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2">
            <a:lumOff val="-150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broom-clipart-5.png"/>
          <p:cNvPicPr>
            <a:picLocks noChangeAspect="1"/>
          </p:cNvPicPr>
          <p:nvPr/>
        </p:nvPicPr>
        <p:blipFill>
          <a:blip r:embed="rId2">
            <a:extLst/>
          </a:blip>
          <a:srcRect l="5515" t="4896" r="5814" b="3108"/>
          <a:stretch>
            <a:fillRect/>
          </a:stretch>
        </p:blipFill>
        <p:spPr>
          <a:xfrm rot="20760000">
            <a:off x="3976095" y="1740283"/>
            <a:ext cx="5243545" cy="6431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9" fill="norm" stroke="1" extrusionOk="0">
                <a:moveTo>
                  <a:pt x="21364" y="1"/>
                </a:moveTo>
                <a:cubicBezTo>
                  <a:pt x="21343" y="4"/>
                  <a:pt x="21322" y="9"/>
                  <a:pt x="21300" y="16"/>
                </a:cubicBezTo>
                <a:cubicBezTo>
                  <a:pt x="21293" y="18"/>
                  <a:pt x="21286" y="21"/>
                  <a:pt x="21279" y="24"/>
                </a:cubicBezTo>
                <a:cubicBezTo>
                  <a:pt x="21262" y="31"/>
                  <a:pt x="21244" y="39"/>
                  <a:pt x="21228" y="48"/>
                </a:cubicBezTo>
                <a:cubicBezTo>
                  <a:pt x="21222" y="51"/>
                  <a:pt x="21216" y="55"/>
                  <a:pt x="21210" y="59"/>
                </a:cubicBezTo>
                <a:cubicBezTo>
                  <a:pt x="21188" y="73"/>
                  <a:pt x="21167" y="88"/>
                  <a:pt x="21146" y="107"/>
                </a:cubicBezTo>
                <a:cubicBezTo>
                  <a:pt x="21131" y="120"/>
                  <a:pt x="21067" y="191"/>
                  <a:pt x="20978" y="292"/>
                </a:cubicBezTo>
                <a:cubicBezTo>
                  <a:pt x="20957" y="315"/>
                  <a:pt x="20925" y="351"/>
                  <a:pt x="20896" y="384"/>
                </a:cubicBezTo>
                <a:cubicBezTo>
                  <a:pt x="20814" y="476"/>
                  <a:pt x="20699" y="608"/>
                  <a:pt x="20556" y="772"/>
                </a:cubicBezTo>
                <a:cubicBezTo>
                  <a:pt x="20446" y="898"/>
                  <a:pt x="20297" y="1069"/>
                  <a:pt x="20174" y="1210"/>
                </a:cubicBezTo>
                <a:cubicBezTo>
                  <a:pt x="20152" y="1235"/>
                  <a:pt x="20122" y="1270"/>
                  <a:pt x="20100" y="1295"/>
                </a:cubicBezTo>
                <a:cubicBezTo>
                  <a:pt x="19432" y="2065"/>
                  <a:pt x="17890" y="3850"/>
                  <a:pt x="15992" y="6048"/>
                </a:cubicBezTo>
                <a:cubicBezTo>
                  <a:pt x="15734" y="6347"/>
                  <a:pt x="15510" y="6603"/>
                  <a:pt x="15240" y="6917"/>
                </a:cubicBezTo>
                <a:cubicBezTo>
                  <a:pt x="14748" y="7488"/>
                  <a:pt x="14288" y="8025"/>
                  <a:pt x="13803" y="8588"/>
                </a:cubicBezTo>
                <a:cubicBezTo>
                  <a:pt x="12627" y="9956"/>
                  <a:pt x="11419" y="11359"/>
                  <a:pt x="10530" y="12399"/>
                </a:cubicBezTo>
                <a:cubicBezTo>
                  <a:pt x="9952" y="13074"/>
                  <a:pt x="9472" y="13636"/>
                  <a:pt x="9135" y="14033"/>
                </a:cubicBezTo>
                <a:cubicBezTo>
                  <a:pt x="8799" y="14430"/>
                  <a:pt x="8607" y="14660"/>
                  <a:pt x="8607" y="14669"/>
                </a:cubicBezTo>
                <a:cubicBezTo>
                  <a:pt x="8607" y="14687"/>
                  <a:pt x="8623" y="14710"/>
                  <a:pt x="8648" y="14733"/>
                </a:cubicBezTo>
                <a:cubicBezTo>
                  <a:pt x="8673" y="14755"/>
                  <a:pt x="8707" y="14776"/>
                  <a:pt x="8745" y="14791"/>
                </a:cubicBezTo>
                <a:cubicBezTo>
                  <a:pt x="8820" y="14821"/>
                  <a:pt x="8908" y="14839"/>
                  <a:pt x="8939" y="14832"/>
                </a:cubicBezTo>
                <a:cubicBezTo>
                  <a:pt x="8971" y="14826"/>
                  <a:pt x="11836" y="11558"/>
                  <a:pt x="15307" y="7570"/>
                </a:cubicBezTo>
                <a:cubicBezTo>
                  <a:pt x="16507" y="6191"/>
                  <a:pt x="17410" y="5151"/>
                  <a:pt x="18205" y="4234"/>
                </a:cubicBezTo>
                <a:cubicBezTo>
                  <a:pt x="18764" y="3590"/>
                  <a:pt x="19287" y="2986"/>
                  <a:pt x="19680" y="2530"/>
                </a:cubicBezTo>
                <a:cubicBezTo>
                  <a:pt x="20049" y="2100"/>
                  <a:pt x="20340" y="1761"/>
                  <a:pt x="20586" y="1471"/>
                </a:cubicBezTo>
                <a:cubicBezTo>
                  <a:pt x="20648" y="1398"/>
                  <a:pt x="20695" y="1341"/>
                  <a:pt x="20751" y="1276"/>
                </a:cubicBezTo>
                <a:cubicBezTo>
                  <a:pt x="20906" y="1091"/>
                  <a:pt x="21036" y="935"/>
                  <a:pt x="21141" y="806"/>
                </a:cubicBezTo>
                <a:cubicBezTo>
                  <a:pt x="21220" y="710"/>
                  <a:pt x="21299" y="614"/>
                  <a:pt x="21354" y="544"/>
                </a:cubicBezTo>
                <a:cubicBezTo>
                  <a:pt x="21368" y="526"/>
                  <a:pt x="21387" y="503"/>
                  <a:pt x="21400" y="487"/>
                </a:cubicBezTo>
                <a:cubicBezTo>
                  <a:pt x="21413" y="469"/>
                  <a:pt x="21422" y="455"/>
                  <a:pt x="21434" y="440"/>
                </a:cubicBezTo>
                <a:cubicBezTo>
                  <a:pt x="21463" y="402"/>
                  <a:pt x="21489" y="367"/>
                  <a:pt x="21509" y="339"/>
                </a:cubicBezTo>
                <a:cubicBezTo>
                  <a:pt x="21519" y="324"/>
                  <a:pt x="21527" y="311"/>
                  <a:pt x="21535" y="299"/>
                </a:cubicBezTo>
                <a:cubicBezTo>
                  <a:pt x="21551" y="275"/>
                  <a:pt x="21564" y="256"/>
                  <a:pt x="21573" y="240"/>
                </a:cubicBezTo>
                <a:cubicBezTo>
                  <a:pt x="21578" y="230"/>
                  <a:pt x="21584" y="219"/>
                  <a:pt x="21588" y="212"/>
                </a:cubicBezTo>
                <a:cubicBezTo>
                  <a:pt x="21589" y="209"/>
                  <a:pt x="21590" y="207"/>
                  <a:pt x="21591" y="204"/>
                </a:cubicBezTo>
                <a:cubicBezTo>
                  <a:pt x="21596" y="190"/>
                  <a:pt x="21600" y="179"/>
                  <a:pt x="21599" y="172"/>
                </a:cubicBezTo>
                <a:cubicBezTo>
                  <a:pt x="21596" y="149"/>
                  <a:pt x="21590" y="127"/>
                  <a:pt x="21581" y="108"/>
                </a:cubicBezTo>
                <a:cubicBezTo>
                  <a:pt x="21581" y="107"/>
                  <a:pt x="21580" y="105"/>
                  <a:pt x="21580" y="104"/>
                </a:cubicBezTo>
                <a:cubicBezTo>
                  <a:pt x="21571" y="87"/>
                  <a:pt x="21559" y="72"/>
                  <a:pt x="21547" y="59"/>
                </a:cubicBezTo>
                <a:cubicBezTo>
                  <a:pt x="21544" y="56"/>
                  <a:pt x="21543" y="54"/>
                  <a:pt x="21540" y="52"/>
                </a:cubicBezTo>
                <a:cubicBezTo>
                  <a:pt x="21531" y="43"/>
                  <a:pt x="21519" y="36"/>
                  <a:pt x="21508" y="29"/>
                </a:cubicBezTo>
                <a:cubicBezTo>
                  <a:pt x="21504" y="27"/>
                  <a:pt x="21501" y="24"/>
                  <a:pt x="21498" y="23"/>
                </a:cubicBezTo>
                <a:cubicBezTo>
                  <a:pt x="21494" y="21"/>
                  <a:pt x="21492" y="19"/>
                  <a:pt x="21488" y="17"/>
                </a:cubicBezTo>
                <a:cubicBezTo>
                  <a:pt x="21472" y="11"/>
                  <a:pt x="21455" y="7"/>
                  <a:pt x="21437" y="4"/>
                </a:cubicBezTo>
                <a:cubicBezTo>
                  <a:pt x="21433" y="3"/>
                  <a:pt x="21429" y="3"/>
                  <a:pt x="21424" y="3"/>
                </a:cubicBezTo>
                <a:cubicBezTo>
                  <a:pt x="21405" y="1"/>
                  <a:pt x="21385" y="-1"/>
                  <a:pt x="21364" y="1"/>
                </a:cubicBezTo>
                <a:close/>
                <a:moveTo>
                  <a:pt x="9845" y="12513"/>
                </a:moveTo>
                <a:cubicBezTo>
                  <a:pt x="9179" y="13278"/>
                  <a:pt x="8693" y="13832"/>
                  <a:pt x="8678" y="13841"/>
                </a:cubicBezTo>
                <a:cubicBezTo>
                  <a:pt x="8680" y="13841"/>
                  <a:pt x="8692" y="13848"/>
                  <a:pt x="8692" y="13848"/>
                </a:cubicBezTo>
                <a:cubicBezTo>
                  <a:pt x="8694" y="13846"/>
                  <a:pt x="9637" y="12755"/>
                  <a:pt x="9845" y="12513"/>
                </a:cubicBezTo>
                <a:close/>
                <a:moveTo>
                  <a:pt x="4972" y="12532"/>
                </a:moveTo>
                <a:cubicBezTo>
                  <a:pt x="4887" y="12531"/>
                  <a:pt x="4798" y="12533"/>
                  <a:pt x="4708" y="12535"/>
                </a:cubicBezTo>
                <a:cubicBezTo>
                  <a:pt x="4684" y="12535"/>
                  <a:pt x="4661" y="12537"/>
                  <a:pt x="4637" y="12537"/>
                </a:cubicBezTo>
                <a:cubicBezTo>
                  <a:pt x="4634" y="12538"/>
                  <a:pt x="4631" y="12537"/>
                  <a:pt x="4628" y="12537"/>
                </a:cubicBezTo>
                <a:cubicBezTo>
                  <a:pt x="4592" y="12539"/>
                  <a:pt x="4556" y="12541"/>
                  <a:pt x="4520" y="12543"/>
                </a:cubicBezTo>
                <a:cubicBezTo>
                  <a:pt x="4465" y="12546"/>
                  <a:pt x="4414" y="12549"/>
                  <a:pt x="4359" y="12552"/>
                </a:cubicBezTo>
                <a:cubicBezTo>
                  <a:pt x="4299" y="12556"/>
                  <a:pt x="4243" y="12561"/>
                  <a:pt x="4189" y="12567"/>
                </a:cubicBezTo>
                <a:cubicBezTo>
                  <a:pt x="4187" y="12567"/>
                  <a:pt x="4187" y="12567"/>
                  <a:pt x="4185" y="12567"/>
                </a:cubicBezTo>
                <a:cubicBezTo>
                  <a:pt x="4157" y="12570"/>
                  <a:pt x="4127" y="12573"/>
                  <a:pt x="4100" y="12576"/>
                </a:cubicBezTo>
                <a:cubicBezTo>
                  <a:pt x="4088" y="12578"/>
                  <a:pt x="4076" y="12579"/>
                  <a:pt x="4064" y="12580"/>
                </a:cubicBezTo>
                <a:cubicBezTo>
                  <a:pt x="4012" y="12587"/>
                  <a:pt x="3962" y="12595"/>
                  <a:pt x="3922" y="12604"/>
                </a:cubicBezTo>
                <a:cubicBezTo>
                  <a:pt x="3919" y="12605"/>
                  <a:pt x="3916" y="12606"/>
                  <a:pt x="3914" y="12608"/>
                </a:cubicBezTo>
                <a:cubicBezTo>
                  <a:pt x="3912" y="12610"/>
                  <a:pt x="3912" y="12613"/>
                  <a:pt x="3912" y="12616"/>
                </a:cubicBezTo>
                <a:cubicBezTo>
                  <a:pt x="3913" y="12620"/>
                  <a:pt x="3918" y="12626"/>
                  <a:pt x="3924" y="12633"/>
                </a:cubicBezTo>
                <a:cubicBezTo>
                  <a:pt x="3932" y="12644"/>
                  <a:pt x="3945" y="12657"/>
                  <a:pt x="3966" y="12673"/>
                </a:cubicBezTo>
                <a:cubicBezTo>
                  <a:pt x="3985" y="12689"/>
                  <a:pt x="4011" y="12707"/>
                  <a:pt x="4041" y="12728"/>
                </a:cubicBezTo>
                <a:cubicBezTo>
                  <a:pt x="4087" y="12760"/>
                  <a:pt x="4155" y="12804"/>
                  <a:pt x="4229" y="12852"/>
                </a:cubicBezTo>
                <a:cubicBezTo>
                  <a:pt x="4289" y="12890"/>
                  <a:pt x="4368" y="12939"/>
                  <a:pt x="4449" y="12989"/>
                </a:cubicBezTo>
                <a:cubicBezTo>
                  <a:pt x="4502" y="13023"/>
                  <a:pt x="4550" y="13053"/>
                  <a:pt x="4614" y="13092"/>
                </a:cubicBezTo>
                <a:cubicBezTo>
                  <a:pt x="4733" y="13164"/>
                  <a:pt x="4880" y="13252"/>
                  <a:pt x="5037" y="13345"/>
                </a:cubicBezTo>
                <a:cubicBezTo>
                  <a:pt x="5092" y="13378"/>
                  <a:pt x="5133" y="13404"/>
                  <a:pt x="5192" y="13440"/>
                </a:cubicBezTo>
                <a:cubicBezTo>
                  <a:pt x="5350" y="13534"/>
                  <a:pt x="5550" y="13650"/>
                  <a:pt x="5745" y="13765"/>
                </a:cubicBezTo>
                <a:cubicBezTo>
                  <a:pt x="5839" y="13820"/>
                  <a:pt x="5908" y="13862"/>
                  <a:pt x="6011" y="13922"/>
                </a:cubicBezTo>
                <a:cubicBezTo>
                  <a:pt x="6598" y="14266"/>
                  <a:pt x="7335" y="14694"/>
                  <a:pt x="8251" y="15226"/>
                </a:cubicBezTo>
                <a:cubicBezTo>
                  <a:pt x="8953" y="15633"/>
                  <a:pt x="9586" y="16002"/>
                  <a:pt x="10141" y="16328"/>
                </a:cubicBezTo>
                <a:cubicBezTo>
                  <a:pt x="10605" y="16600"/>
                  <a:pt x="10980" y="16824"/>
                  <a:pt x="11331" y="17033"/>
                </a:cubicBezTo>
                <a:cubicBezTo>
                  <a:pt x="11738" y="17269"/>
                  <a:pt x="12189" y="17531"/>
                  <a:pt x="12336" y="17617"/>
                </a:cubicBezTo>
                <a:cubicBezTo>
                  <a:pt x="12395" y="17651"/>
                  <a:pt x="12444" y="17682"/>
                  <a:pt x="12498" y="17715"/>
                </a:cubicBezTo>
                <a:cubicBezTo>
                  <a:pt x="12511" y="17722"/>
                  <a:pt x="12519" y="17728"/>
                  <a:pt x="12529" y="17734"/>
                </a:cubicBezTo>
                <a:cubicBezTo>
                  <a:pt x="12535" y="17737"/>
                  <a:pt x="12540" y="17740"/>
                  <a:pt x="12546" y="17743"/>
                </a:cubicBezTo>
                <a:cubicBezTo>
                  <a:pt x="12607" y="17779"/>
                  <a:pt x="12656" y="17810"/>
                  <a:pt x="12688" y="17837"/>
                </a:cubicBezTo>
                <a:cubicBezTo>
                  <a:pt x="12688" y="17837"/>
                  <a:pt x="12689" y="17836"/>
                  <a:pt x="12690" y="17837"/>
                </a:cubicBezTo>
                <a:cubicBezTo>
                  <a:pt x="12690" y="17837"/>
                  <a:pt x="12689" y="17838"/>
                  <a:pt x="12690" y="17838"/>
                </a:cubicBezTo>
                <a:cubicBezTo>
                  <a:pt x="12723" y="17861"/>
                  <a:pt x="12749" y="17881"/>
                  <a:pt x="12760" y="17891"/>
                </a:cubicBezTo>
                <a:cubicBezTo>
                  <a:pt x="12777" y="17909"/>
                  <a:pt x="12791" y="17928"/>
                  <a:pt x="12806" y="17947"/>
                </a:cubicBezTo>
                <a:cubicBezTo>
                  <a:pt x="12815" y="17955"/>
                  <a:pt x="12825" y="17963"/>
                  <a:pt x="12828" y="17967"/>
                </a:cubicBezTo>
                <a:cubicBezTo>
                  <a:pt x="12860" y="18008"/>
                  <a:pt x="12888" y="18058"/>
                  <a:pt x="12909" y="18106"/>
                </a:cubicBezTo>
                <a:cubicBezTo>
                  <a:pt x="12919" y="18130"/>
                  <a:pt x="12927" y="18153"/>
                  <a:pt x="12933" y="18174"/>
                </a:cubicBezTo>
                <a:cubicBezTo>
                  <a:pt x="12939" y="18195"/>
                  <a:pt x="12941" y="18213"/>
                  <a:pt x="12941" y="18228"/>
                </a:cubicBezTo>
                <a:cubicBezTo>
                  <a:pt x="12941" y="18232"/>
                  <a:pt x="12943" y="18236"/>
                  <a:pt x="12943" y="18239"/>
                </a:cubicBezTo>
                <a:cubicBezTo>
                  <a:pt x="12943" y="18239"/>
                  <a:pt x="12943" y="18240"/>
                  <a:pt x="12943" y="18240"/>
                </a:cubicBezTo>
                <a:cubicBezTo>
                  <a:pt x="12944" y="18246"/>
                  <a:pt x="12944" y="18252"/>
                  <a:pt x="12945" y="18258"/>
                </a:cubicBezTo>
                <a:cubicBezTo>
                  <a:pt x="12945" y="18259"/>
                  <a:pt x="12944" y="18260"/>
                  <a:pt x="12945" y="18260"/>
                </a:cubicBezTo>
                <a:cubicBezTo>
                  <a:pt x="12945" y="18262"/>
                  <a:pt x="12946" y="18264"/>
                  <a:pt x="12946" y="18266"/>
                </a:cubicBezTo>
                <a:cubicBezTo>
                  <a:pt x="12947" y="18276"/>
                  <a:pt x="12948" y="18284"/>
                  <a:pt x="12949" y="18294"/>
                </a:cubicBezTo>
                <a:cubicBezTo>
                  <a:pt x="12956" y="18322"/>
                  <a:pt x="12967" y="18340"/>
                  <a:pt x="12979" y="18340"/>
                </a:cubicBezTo>
                <a:cubicBezTo>
                  <a:pt x="12999" y="18340"/>
                  <a:pt x="13246" y="18253"/>
                  <a:pt x="13527" y="18146"/>
                </a:cubicBezTo>
                <a:cubicBezTo>
                  <a:pt x="13597" y="18119"/>
                  <a:pt x="13660" y="18094"/>
                  <a:pt x="13716" y="18070"/>
                </a:cubicBezTo>
                <a:cubicBezTo>
                  <a:pt x="13829" y="18021"/>
                  <a:pt x="13914" y="17978"/>
                  <a:pt x="13974" y="17934"/>
                </a:cubicBezTo>
                <a:cubicBezTo>
                  <a:pt x="13990" y="17923"/>
                  <a:pt x="14003" y="17912"/>
                  <a:pt x="14015" y="17901"/>
                </a:cubicBezTo>
                <a:cubicBezTo>
                  <a:pt x="14028" y="17890"/>
                  <a:pt x="14039" y="17878"/>
                  <a:pt x="14048" y="17867"/>
                </a:cubicBezTo>
                <a:cubicBezTo>
                  <a:pt x="14057" y="17856"/>
                  <a:pt x="14066" y="17844"/>
                  <a:pt x="14073" y="17833"/>
                </a:cubicBezTo>
                <a:cubicBezTo>
                  <a:pt x="14086" y="17809"/>
                  <a:pt x="14094" y="17786"/>
                  <a:pt x="14097" y="17761"/>
                </a:cubicBezTo>
                <a:cubicBezTo>
                  <a:pt x="14097" y="17759"/>
                  <a:pt x="14097" y="17758"/>
                  <a:pt x="14097" y="17757"/>
                </a:cubicBezTo>
                <a:cubicBezTo>
                  <a:pt x="14098" y="17733"/>
                  <a:pt x="14097" y="17708"/>
                  <a:pt x="14094" y="17683"/>
                </a:cubicBezTo>
                <a:cubicBezTo>
                  <a:pt x="14094" y="17682"/>
                  <a:pt x="14092" y="17681"/>
                  <a:pt x="14092" y="17681"/>
                </a:cubicBezTo>
                <a:cubicBezTo>
                  <a:pt x="14089" y="17666"/>
                  <a:pt x="14086" y="17652"/>
                  <a:pt x="14081" y="17637"/>
                </a:cubicBezTo>
                <a:cubicBezTo>
                  <a:pt x="14071" y="17606"/>
                  <a:pt x="14056" y="17573"/>
                  <a:pt x="14038" y="17538"/>
                </a:cubicBezTo>
                <a:cubicBezTo>
                  <a:pt x="14027" y="17516"/>
                  <a:pt x="14017" y="17498"/>
                  <a:pt x="14004" y="17478"/>
                </a:cubicBezTo>
                <a:cubicBezTo>
                  <a:pt x="13991" y="17458"/>
                  <a:pt x="13974" y="17438"/>
                  <a:pt x="13948" y="17414"/>
                </a:cubicBezTo>
                <a:cubicBezTo>
                  <a:pt x="13923" y="17391"/>
                  <a:pt x="13888" y="17364"/>
                  <a:pt x="13840" y="17330"/>
                </a:cubicBezTo>
                <a:cubicBezTo>
                  <a:pt x="13792" y="17296"/>
                  <a:pt x="13731" y="17256"/>
                  <a:pt x="13651" y="17206"/>
                </a:cubicBezTo>
                <a:cubicBezTo>
                  <a:pt x="13570" y="17156"/>
                  <a:pt x="13470" y="17097"/>
                  <a:pt x="13347" y="17024"/>
                </a:cubicBezTo>
                <a:cubicBezTo>
                  <a:pt x="13188" y="16929"/>
                  <a:pt x="12967" y="16800"/>
                  <a:pt x="12717" y="16656"/>
                </a:cubicBezTo>
                <a:cubicBezTo>
                  <a:pt x="12636" y="16608"/>
                  <a:pt x="12498" y="16530"/>
                  <a:pt x="12408" y="16478"/>
                </a:cubicBezTo>
                <a:cubicBezTo>
                  <a:pt x="11538" y="15977"/>
                  <a:pt x="9670" y="14904"/>
                  <a:pt x="9600" y="14867"/>
                </a:cubicBezTo>
                <a:lnTo>
                  <a:pt x="9569" y="14850"/>
                </a:lnTo>
                <a:lnTo>
                  <a:pt x="9422" y="14980"/>
                </a:lnTo>
                <a:cubicBezTo>
                  <a:pt x="9420" y="14982"/>
                  <a:pt x="9418" y="14983"/>
                  <a:pt x="9417" y="14984"/>
                </a:cubicBezTo>
                <a:cubicBezTo>
                  <a:pt x="9416" y="14985"/>
                  <a:pt x="9416" y="14986"/>
                  <a:pt x="9415" y="14987"/>
                </a:cubicBezTo>
                <a:cubicBezTo>
                  <a:pt x="9414" y="14988"/>
                  <a:pt x="9414" y="14988"/>
                  <a:pt x="9413" y="14988"/>
                </a:cubicBezTo>
                <a:cubicBezTo>
                  <a:pt x="9389" y="15017"/>
                  <a:pt x="9364" y="15042"/>
                  <a:pt x="9341" y="15064"/>
                </a:cubicBezTo>
                <a:cubicBezTo>
                  <a:pt x="9335" y="15071"/>
                  <a:pt x="9329" y="15077"/>
                  <a:pt x="9323" y="15083"/>
                </a:cubicBezTo>
                <a:cubicBezTo>
                  <a:pt x="9318" y="15088"/>
                  <a:pt x="9312" y="15093"/>
                  <a:pt x="9307" y="15098"/>
                </a:cubicBezTo>
                <a:cubicBezTo>
                  <a:pt x="9244" y="15156"/>
                  <a:pt x="9196" y="15183"/>
                  <a:pt x="9122" y="15204"/>
                </a:cubicBezTo>
                <a:cubicBezTo>
                  <a:pt x="9121" y="15205"/>
                  <a:pt x="9120" y="15205"/>
                  <a:pt x="9119" y="15206"/>
                </a:cubicBezTo>
                <a:cubicBezTo>
                  <a:pt x="9116" y="15207"/>
                  <a:pt x="9113" y="15208"/>
                  <a:pt x="9109" y="15210"/>
                </a:cubicBezTo>
                <a:cubicBezTo>
                  <a:pt x="9104" y="15212"/>
                  <a:pt x="9099" y="15214"/>
                  <a:pt x="9095" y="15216"/>
                </a:cubicBezTo>
                <a:cubicBezTo>
                  <a:pt x="9073" y="15225"/>
                  <a:pt x="9051" y="15232"/>
                  <a:pt x="9029" y="15236"/>
                </a:cubicBezTo>
                <a:cubicBezTo>
                  <a:pt x="9024" y="15237"/>
                  <a:pt x="9020" y="15238"/>
                  <a:pt x="9015" y="15239"/>
                </a:cubicBezTo>
                <a:cubicBezTo>
                  <a:pt x="8991" y="15243"/>
                  <a:pt x="8969" y="15246"/>
                  <a:pt x="8944" y="15246"/>
                </a:cubicBezTo>
                <a:cubicBezTo>
                  <a:pt x="8917" y="15246"/>
                  <a:pt x="8888" y="15242"/>
                  <a:pt x="8858" y="15238"/>
                </a:cubicBezTo>
                <a:cubicBezTo>
                  <a:pt x="8797" y="15228"/>
                  <a:pt x="8730" y="15209"/>
                  <a:pt x="8652" y="15182"/>
                </a:cubicBezTo>
                <a:cubicBezTo>
                  <a:pt x="8636" y="15176"/>
                  <a:pt x="8621" y="15169"/>
                  <a:pt x="8606" y="15163"/>
                </a:cubicBezTo>
                <a:cubicBezTo>
                  <a:pt x="8605" y="15163"/>
                  <a:pt x="8604" y="15163"/>
                  <a:pt x="8604" y="15163"/>
                </a:cubicBezTo>
                <a:cubicBezTo>
                  <a:pt x="8596" y="15160"/>
                  <a:pt x="8591" y="15157"/>
                  <a:pt x="8583" y="15154"/>
                </a:cubicBezTo>
                <a:cubicBezTo>
                  <a:pt x="8582" y="15154"/>
                  <a:pt x="8582" y="15153"/>
                  <a:pt x="8581" y="15152"/>
                </a:cubicBezTo>
                <a:cubicBezTo>
                  <a:pt x="8560" y="15144"/>
                  <a:pt x="8539" y="15135"/>
                  <a:pt x="8519" y="15126"/>
                </a:cubicBezTo>
                <a:cubicBezTo>
                  <a:pt x="8515" y="15124"/>
                  <a:pt x="8509" y="15121"/>
                  <a:pt x="8504" y="15119"/>
                </a:cubicBezTo>
                <a:cubicBezTo>
                  <a:pt x="8503" y="15118"/>
                  <a:pt x="8501" y="15119"/>
                  <a:pt x="8500" y="15118"/>
                </a:cubicBezTo>
                <a:cubicBezTo>
                  <a:pt x="8485" y="15111"/>
                  <a:pt x="8472" y="15102"/>
                  <a:pt x="8459" y="15095"/>
                </a:cubicBezTo>
                <a:cubicBezTo>
                  <a:pt x="8457" y="15094"/>
                  <a:pt x="8454" y="15093"/>
                  <a:pt x="8452" y="15092"/>
                </a:cubicBezTo>
                <a:cubicBezTo>
                  <a:pt x="8442" y="15087"/>
                  <a:pt x="8434" y="15081"/>
                  <a:pt x="8424" y="15075"/>
                </a:cubicBezTo>
                <a:cubicBezTo>
                  <a:pt x="8411" y="15067"/>
                  <a:pt x="8399" y="15061"/>
                  <a:pt x="8387" y="15052"/>
                </a:cubicBezTo>
                <a:cubicBezTo>
                  <a:pt x="8372" y="15043"/>
                  <a:pt x="8358" y="15033"/>
                  <a:pt x="8344" y="15023"/>
                </a:cubicBezTo>
                <a:cubicBezTo>
                  <a:pt x="8342" y="15022"/>
                  <a:pt x="8340" y="15021"/>
                  <a:pt x="8338" y="15019"/>
                </a:cubicBezTo>
                <a:cubicBezTo>
                  <a:pt x="8333" y="15015"/>
                  <a:pt x="8328" y="15011"/>
                  <a:pt x="8323" y="15007"/>
                </a:cubicBezTo>
                <a:cubicBezTo>
                  <a:pt x="8322" y="15007"/>
                  <a:pt x="8322" y="15006"/>
                  <a:pt x="8321" y="15006"/>
                </a:cubicBezTo>
                <a:cubicBezTo>
                  <a:pt x="8299" y="14988"/>
                  <a:pt x="8276" y="14970"/>
                  <a:pt x="8256" y="14951"/>
                </a:cubicBezTo>
                <a:cubicBezTo>
                  <a:pt x="8233" y="14930"/>
                  <a:pt x="8215" y="14909"/>
                  <a:pt x="8199" y="14890"/>
                </a:cubicBezTo>
                <a:cubicBezTo>
                  <a:pt x="8198" y="14889"/>
                  <a:pt x="8198" y="14888"/>
                  <a:pt x="8197" y="14887"/>
                </a:cubicBezTo>
                <a:cubicBezTo>
                  <a:pt x="8182" y="14869"/>
                  <a:pt x="8169" y="14850"/>
                  <a:pt x="8158" y="14831"/>
                </a:cubicBezTo>
                <a:cubicBezTo>
                  <a:pt x="8158" y="14831"/>
                  <a:pt x="8158" y="14830"/>
                  <a:pt x="8158" y="14830"/>
                </a:cubicBezTo>
                <a:cubicBezTo>
                  <a:pt x="8156" y="14826"/>
                  <a:pt x="8155" y="14823"/>
                  <a:pt x="8153" y="14819"/>
                </a:cubicBezTo>
                <a:cubicBezTo>
                  <a:pt x="8151" y="14815"/>
                  <a:pt x="8148" y="14811"/>
                  <a:pt x="8146" y="14807"/>
                </a:cubicBezTo>
                <a:cubicBezTo>
                  <a:pt x="8144" y="14801"/>
                  <a:pt x="8139" y="14797"/>
                  <a:pt x="8137" y="14791"/>
                </a:cubicBezTo>
                <a:cubicBezTo>
                  <a:pt x="8137" y="14791"/>
                  <a:pt x="8137" y="14790"/>
                  <a:pt x="8137" y="14790"/>
                </a:cubicBezTo>
                <a:cubicBezTo>
                  <a:pt x="8088" y="14693"/>
                  <a:pt x="8083" y="14598"/>
                  <a:pt x="8135" y="14515"/>
                </a:cubicBezTo>
                <a:cubicBezTo>
                  <a:pt x="8139" y="14509"/>
                  <a:pt x="8146" y="14500"/>
                  <a:pt x="8151" y="14493"/>
                </a:cubicBezTo>
                <a:cubicBezTo>
                  <a:pt x="8153" y="14488"/>
                  <a:pt x="8154" y="14485"/>
                  <a:pt x="8156" y="14481"/>
                </a:cubicBezTo>
                <a:cubicBezTo>
                  <a:pt x="8175" y="14445"/>
                  <a:pt x="8201" y="14410"/>
                  <a:pt x="8233" y="14377"/>
                </a:cubicBezTo>
                <a:cubicBezTo>
                  <a:pt x="8305" y="14302"/>
                  <a:pt x="8364" y="14221"/>
                  <a:pt x="8364" y="14199"/>
                </a:cubicBezTo>
                <a:cubicBezTo>
                  <a:pt x="8364" y="14182"/>
                  <a:pt x="8199" y="14077"/>
                  <a:pt x="7947" y="13926"/>
                </a:cubicBezTo>
                <a:cubicBezTo>
                  <a:pt x="7827" y="13855"/>
                  <a:pt x="7686" y="13773"/>
                  <a:pt x="7537" y="13686"/>
                </a:cubicBezTo>
                <a:cubicBezTo>
                  <a:pt x="7503" y="13667"/>
                  <a:pt x="7465" y="13645"/>
                  <a:pt x="7429" y="13624"/>
                </a:cubicBezTo>
                <a:cubicBezTo>
                  <a:pt x="7130" y="13452"/>
                  <a:pt x="6801" y="13267"/>
                  <a:pt x="6495" y="13099"/>
                </a:cubicBezTo>
                <a:cubicBezTo>
                  <a:pt x="6328" y="13007"/>
                  <a:pt x="6168" y="12921"/>
                  <a:pt x="6026" y="12845"/>
                </a:cubicBezTo>
                <a:cubicBezTo>
                  <a:pt x="5901" y="12779"/>
                  <a:pt x="5796" y="12726"/>
                  <a:pt x="5706" y="12680"/>
                </a:cubicBezTo>
                <a:cubicBezTo>
                  <a:pt x="5643" y="12649"/>
                  <a:pt x="5583" y="12618"/>
                  <a:pt x="5542" y="12600"/>
                </a:cubicBezTo>
                <a:cubicBezTo>
                  <a:pt x="5509" y="12585"/>
                  <a:pt x="5484" y="12575"/>
                  <a:pt x="5469" y="12571"/>
                </a:cubicBezTo>
                <a:cubicBezTo>
                  <a:pt x="5443" y="12563"/>
                  <a:pt x="5406" y="12557"/>
                  <a:pt x="5364" y="12552"/>
                </a:cubicBezTo>
                <a:cubicBezTo>
                  <a:pt x="5363" y="12552"/>
                  <a:pt x="5363" y="12552"/>
                  <a:pt x="5362" y="12552"/>
                </a:cubicBezTo>
                <a:cubicBezTo>
                  <a:pt x="5349" y="12550"/>
                  <a:pt x="5333" y="12550"/>
                  <a:pt x="5318" y="12548"/>
                </a:cubicBezTo>
                <a:cubicBezTo>
                  <a:pt x="5312" y="12547"/>
                  <a:pt x="5304" y="12547"/>
                  <a:pt x="5297" y="12547"/>
                </a:cubicBezTo>
                <a:cubicBezTo>
                  <a:pt x="5268" y="12544"/>
                  <a:pt x="5238" y="12542"/>
                  <a:pt x="5205" y="12540"/>
                </a:cubicBezTo>
                <a:cubicBezTo>
                  <a:pt x="5203" y="12540"/>
                  <a:pt x="5203" y="12539"/>
                  <a:pt x="5201" y="12539"/>
                </a:cubicBezTo>
                <a:cubicBezTo>
                  <a:pt x="5189" y="12538"/>
                  <a:pt x="5177" y="12538"/>
                  <a:pt x="5165" y="12537"/>
                </a:cubicBezTo>
                <a:cubicBezTo>
                  <a:pt x="5163" y="12537"/>
                  <a:pt x="5162" y="12538"/>
                  <a:pt x="5161" y="12537"/>
                </a:cubicBezTo>
                <a:cubicBezTo>
                  <a:pt x="5102" y="12535"/>
                  <a:pt x="5039" y="12533"/>
                  <a:pt x="4972" y="12532"/>
                </a:cubicBezTo>
                <a:close/>
                <a:moveTo>
                  <a:pt x="3170" y="12865"/>
                </a:moveTo>
                <a:cubicBezTo>
                  <a:pt x="3118" y="12866"/>
                  <a:pt x="3063" y="12870"/>
                  <a:pt x="3021" y="12879"/>
                </a:cubicBezTo>
                <a:cubicBezTo>
                  <a:pt x="2995" y="12884"/>
                  <a:pt x="2973" y="12891"/>
                  <a:pt x="2954" y="12899"/>
                </a:cubicBezTo>
                <a:cubicBezTo>
                  <a:pt x="2942" y="12904"/>
                  <a:pt x="2931" y="12908"/>
                  <a:pt x="2922" y="12915"/>
                </a:cubicBezTo>
                <a:cubicBezTo>
                  <a:pt x="2913" y="12921"/>
                  <a:pt x="2905" y="12928"/>
                  <a:pt x="2899" y="12936"/>
                </a:cubicBezTo>
                <a:cubicBezTo>
                  <a:pt x="2897" y="12938"/>
                  <a:pt x="2897" y="12941"/>
                  <a:pt x="2895" y="12943"/>
                </a:cubicBezTo>
                <a:cubicBezTo>
                  <a:pt x="2891" y="12949"/>
                  <a:pt x="2886" y="12956"/>
                  <a:pt x="2882" y="12964"/>
                </a:cubicBezTo>
                <a:cubicBezTo>
                  <a:pt x="2881" y="12967"/>
                  <a:pt x="2880" y="12970"/>
                  <a:pt x="2879" y="12973"/>
                </a:cubicBezTo>
                <a:cubicBezTo>
                  <a:pt x="2877" y="12979"/>
                  <a:pt x="2877" y="12985"/>
                  <a:pt x="2876" y="12991"/>
                </a:cubicBezTo>
                <a:cubicBezTo>
                  <a:pt x="2872" y="13009"/>
                  <a:pt x="2869" y="13028"/>
                  <a:pt x="2869" y="13052"/>
                </a:cubicBezTo>
                <a:cubicBezTo>
                  <a:pt x="2869" y="13072"/>
                  <a:pt x="2872" y="13094"/>
                  <a:pt x="2878" y="13116"/>
                </a:cubicBezTo>
                <a:cubicBezTo>
                  <a:pt x="2883" y="13138"/>
                  <a:pt x="2891" y="13162"/>
                  <a:pt x="2900" y="13184"/>
                </a:cubicBezTo>
                <a:cubicBezTo>
                  <a:pt x="2910" y="13206"/>
                  <a:pt x="2922" y="13227"/>
                  <a:pt x="2935" y="13246"/>
                </a:cubicBezTo>
                <a:cubicBezTo>
                  <a:pt x="2947" y="13266"/>
                  <a:pt x="2961" y="13283"/>
                  <a:pt x="2976" y="13297"/>
                </a:cubicBezTo>
                <a:cubicBezTo>
                  <a:pt x="2990" y="13311"/>
                  <a:pt x="3131" y="13398"/>
                  <a:pt x="3373" y="13542"/>
                </a:cubicBezTo>
                <a:cubicBezTo>
                  <a:pt x="3614" y="13686"/>
                  <a:pt x="3957" y="13887"/>
                  <a:pt x="4375" y="14131"/>
                </a:cubicBezTo>
                <a:cubicBezTo>
                  <a:pt x="5211" y="14620"/>
                  <a:pt x="6351" y="15281"/>
                  <a:pt x="7591" y="15995"/>
                </a:cubicBezTo>
                <a:cubicBezTo>
                  <a:pt x="10070" y="17422"/>
                  <a:pt x="12143" y="18590"/>
                  <a:pt x="12199" y="18590"/>
                </a:cubicBezTo>
                <a:cubicBezTo>
                  <a:pt x="12272" y="18589"/>
                  <a:pt x="12328" y="18578"/>
                  <a:pt x="12367" y="18554"/>
                </a:cubicBezTo>
                <a:cubicBezTo>
                  <a:pt x="12381" y="18546"/>
                  <a:pt x="12392" y="18535"/>
                  <a:pt x="12402" y="18524"/>
                </a:cubicBezTo>
                <a:cubicBezTo>
                  <a:pt x="12411" y="18513"/>
                  <a:pt x="12420" y="18501"/>
                  <a:pt x="12426" y="18487"/>
                </a:cubicBezTo>
                <a:cubicBezTo>
                  <a:pt x="12433" y="18472"/>
                  <a:pt x="12438" y="18457"/>
                  <a:pt x="12441" y="18439"/>
                </a:cubicBezTo>
                <a:cubicBezTo>
                  <a:pt x="12444" y="18421"/>
                  <a:pt x="12446" y="18403"/>
                  <a:pt x="12446" y="18382"/>
                </a:cubicBezTo>
                <a:cubicBezTo>
                  <a:pt x="12446" y="18361"/>
                  <a:pt x="12445" y="18337"/>
                  <a:pt x="12443" y="18312"/>
                </a:cubicBezTo>
                <a:lnTo>
                  <a:pt x="12426" y="18147"/>
                </a:lnTo>
                <a:cubicBezTo>
                  <a:pt x="12390" y="18115"/>
                  <a:pt x="12223" y="18009"/>
                  <a:pt x="12037" y="17901"/>
                </a:cubicBezTo>
                <a:cubicBezTo>
                  <a:pt x="11440" y="17553"/>
                  <a:pt x="9645" y="16510"/>
                  <a:pt x="8073" y="15596"/>
                </a:cubicBezTo>
                <a:cubicBezTo>
                  <a:pt x="7306" y="15151"/>
                  <a:pt x="7187" y="15082"/>
                  <a:pt x="6137" y="14473"/>
                </a:cubicBezTo>
                <a:cubicBezTo>
                  <a:pt x="6133" y="14470"/>
                  <a:pt x="6124" y="14463"/>
                  <a:pt x="6119" y="14461"/>
                </a:cubicBezTo>
                <a:cubicBezTo>
                  <a:pt x="5604" y="14164"/>
                  <a:pt x="5127" y="13891"/>
                  <a:pt x="4726" y="13662"/>
                </a:cubicBezTo>
                <a:cubicBezTo>
                  <a:pt x="4307" y="13423"/>
                  <a:pt x="3964" y="13229"/>
                  <a:pt x="3719" y="13093"/>
                </a:cubicBezTo>
                <a:cubicBezTo>
                  <a:pt x="3597" y="13025"/>
                  <a:pt x="3501" y="12971"/>
                  <a:pt x="3432" y="12935"/>
                </a:cubicBezTo>
                <a:cubicBezTo>
                  <a:pt x="3363" y="12898"/>
                  <a:pt x="3322" y="12878"/>
                  <a:pt x="3312" y="12876"/>
                </a:cubicBezTo>
                <a:cubicBezTo>
                  <a:pt x="3275" y="12868"/>
                  <a:pt x="3223" y="12865"/>
                  <a:pt x="3170" y="12865"/>
                </a:cubicBezTo>
                <a:close/>
                <a:moveTo>
                  <a:pt x="2771" y="13717"/>
                </a:moveTo>
                <a:cubicBezTo>
                  <a:pt x="2753" y="13718"/>
                  <a:pt x="2735" y="13722"/>
                  <a:pt x="2714" y="13728"/>
                </a:cubicBezTo>
                <a:cubicBezTo>
                  <a:pt x="2687" y="13735"/>
                  <a:pt x="2654" y="13750"/>
                  <a:pt x="2619" y="13766"/>
                </a:cubicBezTo>
                <a:cubicBezTo>
                  <a:pt x="2572" y="13788"/>
                  <a:pt x="2519" y="13813"/>
                  <a:pt x="2446" y="13852"/>
                </a:cubicBezTo>
                <a:cubicBezTo>
                  <a:pt x="2380" y="13886"/>
                  <a:pt x="2303" y="13924"/>
                  <a:pt x="2220" y="13962"/>
                </a:cubicBezTo>
                <a:cubicBezTo>
                  <a:pt x="2191" y="13975"/>
                  <a:pt x="2159" y="13989"/>
                  <a:pt x="2129" y="14002"/>
                </a:cubicBezTo>
                <a:cubicBezTo>
                  <a:pt x="2069" y="14028"/>
                  <a:pt x="2009" y="14054"/>
                  <a:pt x="1944" y="14081"/>
                </a:cubicBezTo>
                <a:cubicBezTo>
                  <a:pt x="1911" y="14094"/>
                  <a:pt x="1879" y="14107"/>
                  <a:pt x="1846" y="14121"/>
                </a:cubicBezTo>
                <a:cubicBezTo>
                  <a:pt x="1775" y="14149"/>
                  <a:pt x="1704" y="14177"/>
                  <a:pt x="1630" y="14205"/>
                </a:cubicBezTo>
                <a:cubicBezTo>
                  <a:pt x="1600" y="14216"/>
                  <a:pt x="1569" y="14227"/>
                  <a:pt x="1539" y="14238"/>
                </a:cubicBezTo>
                <a:cubicBezTo>
                  <a:pt x="1435" y="14276"/>
                  <a:pt x="1331" y="14314"/>
                  <a:pt x="1228" y="14349"/>
                </a:cubicBezTo>
                <a:cubicBezTo>
                  <a:pt x="1138" y="14379"/>
                  <a:pt x="1050" y="14409"/>
                  <a:pt x="965" y="14435"/>
                </a:cubicBezTo>
                <a:cubicBezTo>
                  <a:pt x="879" y="14462"/>
                  <a:pt x="796" y="14486"/>
                  <a:pt x="718" y="14507"/>
                </a:cubicBezTo>
                <a:cubicBezTo>
                  <a:pt x="640" y="14529"/>
                  <a:pt x="567" y="14548"/>
                  <a:pt x="501" y="14563"/>
                </a:cubicBezTo>
                <a:cubicBezTo>
                  <a:pt x="225" y="14626"/>
                  <a:pt x="1" y="14690"/>
                  <a:pt x="0" y="14706"/>
                </a:cubicBezTo>
                <a:cubicBezTo>
                  <a:pt x="0" y="14722"/>
                  <a:pt x="27" y="14742"/>
                  <a:pt x="71" y="14763"/>
                </a:cubicBezTo>
                <a:cubicBezTo>
                  <a:pt x="91" y="14773"/>
                  <a:pt x="116" y="14783"/>
                  <a:pt x="142" y="14793"/>
                </a:cubicBezTo>
                <a:cubicBezTo>
                  <a:pt x="158" y="14798"/>
                  <a:pt x="174" y="14802"/>
                  <a:pt x="190" y="14807"/>
                </a:cubicBezTo>
                <a:cubicBezTo>
                  <a:pt x="198" y="14810"/>
                  <a:pt x="205" y="14813"/>
                  <a:pt x="213" y="14815"/>
                </a:cubicBezTo>
                <a:cubicBezTo>
                  <a:pt x="222" y="14818"/>
                  <a:pt x="228" y="14821"/>
                  <a:pt x="237" y="14823"/>
                </a:cubicBezTo>
                <a:cubicBezTo>
                  <a:pt x="269" y="14832"/>
                  <a:pt x="303" y="14841"/>
                  <a:pt x="335" y="14848"/>
                </a:cubicBezTo>
                <a:cubicBezTo>
                  <a:pt x="368" y="14856"/>
                  <a:pt x="400" y="14862"/>
                  <a:pt x="430" y="14867"/>
                </a:cubicBezTo>
                <a:cubicBezTo>
                  <a:pt x="460" y="14872"/>
                  <a:pt x="489" y="14875"/>
                  <a:pt x="514" y="14876"/>
                </a:cubicBezTo>
                <a:cubicBezTo>
                  <a:pt x="538" y="14878"/>
                  <a:pt x="559" y="14876"/>
                  <a:pt x="576" y="14872"/>
                </a:cubicBezTo>
                <a:cubicBezTo>
                  <a:pt x="595" y="14868"/>
                  <a:pt x="616" y="14867"/>
                  <a:pt x="635" y="14866"/>
                </a:cubicBezTo>
                <a:cubicBezTo>
                  <a:pt x="635" y="14866"/>
                  <a:pt x="636" y="14866"/>
                  <a:pt x="636" y="14866"/>
                </a:cubicBezTo>
                <a:cubicBezTo>
                  <a:pt x="746" y="14827"/>
                  <a:pt x="905" y="14749"/>
                  <a:pt x="1429" y="14487"/>
                </a:cubicBezTo>
                <a:cubicBezTo>
                  <a:pt x="1497" y="14454"/>
                  <a:pt x="1539" y="14433"/>
                  <a:pt x="1591" y="14407"/>
                </a:cubicBezTo>
                <a:cubicBezTo>
                  <a:pt x="1647" y="14374"/>
                  <a:pt x="1708" y="14344"/>
                  <a:pt x="1766" y="14319"/>
                </a:cubicBezTo>
                <a:cubicBezTo>
                  <a:pt x="1776" y="14314"/>
                  <a:pt x="1794" y="14306"/>
                  <a:pt x="1802" y="14302"/>
                </a:cubicBezTo>
                <a:cubicBezTo>
                  <a:pt x="1839" y="14283"/>
                  <a:pt x="1866" y="14271"/>
                  <a:pt x="1890" y="14262"/>
                </a:cubicBezTo>
                <a:cubicBezTo>
                  <a:pt x="1900" y="14258"/>
                  <a:pt x="1910" y="14254"/>
                  <a:pt x="1918" y="14251"/>
                </a:cubicBezTo>
                <a:cubicBezTo>
                  <a:pt x="1922" y="14250"/>
                  <a:pt x="1927" y="14250"/>
                  <a:pt x="1931" y="14249"/>
                </a:cubicBezTo>
                <a:cubicBezTo>
                  <a:pt x="1931" y="14249"/>
                  <a:pt x="1931" y="14247"/>
                  <a:pt x="1931" y="14247"/>
                </a:cubicBezTo>
                <a:cubicBezTo>
                  <a:pt x="1941" y="14245"/>
                  <a:pt x="1950" y="14245"/>
                  <a:pt x="1959" y="14245"/>
                </a:cubicBezTo>
                <a:cubicBezTo>
                  <a:pt x="1961" y="14245"/>
                  <a:pt x="1965" y="14245"/>
                  <a:pt x="1967" y="14245"/>
                </a:cubicBezTo>
                <a:cubicBezTo>
                  <a:pt x="1978" y="14244"/>
                  <a:pt x="1986" y="14245"/>
                  <a:pt x="1993" y="14247"/>
                </a:cubicBezTo>
                <a:cubicBezTo>
                  <a:pt x="2046" y="14264"/>
                  <a:pt x="2032" y="14316"/>
                  <a:pt x="1959" y="14371"/>
                </a:cubicBezTo>
                <a:cubicBezTo>
                  <a:pt x="1958" y="14372"/>
                  <a:pt x="1957" y="14373"/>
                  <a:pt x="1955" y="14374"/>
                </a:cubicBezTo>
                <a:cubicBezTo>
                  <a:pt x="1914" y="14422"/>
                  <a:pt x="1826" y="14479"/>
                  <a:pt x="1702" y="14531"/>
                </a:cubicBezTo>
                <a:cubicBezTo>
                  <a:pt x="1613" y="14569"/>
                  <a:pt x="1563" y="14587"/>
                  <a:pt x="1527" y="14594"/>
                </a:cubicBezTo>
                <a:cubicBezTo>
                  <a:pt x="1469" y="14619"/>
                  <a:pt x="1416" y="14642"/>
                  <a:pt x="1336" y="14677"/>
                </a:cubicBezTo>
                <a:cubicBezTo>
                  <a:pt x="1100" y="14778"/>
                  <a:pt x="874" y="14878"/>
                  <a:pt x="834" y="14900"/>
                </a:cubicBezTo>
                <a:cubicBezTo>
                  <a:pt x="831" y="14902"/>
                  <a:pt x="830" y="14903"/>
                  <a:pt x="827" y="14904"/>
                </a:cubicBezTo>
                <a:cubicBezTo>
                  <a:pt x="848" y="14903"/>
                  <a:pt x="873" y="14899"/>
                  <a:pt x="901" y="14894"/>
                </a:cubicBezTo>
                <a:cubicBezTo>
                  <a:pt x="928" y="14889"/>
                  <a:pt x="959" y="14882"/>
                  <a:pt x="991" y="14874"/>
                </a:cubicBezTo>
                <a:cubicBezTo>
                  <a:pt x="1056" y="14858"/>
                  <a:pt x="1131" y="14837"/>
                  <a:pt x="1215" y="14811"/>
                </a:cubicBezTo>
                <a:cubicBezTo>
                  <a:pt x="1549" y="14708"/>
                  <a:pt x="2004" y="14534"/>
                  <a:pt x="2364" y="14366"/>
                </a:cubicBezTo>
                <a:cubicBezTo>
                  <a:pt x="2454" y="14324"/>
                  <a:pt x="2538" y="14282"/>
                  <a:pt x="2613" y="14242"/>
                </a:cubicBezTo>
                <a:lnTo>
                  <a:pt x="3095" y="13984"/>
                </a:lnTo>
                <a:cubicBezTo>
                  <a:pt x="3128" y="13964"/>
                  <a:pt x="3177" y="13937"/>
                  <a:pt x="3177" y="13936"/>
                </a:cubicBezTo>
                <a:cubicBezTo>
                  <a:pt x="3177" y="13935"/>
                  <a:pt x="3174" y="13933"/>
                  <a:pt x="3173" y="13933"/>
                </a:cubicBezTo>
                <a:lnTo>
                  <a:pt x="3113" y="13892"/>
                </a:lnTo>
                <a:cubicBezTo>
                  <a:pt x="3094" y="13880"/>
                  <a:pt x="3075" y="13870"/>
                  <a:pt x="3066" y="13865"/>
                </a:cubicBezTo>
                <a:cubicBezTo>
                  <a:pt x="3064" y="13864"/>
                  <a:pt x="3062" y="13862"/>
                  <a:pt x="3061" y="13861"/>
                </a:cubicBezTo>
                <a:cubicBezTo>
                  <a:pt x="3048" y="13855"/>
                  <a:pt x="2978" y="13816"/>
                  <a:pt x="2905" y="13773"/>
                </a:cubicBezTo>
                <a:cubicBezTo>
                  <a:pt x="2899" y="13769"/>
                  <a:pt x="2898" y="13770"/>
                  <a:pt x="2892" y="13766"/>
                </a:cubicBezTo>
                <a:cubicBezTo>
                  <a:pt x="2891" y="13766"/>
                  <a:pt x="2891" y="13765"/>
                  <a:pt x="2891" y="13765"/>
                </a:cubicBezTo>
                <a:cubicBezTo>
                  <a:pt x="2853" y="13743"/>
                  <a:pt x="2836" y="13734"/>
                  <a:pt x="2812" y="13721"/>
                </a:cubicBezTo>
                <a:cubicBezTo>
                  <a:pt x="2799" y="13719"/>
                  <a:pt x="2785" y="13716"/>
                  <a:pt x="2771" y="13717"/>
                </a:cubicBezTo>
                <a:close/>
                <a:moveTo>
                  <a:pt x="3306" y="14079"/>
                </a:moveTo>
                <a:cubicBezTo>
                  <a:pt x="3297" y="14080"/>
                  <a:pt x="3289" y="14082"/>
                  <a:pt x="3283" y="14085"/>
                </a:cubicBezTo>
                <a:cubicBezTo>
                  <a:pt x="3240" y="14106"/>
                  <a:pt x="2883" y="14321"/>
                  <a:pt x="2490" y="14563"/>
                </a:cubicBezTo>
                <a:cubicBezTo>
                  <a:pt x="2294" y="14685"/>
                  <a:pt x="2069" y="14818"/>
                  <a:pt x="1864" y="14935"/>
                </a:cubicBezTo>
                <a:cubicBezTo>
                  <a:pt x="1659" y="15052"/>
                  <a:pt x="1475" y="15151"/>
                  <a:pt x="1360" y="15207"/>
                </a:cubicBezTo>
                <a:lnTo>
                  <a:pt x="983" y="15391"/>
                </a:lnTo>
                <a:cubicBezTo>
                  <a:pt x="995" y="15395"/>
                  <a:pt x="1018" y="15399"/>
                  <a:pt x="1051" y="15400"/>
                </a:cubicBezTo>
                <a:lnTo>
                  <a:pt x="1282" y="15379"/>
                </a:lnTo>
                <a:cubicBezTo>
                  <a:pt x="1374" y="15370"/>
                  <a:pt x="1500" y="15346"/>
                  <a:pt x="1627" y="15314"/>
                </a:cubicBezTo>
                <a:cubicBezTo>
                  <a:pt x="1754" y="15282"/>
                  <a:pt x="1883" y="15242"/>
                  <a:pt x="1983" y="15202"/>
                </a:cubicBezTo>
                <a:cubicBezTo>
                  <a:pt x="2032" y="15182"/>
                  <a:pt x="2079" y="15165"/>
                  <a:pt x="2124" y="15150"/>
                </a:cubicBezTo>
                <a:cubicBezTo>
                  <a:pt x="2136" y="15146"/>
                  <a:pt x="2148" y="15144"/>
                  <a:pt x="2160" y="15140"/>
                </a:cubicBezTo>
                <a:cubicBezTo>
                  <a:pt x="2165" y="15139"/>
                  <a:pt x="2168" y="15138"/>
                  <a:pt x="2173" y="15136"/>
                </a:cubicBezTo>
                <a:cubicBezTo>
                  <a:pt x="2322" y="15059"/>
                  <a:pt x="2486" y="14961"/>
                  <a:pt x="2675" y="14838"/>
                </a:cubicBezTo>
                <a:cubicBezTo>
                  <a:pt x="2720" y="14808"/>
                  <a:pt x="2751" y="14789"/>
                  <a:pt x="2788" y="14766"/>
                </a:cubicBezTo>
                <a:cubicBezTo>
                  <a:pt x="2795" y="14761"/>
                  <a:pt x="2800" y="14757"/>
                  <a:pt x="2807" y="14753"/>
                </a:cubicBezTo>
                <a:cubicBezTo>
                  <a:pt x="2809" y="14752"/>
                  <a:pt x="2810" y="14750"/>
                  <a:pt x="2812" y="14749"/>
                </a:cubicBezTo>
                <a:cubicBezTo>
                  <a:pt x="2819" y="14744"/>
                  <a:pt x="2826" y="14740"/>
                  <a:pt x="2833" y="14735"/>
                </a:cubicBezTo>
                <a:cubicBezTo>
                  <a:pt x="2834" y="14735"/>
                  <a:pt x="2836" y="14734"/>
                  <a:pt x="2837" y="14734"/>
                </a:cubicBezTo>
                <a:cubicBezTo>
                  <a:pt x="2837" y="14733"/>
                  <a:pt x="2838" y="14733"/>
                  <a:pt x="2838" y="14733"/>
                </a:cubicBezTo>
                <a:cubicBezTo>
                  <a:pt x="2959" y="14657"/>
                  <a:pt x="3040" y="14614"/>
                  <a:pt x="3087" y="14601"/>
                </a:cubicBezTo>
                <a:cubicBezTo>
                  <a:pt x="3090" y="14600"/>
                  <a:pt x="3096" y="14596"/>
                  <a:pt x="3098" y="14595"/>
                </a:cubicBezTo>
                <a:cubicBezTo>
                  <a:pt x="3119" y="14591"/>
                  <a:pt x="3137" y="14592"/>
                  <a:pt x="3149" y="14597"/>
                </a:cubicBezTo>
                <a:cubicBezTo>
                  <a:pt x="3155" y="14599"/>
                  <a:pt x="3159" y="14603"/>
                  <a:pt x="3162" y="14607"/>
                </a:cubicBezTo>
                <a:cubicBezTo>
                  <a:pt x="3165" y="14612"/>
                  <a:pt x="3168" y="14617"/>
                  <a:pt x="3168" y="14623"/>
                </a:cubicBezTo>
                <a:cubicBezTo>
                  <a:pt x="3168" y="14628"/>
                  <a:pt x="3160" y="14637"/>
                  <a:pt x="3151" y="14649"/>
                </a:cubicBezTo>
                <a:cubicBezTo>
                  <a:pt x="3150" y="14649"/>
                  <a:pt x="3151" y="14650"/>
                  <a:pt x="3151" y="14650"/>
                </a:cubicBezTo>
                <a:cubicBezTo>
                  <a:pt x="3146" y="14656"/>
                  <a:pt x="3140" y="14661"/>
                  <a:pt x="3133" y="14669"/>
                </a:cubicBezTo>
                <a:cubicBezTo>
                  <a:pt x="3129" y="14673"/>
                  <a:pt x="3125" y="14677"/>
                  <a:pt x="3121" y="14681"/>
                </a:cubicBezTo>
                <a:cubicBezTo>
                  <a:pt x="3121" y="14681"/>
                  <a:pt x="3120" y="14682"/>
                  <a:pt x="3119" y="14682"/>
                </a:cubicBezTo>
                <a:cubicBezTo>
                  <a:pt x="3098" y="14703"/>
                  <a:pt x="3072" y="14726"/>
                  <a:pt x="3044" y="14750"/>
                </a:cubicBezTo>
                <a:cubicBezTo>
                  <a:pt x="3016" y="14774"/>
                  <a:pt x="2988" y="14794"/>
                  <a:pt x="2963" y="14811"/>
                </a:cubicBezTo>
                <a:cubicBezTo>
                  <a:pt x="2971" y="14835"/>
                  <a:pt x="2961" y="14860"/>
                  <a:pt x="2935" y="14874"/>
                </a:cubicBezTo>
                <a:cubicBezTo>
                  <a:pt x="2913" y="14885"/>
                  <a:pt x="2887" y="14884"/>
                  <a:pt x="2866" y="14874"/>
                </a:cubicBezTo>
                <a:cubicBezTo>
                  <a:pt x="2816" y="14905"/>
                  <a:pt x="2782" y="14925"/>
                  <a:pt x="2735" y="14955"/>
                </a:cubicBezTo>
                <a:cubicBezTo>
                  <a:pt x="2730" y="14958"/>
                  <a:pt x="2721" y="14964"/>
                  <a:pt x="2716" y="14967"/>
                </a:cubicBezTo>
                <a:cubicBezTo>
                  <a:pt x="2709" y="14971"/>
                  <a:pt x="2697" y="14979"/>
                  <a:pt x="2691" y="14983"/>
                </a:cubicBezTo>
                <a:cubicBezTo>
                  <a:pt x="2581" y="15055"/>
                  <a:pt x="2460" y="15133"/>
                  <a:pt x="2281" y="15244"/>
                </a:cubicBezTo>
                <a:cubicBezTo>
                  <a:pt x="2263" y="15255"/>
                  <a:pt x="2246" y="15264"/>
                  <a:pt x="2228" y="15275"/>
                </a:cubicBezTo>
                <a:cubicBezTo>
                  <a:pt x="2228" y="15276"/>
                  <a:pt x="2223" y="15278"/>
                  <a:pt x="2222" y="15279"/>
                </a:cubicBezTo>
                <a:cubicBezTo>
                  <a:pt x="2197" y="15295"/>
                  <a:pt x="2173" y="15311"/>
                  <a:pt x="2145" y="15327"/>
                </a:cubicBezTo>
                <a:cubicBezTo>
                  <a:pt x="2124" y="15339"/>
                  <a:pt x="2099" y="15351"/>
                  <a:pt x="2076" y="15363"/>
                </a:cubicBezTo>
                <a:cubicBezTo>
                  <a:pt x="2076" y="15363"/>
                  <a:pt x="2074" y="15364"/>
                  <a:pt x="2073" y="15364"/>
                </a:cubicBezTo>
                <a:cubicBezTo>
                  <a:pt x="2019" y="15395"/>
                  <a:pt x="1990" y="15412"/>
                  <a:pt x="1985" y="15412"/>
                </a:cubicBezTo>
                <a:cubicBezTo>
                  <a:pt x="1980" y="15412"/>
                  <a:pt x="1930" y="15434"/>
                  <a:pt x="1875" y="15462"/>
                </a:cubicBezTo>
                <a:cubicBezTo>
                  <a:pt x="1853" y="15473"/>
                  <a:pt x="1827" y="15483"/>
                  <a:pt x="1800" y="15494"/>
                </a:cubicBezTo>
                <a:cubicBezTo>
                  <a:pt x="1786" y="15499"/>
                  <a:pt x="1772" y="15505"/>
                  <a:pt x="1758" y="15511"/>
                </a:cubicBezTo>
                <a:cubicBezTo>
                  <a:pt x="1757" y="15511"/>
                  <a:pt x="1757" y="15512"/>
                  <a:pt x="1756" y="15512"/>
                </a:cubicBezTo>
                <a:cubicBezTo>
                  <a:pt x="1755" y="15512"/>
                  <a:pt x="1755" y="15512"/>
                  <a:pt x="1754" y="15512"/>
                </a:cubicBezTo>
                <a:cubicBezTo>
                  <a:pt x="1742" y="15517"/>
                  <a:pt x="1730" y="15523"/>
                  <a:pt x="1718" y="15527"/>
                </a:cubicBezTo>
                <a:cubicBezTo>
                  <a:pt x="1707" y="15531"/>
                  <a:pt x="1697" y="15534"/>
                  <a:pt x="1686" y="15538"/>
                </a:cubicBezTo>
                <a:cubicBezTo>
                  <a:pt x="1654" y="15548"/>
                  <a:pt x="1622" y="15557"/>
                  <a:pt x="1591" y="15566"/>
                </a:cubicBezTo>
                <a:cubicBezTo>
                  <a:pt x="1590" y="15566"/>
                  <a:pt x="1589" y="15567"/>
                  <a:pt x="1588" y="15567"/>
                </a:cubicBezTo>
                <a:cubicBezTo>
                  <a:pt x="1580" y="15569"/>
                  <a:pt x="1572" y="15572"/>
                  <a:pt x="1565" y="15574"/>
                </a:cubicBezTo>
                <a:cubicBezTo>
                  <a:pt x="1564" y="15574"/>
                  <a:pt x="1563" y="15575"/>
                  <a:pt x="1561" y="15575"/>
                </a:cubicBezTo>
                <a:cubicBezTo>
                  <a:pt x="1486" y="15595"/>
                  <a:pt x="1426" y="15615"/>
                  <a:pt x="1385" y="15636"/>
                </a:cubicBezTo>
                <a:cubicBezTo>
                  <a:pt x="1364" y="15647"/>
                  <a:pt x="1349" y="15658"/>
                  <a:pt x="1338" y="15668"/>
                </a:cubicBezTo>
                <a:cubicBezTo>
                  <a:pt x="1330" y="15675"/>
                  <a:pt x="1322" y="15682"/>
                  <a:pt x="1318" y="15688"/>
                </a:cubicBezTo>
                <a:cubicBezTo>
                  <a:pt x="1314" y="15695"/>
                  <a:pt x="1313" y="15702"/>
                  <a:pt x="1313" y="15708"/>
                </a:cubicBezTo>
                <a:cubicBezTo>
                  <a:pt x="1313" y="15710"/>
                  <a:pt x="1314" y="15712"/>
                  <a:pt x="1315" y="15713"/>
                </a:cubicBezTo>
                <a:cubicBezTo>
                  <a:pt x="1316" y="15720"/>
                  <a:pt x="1320" y="15727"/>
                  <a:pt x="1326" y="15732"/>
                </a:cubicBezTo>
                <a:cubicBezTo>
                  <a:pt x="1333" y="15738"/>
                  <a:pt x="1343" y="15742"/>
                  <a:pt x="1354" y="15747"/>
                </a:cubicBezTo>
                <a:cubicBezTo>
                  <a:pt x="1357" y="15748"/>
                  <a:pt x="1360" y="15750"/>
                  <a:pt x="1364" y="15751"/>
                </a:cubicBezTo>
                <a:cubicBezTo>
                  <a:pt x="1370" y="15753"/>
                  <a:pt x="1379" y="15754"/>
                  <a:pt x="1387" y="15756"/>
                </a:cubicBezTo>
                <a:cubicBezTo>
                  <a:pt x="1401" y="15760"/>
                  <a:pt x="1419" y="15763"/>
                  <a:pt x="1437" y="15765"/>
                </a:cubicBezTo>
                <a:cubicBezTo>
                  <a:pt x="1447" y="15767"/>
                  <a:pt x="1455" y="15768"/>
                  <a:pt x="1465" y="15769"/>
                </a:cubicBezTo>
                <a:cubicBezTo>
                  <a:pt x="1495" y="15772"/>
                  <a:pt x="1528" y="15773"/>
                  <a:pt x="1566" y="15773"/>
                </a:cubicBezTo>
                <a:cubicBezTo>
                  <a:pt x="1600" y="15773"/>
                  <a:pt x="1632" y="15775"/>
                  <a:pt x="1661" y="15776"/>
                </a:cubicBezTo>
                <a:cubicBezTo>
                  <a:pt x="1983" y="15695"/>
                  <a:pt x="2244" y="15596"/>
                  <a:pt x="2549" y="15428"/>
                </a:cubicBezTo>
                <a:cubicBezTo>
                  <a:pt x="2578" y="15409"/>
                  <a:pt x="2608" y="15392"/>
                  <a:pt x="2640" y="15372"/>
                </a:cubicBezTo>
                <a:cubicBezTo>
                  <a:pt x="2817" y="15269"/>
                  <a:pt x="3202" y="15017"/>
                  <a:pt x="3497" y="14811"/>
                </a:cubicBezTo>
                <a:cubicBezTo>
                  <a:pt x="3606" y="14735"/>
                  <a:pt x="3696" y="14676"/>
                  <a:pt x="3775" y="14627"/>
                </a:cubicBezTo>
                <a:cubicBezTo>
                  <a:pt x="3780" y="14624"/>
                  <a:pt x="3783" y="14621"/>
                  <a:pt x="3788" y="14618"/>
                </a:cubicBezTo>
                <a:cubicBezTo>
                  <a:pt x="3788" y="14618"/>
                  <a:pt x="3789" y="14617"/>
                  <a:pt x="3790" y="14617"/>
                </a:cubicBezTo>
                <a:cubicBezTo>
                  <a:pt x="3809" y="14604"/>
                  <a:pt x="3833" y="14587"/>
                  <a:pt x="3850" y="14575"/>
                </a:cubicBezTo>
                <a:cubicBezTo>
                  <a:pt x="3851" y="14575"/>
                  <a:pt x="3851" y="14574"/>
                  <a:pt x="3852" y="14574"/>
                </a:cubicBezTo>
                <a:cubicBezTo>
                  <a:pt x="3939" y="14514"/>
                  <a:pt x="4007" y="14465"/>
                  <a:pt x="4023" y="14449"/>
                </a:cubicBezTo>
                <a:cubicBezTo>
                  <a:pt x="4012" y="14434"/>
                  <a:pt x="4000" y="14420"/>
                  <a:pt x="3981" y="14403"/>
                </a:cubicBezTo>
                <a:cubicBezTo>
                  <a:pt x="3973" y="14396"/>
                  <a:pt x="3962" y="14389"/>
                  <a:pt x="3953" y="14382"/>
                </a:cubicBezTo>
                <a:cubicBezTo>
                  <a:pt x="3953" y="14382"/>
                  <a:pt x="3952" y="14382"/>
                  <a:pt x="3952" y="14382"/>
                </a:cubicBezTo>
                <a:cubicBezTo>
                  <a:pt x="3946" y="14377"/>
                  <a:pt x="3940" y="14372"/>
                  <a:pt x="3934" y="14367"/>
                </a:cubicBezTo>
                <a:cubicBezTo>
                  <a:pt x="3933" y="14367"/>
                  <a:pt x="3932" y="14368"/>
                  <a:pt x="3932" y="14367"/>
                </a:cubicBezTo>
                <a:cubicBezTo>
                  <a:pt x="3845" y="14315"/>
                  <a:pt x="3725" y="14245"/>
                  <a:pt x="3612" y="14181"/>
                </a:cubicBezTo>
                <a:cubicBezTo>
                  <a:pt x="3591" y="14171"/>
                  <a:pt x="3572" y="14161"/>
                  <a:pt x="3553" y="14153"/>
                </a:cubicBezTo>
                <a:cubicBezTo>
                  <a:pt x="3539" y="14147"/>
                  <a:pt x="3526" y="14142"/>
                  <a:pt x="3513" y="14137"/>
                </a:cubicBezTo>
                <a:cubicBezTo>
                  <a:pt x="3491" y="14128"/>
                  <a:pt x="3470" y="14120"/>
                  <a:pt x="3450" y="14113"/>
                </a:cubicBezTo>
                <a:cubicBezTo>
                  <a:pt x="3449" y="14112"/>
                  <a:pt x="3447" y="14112"/>
                  <a:pt x="3446" y="14111"/>
                </a:cubicBezTo>
                <a:cubicBezTo>
                  <a:pt x="3433" y="14107"/>
                  <a:pt x="3420" y="14103"/>
                  <a:pt x="3407" y="14099"/>
                </a:cubicBezTo>
                <a:cubicBezTo>
                  <a:pt x="3388" y="14094"/>
                  <a:pt x="3370" y="14089"/>
                  <a:pt x="3355" y="14086"/>
                </a:cubicBezTo>
                <a:cubicBezTo>
                  <a:pt x="3337" y="14083"/>
                  <a:pt x="3319" y="14079"/>
                  <a:pt x="3306" y="14079"/>
                </a:cubicBezTo>
                <a:close/>
                <a:moveTo>
                  <a:pt x="4148" y="14541"/>
                </a:moveTo>
                <a:cubicBezTo>
                  <a:pt x="4147" y="14541"/>
                  <a:pt x="4147" y="14542"/>
                  <a:pt x="4146" y="14542"/>
                </a:cubicBezTo>
                <a:cubicBezTo>
                  <a:pt x="4112" y="14565"/>
                  <a:pt x="4059" y="14604"/>
                  <a:pt x="3988" y="14659"/>
                </a:cubicBezTo>
                <a:lnTo>
                  <a:pt x="3981" y="14663"/>
                </a:lnTo>
                <a:lnTo>
                  <a:pt x="3968" y="14673"/>
                </a:lnTo>
                <a:lnTo>
                  <a:pt x="3916" y="14713"/>
                </a:lnTo>
                <a:cubicBezTo>
                  <a:pt x="3769" y="14824"/>
                  <a:pt x="3542" y="15000"/>
                  <a:pt x="3409" y="15104"/>
                </a:cubicBezTo>
                <a:cubicBezTo>
                  <a:pt x="3346" y="15153"/>
                  <a:pt x="3282" y="15198"/>
                  <a:pt x="3219" y="15242"/>
                </a:cubicBezTo>
                <a:cubicBezTo>
                  <a:pt x="3218" y="15242"/>
                  <a:pt x="3217" y="15244"/>
                  <a:pt x="3216" y="15244"/>
                </a:cubicBezTo>
                <a:cubicBezTo>
                  <a:pt x="3199" y="15257"/>
                  <a:pt x="3190" y="15264"/>
                  <a:pt x="3175" y="15275"/>
                </a:cubicBezTo>
                <a:cubicBezTo>
                  <a:pt x="3136" y="15303"/>
                  <a:pt x="3096" y="15331"/>
                  <a:pt x="3082" y="15339"/>
                </a:cubicBezTo>
                <a:cubicBezTo>
                  <a:pt x="3076" y="15342"/>
                  <a:pt x="3060" y="15350"/>
                  <a:pt x="3052" y="15354"/>
                </a:cubicBezTo>
                <a:cubicBezTo>
                  <a:pt x="3052" y="15354"/>
                  <a:pt x="3051" y="15355"/>
                  <a:pt x="3051" y="15355"/>
                </a:cubicBezTo>
                <a:cubicBezTo>
                  <a:pt x="3047" y="15357"/>
                  <a:pt x="3041" y="15361"/>
                  <a:pt x="3038" y="15363"/>
                </a:cubicBezTo>
                <a:cubicBezTo>
                  <a:pt x="2969" y="15401"/>
                  <a:pt x="2891" y="15441"/>
                  <a:pt x="2809" y="15480"/>
                </a:cubicBezTo>
                <a:cubicBezTo>
                  <a:pt x="2787" y="15492"/>
                  <a:pt x="2761" y="15507"/>
                  <a:pt x="2742" y="15516"/>
                </a:cubicBezTo>
                <a:cubicBezTo>
                  <a:pt x="2597" y="15585"/>
                  <a:pt x="2517" y="15621"/>
                  <a:pt x="2464" y="15635"/>
                </a:cubicBezTo>
                <a:cubicBezTo>
                  <a:pt x="2461" y="15636"/>
                  <a:pt x="2457" y="15637"/>
                  <a:pt x="2454" y="15639"/>
                </a:cubicBezTo>
                <a:cubicBezTo>
                  <a:pt x="2454" y="15639"/>
                  <a:pt x="2453" y="15639"/>
                  <a:pt x="2452" y="15639"/>
                </a:cubicBezTo>
                <a:cubicBezTo>
                  <a:pt x="2452" y="15639"/>
                  <a:pt x="2451" y="15640"/>
                  <a:pt x="2451" y="15640"/>
                </a:cubicBezTo>
                <a:cubicBezTo>
                  <a:pt x="2385" y="15668"/>
                  <a:pt x="2316" y="15696"/>
                  <a:pt x="2238" y="15725"/>
                </a:cubicBezTo>
                <a:cubicBezTo>
                  <a:pt x="2237" y="15726"/>
                  <a:pt x="2237" y="15726"/>
                  <a:pt x="2235" y="15727"/>
                </a:cubicBezTo>
                <a:cubicBezTo>
                  <a:pt x="2232" y="15728"/>
                  <a:pt x="2229" y="15729"/>
                  <a:pt x="2225" y="15731"/>
                </a:cubicBezTo>
                <a:cubicBezTo>
                  <a:pt x="2216" y="15734"/>
                  <a:pt x="2207" y="15738"/>
                  <a:pt x="2197" y="15741"/>
                </a:cubicBezTo>
                <a:cubicBezTo>
                  <a:pt x="2196" y="15742"/>
                  <a:pt x="2194" y="15742"/>
                  <a:pt x="2193" y="15743"/>
                </a:cubicBezTo>
                <a:cubicBezTo>
                  <a:pt x="2164" y="15753"/>
                  <a:pt x="2137" y="15763"/>
                  <a:pt x="2109" y="15773"/>
                </a:cubicBezTo>
                <a:cubicBezTo>
                  <a:pt x="2107" y="15774"/>
                  <a:pt x="2106" y="15776"/>
                  <a:pt x="2104" y="15776"/>
                </a:cubicBezTo>
                <a:cubicBezTo>
                  <a:pt x="1999" y="15816"/>
                  <a:pt x="1897" y="15851"/>
                  <a:pt x="1807" y="15879"/>
                </a:cubicBezTo>
                <a:cubicBezTo>
                  <a:pt x="1781" y="15887"/>
                  <a:pt x="1755" y="15900"/>
                  <a:pt x="1738" y="15915"/>
                </a:cubicBezTo>
                <a:cubicBezTo>
                  <a:pt x="1729" y="15922"/>
                  <a:pt x="1722" y="15930"/>
                  <a:pt x="1717" y="15937"/>
                </a:cubicBezTo>
                <a:cubicBezTo>
                  <a:pt x="1712" y="15945"/>
                  <a:pt x="1709" y="15953"/>
                  <a:pt x="1709" y="15960"/>
                </a:cubicBezTo>
                <a:cubicBezTo>
                  <a:pt x="1709" y="15966"/>
                  <a:pt x="1711" y="15971"/>
                  <a:pt x="1717" y="15976"/>
                </a:cubicBezTo>
                <a:cubicBezTo>
                  <a:pt x="1722" y="15981"/>
                  <a:pt x="1730" y="15985"/>
                  <a:pt x="1740" y="15988"/>
                </a:cubicBezTo>
                <a:cubicBezTo>
                  <a:pt x="1760" y="15994"/>
                  <a:pt x="1789" y="15999"/>
                  <a:pt x="1825" y="16000"/>
                </a:cubicBezTo>
                <a:cubicBezTo>
                  <a:pt x="1896" y="16003"/>
                  <a:pt x="1996" y="15997"/>
                  <a:pt x="2104" y="15983"/>
                </a:cubicBezTo>
                <a:cubicBezTo>
                  <a:pt x="2158" y="15976"/>
                  <a:pt x="2213" y="15966"/>
                  <a:pt x="2269" y="15956"/>
                </a:cubicBezTo>
                <a:cubicBezTo>
                  <a:pt x="2382" y="15935"/>
                  <a:pt x="2497" y="15908"/>
                  <a:pt x="2593" y="15877"/>
                </a:cubicBezTo>
                <a:cubicBezTo>
                  <a:pt x="2641" y="15862"/>
                  <a:pt x="2685" y="15847"/>
                  <a:pt x="2722" y="15829"/>
                </a:cubicBezTo>
                <a:cubicBezTo>
                  <a:pt x="2782" y="15802"/>
                  <a:pt x="2835" y="15781"/>
                  <a:pt x="2882" y="15765"/>
                </a:cubicBezTo>
                <a:cubicBezTo>
                  <a:pt x="2904" y="15755"/>
                  <a:pt x="2926" y="15745"/>
                  <a:pt x="2946" y="15735"/>
                </a:cubicBezTo>
                <a:cubicBezTo>
                  <a:pt x="3216" y="15594"/>
                  <a:pt x="3860" y="15183"/>
                  <a:pt x="4364" y="14831"/>
                </a:cubicBezTo>
                <a:lnTo>
                  <a:pt x="4475" y="14753"/>
                </a:lnTo>
                <a:cubicBezTo>
                  <a:pt x="4462" y="14714"/>
                  <a:pt x="4440" y="14678"/>
                  <a:pt x="4411" y="14647"/>
                </a:cubicBezTo>
                <a:cubicBezTo>
                  <a:pt x="4404" y="14639"/>
                  <a:pt x="4395" y="14633"/>
                  <a:pt x="4386" y="14626"/>
                </a:cubicBezTo>
                <a:cubicBezTo>
                  <a:pt x="4355" y="14608"/>
                  <a:pt x="4329" y="14594"/>
                  <a:pt x="4298" y="14577"/>
                </a:cubicBezTo>
                <a:cubicBezTo>
                  <a:pt x="4285" y="14569"/>
                  <a:pt x="4284" y="14570"/>
                  <a:pt x="4272" y="14563"/>
                </a:cubicBezTo>
                <a:cubicBezTo>
                  <a:pt x="4269" y="14562"/>
                  <a:pt x="4266" y="14560"/>
                  <a:pt x="4262" y="14559"/>
                </a:cubicBezTo>
                <a:cubicBezTo>
                  <a:pt x="4243" y="14555"/>
                  <a:pt x="4224" y="14553"/>
                  <a:pt x="4205" y="14553"/>
                </a:cubicBezTo>
                <a:cubicBezTo>
                  <a:pt x="4187" y="14553"/>
                  <a:pt x="4167" y="14548"/>
                  <a:pt x="4148" y="14541"/>
                </a:cubicBezTo>
                <a:close/>
                <a:moveTo>
                  <a:pt x="9866" y="14545"/>
                </a:moveTo>
                <a:cubicBezTo>
                  <a:pt x="9867" y="14546"/>
                  <a:pt x="9866" y="14549"/>
                  <a:pt x="9868" y="14550"/>
                </a:cubicBezTo>
                <a:cubicBezTo>
                  <a:pt x="9869" y="14551"/>
                  <a:pt x="9932" y="14586"/>
                  <a:pt x="9935" y="14587"/>
                </a:cubicBezTo>
                <a:cubicBezTo>
                  <a:pt x="9904" y="14568"/>
                  <a:pt x="9877" y="14552"/>
                  <a:pt x="9866" y="14545"/>
                </a:cubicBezTo>
                <a:close/>
                <a:moveTo>
                  <a:pt x="4486" y="14859"/>
                </a:moveTo>
                <a:cubicBezTo>
                  <a:pt x="4398" y="14903"/>
                  <a:pt x="4184" y="15042"/>
                  <a:pt x="3901" y="15242"/>
                </a:cubicBezTo>
                <a:cubicBezTo>
                  <a:pt x="3711" y="15376"/>
                  <a:pt x="3550" y="15486"/>
                  <a:pt x="3410" y="15582"/>
                </a:cubicBezTo>
                <a:cubicBezTo>
                  <a:pt x="3410" y="15582"/>
                  <a:pt x="3409" y="15583"/>
                  <a:pt x="3409" y="15583"/>
                </a:cubicBezTo>
                <a:cubicBezTo>
                  <a:pt x="3407" y="15584"/>
                  <a:pt x="3405" y="15586"/>
                  <a:pt x="3404" y="15587"/>
                </a:cubicBezTo>
                <a:cubicBezTo>
                  <a:pt x="3402" y="15588"/>
                  <a:pt x="3397" y="15592"/>
                  <a:pt x="3396" y="15594"/>
                </a:cubicBezTo>
                <a:cubicBezTo>
                  <a:pt x="3351" y="15626"/>
                  <a:pt x="3268" y="15681"/>
                  <a:pt x="3213" y="15716"/>
                </a:cubicBezTo>
                <a:cubicBezTo>
                  <a:pt x="3165" y="15747"/>
                  <a:pt x="3113" y="15781"/>
                  <a:pt x="3079" y="15804"/>
                </a:cubicBezTo>
                <a:cubicBezTo>
                  <a:pt x="3073" y="15808"/>
                  <a:pt x="3061" y="15815"/>
                  <a:pt x="3057" y="15817"/>
                </a:cubicBezTo>
                <a:cubicBezTo>
                  <a:pt x="3056" y="15818"/>
                  <a:pt x="3054" y="15820"/>
                  <a:pt x="3052" y="15821"/>
                </a:cubicBezTo>
                <a:cubicBezTo>
                  <a:pt x="3049" y="15825"/>
                  <a:pt x="3048" y="15827"/>
                  <a:pt x="3044" y="15831"/>
                </a:cubicBezTo>
                <a:cubicBezTo>
                  <a:pt x="3024" y="15851"/>
                  <a:pt x="2974" y="15884"/>
                  <a:pt x="2910" y="15921"/>
                </a:cubicBezTo>
                <a:cubicBezTo>
                  <a:pt x="2846" y="15959"/>
                  <a:pt x="2768" y="16000"/>
                  <a:pt x="2691" y="16036"/>
                </a:cubicBezTo>
                <a:cubicBezTo>
                  <a:pt x="2618" y="16070"/>
                  <a:pt x="2565" y="16097"/>
                  <a:pt x="2518" y="16123"/>
                </a:cubicBezTo>
                <a:cubicBezTo>
                  <a:pt x="2483" y="16141"/>
                  <a:pt x="2451" y="16159"/>
                  <a:pt x="2428" y="16176"/>
                </a:cubicBezTo>
                <a:cubicBezTo>
                  <a:pt x="2407" y="16191"/>
                  <a:pt x="2391" y="16205"/>
                  <a:pt x="2377" y="16220"/>
                </a:cubicBezTo>
                <a:cubicBezTo>
                  <a:pt x="2373" y="16224"/>
                  <a:pt x="2369" y="16230"/>
                  <a:pt x="2366" y="16235"/>
                </a:cubicBezTo>
                <a:cubicBezTo>
                  <a:pt x="2357" y="16246"/>
                  <a:pt x="2350" y="16256"/>
                  <a:pt x="2345" y="16268"/>
                </a:cubicBezTo>
                <a:cubicBezTo>
                  <a:pt x="2342" y="16273"/>
                  <a:pt x="2340" y="16279"/>
                  <a:pt x="2338" y="16285"/>
                </a:cubicBezTo>
                <a:cubicBezTo>
                  <a:pt x="2334" y="16297"/>
                  <a:pt x="2331" y="16310"/>
                  <a:pt x="2328" y="16324"/>
                </a:cubicBezTo>
                <a:cubicBezTo>
                  <a:pt x="2327" y="16330"/>
                  <a:pt x="2326" y="16337"/>
                  <a:pt x="2325" y="16344"/>
                </a:cubicBezTo>
                <a:cubicBezTo>
                  <a:pt x="2323" y="16364"/>
                  <a:pt x="2320" y="16386"/>
                  <a:pt x="2320" y="16412"/>
                </a:cubicBezTo>
                <a:cubicBezTo>
                  <a:pt x="2320" y="16443"/>
                  <a:pt x="2320" y="16466"/>
                  <a:pt x="2323" y="16484"/>
                </a:cubicBezTo>
                <a:cubicBezTo>
                  <a:pt x="2325" y="16493"/>
                  <a:pt x="2327" y="16499"/>
                  <a:pt x="2330" y="16505"/>
                </a:cubicBezTo>
                <a:cubicBezTo>
                  <a:pt x="2333" y="16511"/>
                  <a:pt x="2335" y="16516"/>
                  <a:pt x="2340" y="16518"/>
                </a:cubicBezTo>
                <a:cubicBezTo>
                  <a:pt x="2348" y="16524"/>
                  <a:pt x="2361" y="16524"/>
                  <a:pt x="2377" y="16520"/>
                </a:cubicBezTo>
                <a:cubicBezTo>
                  <a:pt x="2394" y="16516"/>
                  <a:pt x="2415" y="16508"/>
                  <a:pt x="2443" y="16496"/>
                </a:cubicBezTo>
                <a:cubicBezTo>
                  <a:pt x="2460" y="16488"/>
                  <a:pt x="2477" y="16482"/>
                  <a:pt x="2493" y="16477"/>
                </a:cubicBezTo>
                <a:cubicBezTo>
                  <a:pt x="2499" y="16475"/>
                  <a:pt x="2504" y="16475"/>
                  <a:pt x="2510" y="16473"/>
                </a:cubicBezTo>
                <a:cubicBezTo>
                  <a:pt x="2516" y="16472"/>
                  <a:pt x="2522" y="16470"/>
                  <a:pt x="2528" y="16469"/>
                </a:cubicBezTo>
                <a:cubicBezTo>
                  <a:pt x="2528" y="16469"/>
                  <a:pt x="2529" y="16470"/>
                  <a:pt x="2529" y="16469"/>
                </a:cubicBezTo>
                <a:cubicBezTo>
                  <a:pt x="2567" y="16448"/>
                  <a:pt x="2627" y="16418"/>
                  <a:pt x="2683" y="16389"/>
                </a:cubicBezTo>
                <a:cubicBezTo>
                  <a:pt x="2683" y="16389"/>
                  <a:pt x="2684" y="16388"/>
                  <a:pt x="2685" y="16388"/>
                </a:cubicBezTo>
                <a:cubicBezTo>
                  <a:pt x="2723" y="16367"/>
                  <a:pt x="2763" y="16346"/>
                  <a:pt x="2815" y="16320"/>
                </a:cubicBezTo>
                <a:cubicBezTo>
                  <a:pt x="2816" y="16320"/>
                  <a:pt x="2817" y="16319"/>
                  <a:pt x="2817" y="16319"/>
                </a:cubicBezTo>
                <a:cubicBezTo>
                  <a:pt x="2818" y="16318"/>
                  <a:pt x="2817" y="16318"/>
                  <a:pt x="2819" y="16317"/>
                </a:cubicBezTo>
                <a:cubicBezTo>
                  <a:pt x="2821" y="16316"/>
                  <a:pt x="2826" y="16315"/>
                  <a:pt x="2828" y="16313"/>
                </a:cubicBezTo>
                <a:cubicBezTo>
                  <a:pt x="3119" y="16171"/>
                  <a:pt x="3227" y="16093"/>
                  <a:pt x="3587" y="15773"/>
                </a:cubicBezTo>
                <a:cubicBezTo>
                  <a:pt x="4015" y="15394"/>
                  <a:pt x="4323" y="15101"/>
                  <a:pt x="4455" y="14952"/>
                </a:cubicBezTo>
                <a:cubicBezTo>
                  <a:pt x="4455" y="14952"/>
                  <a:pt x="4456" y="14952"/>
                  <a:pt x="4457" y="14951"/>
                </a:cubicBezTo>
                <a:cubicBezTo>
                  <a:pt x="4466" y="14941"/>
                  <a:pt x="4475" y="14931"/>
                  <a:pt x="4483" y="14920"/>
                </a:cubicBezTo>
                <a:cubicBezTo>
                  <a:pt x="4483" y="14919"/>
                  <a:pt x="4481" y="14917"/>
                  <a:pt x="4481" y="14915"/>
                </a:cubicBezTo>
                <a:cubicBezTo>
                  <a:pt x="4482" y="14899"/>
                  <a:pt x="4484" y="14880"/>
                  <a:pt x="4486" y="14859"/>
                </a:cubicBezTo>
                <a:close/>
                <a:moveTo>
                  <a:pt x="4777" y="14870"/>
                </a:moveTo>
                <a:lnTo>
                  <a:pt x="4686" y="14939"/>
                </a:lnTo>
                <a:cubicBezTo>
                  <a:pt x="4638" y="14983"/>
                  <a:pt x="4580" y="15036"/>
                  <a:pt x="4480" y="15135"/>
                </a:cubicBezTo>
                <a:cubicBezTo>
                  <a:pt x="4363" y="15250"/>
                  <a:pt x="4326" y="15286"/>
                  <a:pt x="4244" y="15366"/>
                </a:cubicBezTo>
                <a:cubicBezTo>
                  <a:pt x="4209" y="15435"/>
                  <a:pt x="4059" y="15570"/>
                  <a:pt x="3665" y="15911"/>
                </a:cubicBezTo>
                <a:cubicBezTo>
                  <a:pt x="3515" y="16041"/>
                  <a:pt x="3376" y="16148"/>
                  <a:pt x="3355" y="16148"/>
                </a:cubicBezTo>
                <a:cubicBezTo>
                  <a:pt x="3351" y="16148"/>
                  <a:pt x="3349" y="16147"/>
                  <a:pt x="3345" y="16147"/>
                </a:cubicBezTo>
                <a:cubicBezTo>
                  <a:pt x="3336" y="16153"/>
                  <a:pt x="3328" y="16158"/>
                  <a:pt x="3319" y="16164"/>
                </a:cubicBezTo>
                <a:cubicBezTo>
                  <a:pt x="3318" y="16164"/>
                  <a:pt x="3318" y="16165"/>
                  <a:pt x="3317" y="16165"/>
                </a:cubicBezTo>
                <a:cubicBezTo>
                  <a:pt x="3225" y="16230"/>
                  <a:pt x="3137" y="16287"/>
                  <a:pt x="3056" y="16339"/>
                </a:cubicBezTo>
                <a:cubicBezTo>
                  <a:pt x="3055" y="16339"/>
                  <a:pt x="3053" y="16340"/>
                  <a:pt x="3052" y="16340"/>
                </a:cubicBezTo>
                <a:cubicBezTo>
                  <a:pt x="3051" y="16341"/>
                  <a:pt x="3050" y="16342"/>
                  <a:pt x="3049" y="16343"/>
                </a:cubicBezTo>
                <a:cubicBezTo>
                  <a:pt x="3016" y="16363"/>
                  <a:pt x="2987" y="16381"/>
                  <a:pt x="2958" y="16399"/>
                </a:cubicBezTo>
                <a:cubicBezTo>
                  <a:pt x="2955" y="16400"/>
                  <a:pt x="2952" y="16403"/>
                  <a:pt x="2949" y="16404"/>
                </a:cubicBezTo>
                <a:cubicBezTo>
                  <a:pt x="2948" y="16405"/>
                  <a:pt x="2947" y="16404"/>
                  <a:pt x="2946" y="16405"/>
                </a:cubicBezTo>
                <a:cubicBezTo>
                  <a:pt x="2940" y="16409"/>
                  <a:pt x="2931" y="16414"/>
                  <a:pt x="2925" y="16417"/>
                </a:cubicBezTo>
                <a:cubicBezTo>
                  <a:pt x="2924" y="16418"/>
                  <a:pt x="2924" y="16418"/>
                  <a:pt x="2923" y="16419"/>
                </a:cubicBezTo>
                <a:cubicBezTo>
                  <a:pt x="2923" y="16419"/>
                  <a:pt x="2923" y="16420"/>
                  <a:pt x="2923" y="16420"/>
                </a:cubicBezTo>
                <a:cubicBezTo>
                  <a:pt x="2869" y="16451"/>
                  <a:pt x="2820" y="16478"/>
                  <a:pt x="2784" y="16493"/>
                </a:cubicBezTo>
                <a:cubicBezTo>
                  <a:pt x="2728" y="16517"/>
                  <a:pt x="2684" y="16539"/>
                  <a:pt x="2649" y="16560"/>
                </a:cubicBezTo>
                <a:cubicBezTo>
                  <a:pt x="2646" y="16567"/>
                  <a:pt x="2646" y="16573"/>
                  <a:pt x="2642" y="16581"/>
                </a:cubicBezTo>
                <a:cubicBezTo>
                  <a:pt x="2634" y="16597"/>
                  <a:pt x="2630" y="16610"/>
                  <a:pt x="2629" y="16620"/>
                </a:cubicBezTo>
                <a:cubicBezTo>
                  <a:pt x="2628" y="16629"/>
                  <a:pt x="2630" y="16635"/>
                  <a:pt x="2636" y="16638"/>
                </a:cubicBezTo>
                <a:cubicBezTo>
                  <a:pt x="2648" y="16644"/>
                  <a:pt x="2675" y="16639"/>
                  <a:pt x="2721" y="16624"/>
                </a:cubicBezTo>
                <a:cubicBezTo>
                  <a:pt x="2785" y="16602"/>
                  <a:pt x="2932" y="16567"/>
                  <a:pt x="3046" y="16545"/>
                </a:cubicBezTo>
                <a:cubicBezTo>
                  <a:pt x="3106" y="16533"/>
                  <a:pt x="3188" y="16498"/>
                  <a:pt x="3276" y="16449"/>
                </a:cubicBezTo>
                <a:cubicBezTo>
                  <a:pt x="3365" y="16401"/>
                  <a:pt x="3458" y="16339"/>
                  <a:pt x="3541" y="16272"/>
                </a:cubicBezTo>
                <a:cubicBezTo>
                  <a:pt x="3568" y="16250"/>
                  <a:pt x="3591" y="16233"/>
                  <a:pt x="3615" y="16216"/>
                </a:cubicBezTo>
                <a:cubicBezTo>
                  <a:pt x="3670" y="16168"/>
                  <a:pt x="3728" y="16116"/>
                  <a:pt x="3785" y="16061"/>
                </a:cubicBezTo>
                <a:cubicBezTo>
                  <a:pt x="3787" y="16059"/>
                  <a:pt x="3790" y="16056"/>
                  <a:pt x="3793" y="16053"/>
                </a:cubicBezTo>
                <a:cubicBezTo>
                  <a:pt x="3795" y="16052"/>
                  <a:pt x="3796" y="16050"/>
                  <a:pt x="3798" y="16048"/>
                </a:cubicBezTo>
                <a:cubicBezTo>
                  <a:pt x="3826" y="16019"/>
                  <a:pt x="3854" y="15992"/>
                  <a:pt x="3883" y="15964"/>
                </a:cubicBezTo>
                <a:cubicBezTo>
                  <a:pt x="3919" y="15930"/>
                  <a:pt x="3954" y="15896"/>
                  <a:pt x="3988" y="15868"/>
                </a:cubicBezTo>
                <a:cubicBezTo>
                  <a:pt x="4037" y="15823"/>
                  <a:pt x="4078" y="15789"/>
                  <a:pt x="4092" y="15781"/>
                </a:cubicBezTo>
                <a:cubicBezTo>
                  <a:pt x="4117" y="15768"/>
                  <a:pt x="4128" y="15764"/>
                  <a:pt x="4136" y="15767"/>
                </a:cubicBezTo>
                <a:cubicBezTo>
                  <a:pt x="4137" y="15767"/>
                  <a:pt x="4138" y="15767"/>
                  <a:pt x="4138" y="15767"/>
                </a:cubicBezTo>
                <a:cubicBezTo>
                  <a:pt x="4140" y="15767"/>
                  <a:pt x="4141" y="15769"/>
                  <a:pt x="4143" y="15769"/>
                </a:cubicBezTo>
                <a:cubicBezTo>
                  <a:pt x="4143" y="15770"/>
                  <a:pt x="4144" y="15770"/>
                  <a:pt x="4144" y="15771"/>
                </a:cubicBezTo>
                <a:cubicBezTo>
                  <a:pt x="4161" y="15782"/>
                  <a:pt x="4162" y="15811"/>
                  <a:pt x="4146" y="15839"/>
                </a:cubicBezTo>
                <a:cubicBezTo>
                  <a:pt x="4146" y="15840"/>
                  <a:pt x="4145" y="15840"/>
                  <a:pt x="4144" y="15841"/>
                </a:cubicBezTo>
                <a:cubicBezTo>
                  <a:pt x="4144" y="15843"/>
                  <a:pt x="4142" y="15844"/>
                  <a:pt x="4141" y="15845"/>
                </a:cubicBezTo>
                <a:cubicBezTo>
                  <a:pt x="4140" y="15849"/>
                  <a:pt x="4140" y="15852"/>
                  <a:pt x="4138" y="15855"/>
                </a:cubicBezTo>
                <a:cubicBezTo>
                  <a:pt x="4072" y="15941"/>
                  <a:pt x="3973" y="16055"/>
                  <a:pt x="3871" y="16167"/>
                </a:cubicBezTo>
                <a:cubicBezTo>
                  <a:pt x="3858" y="16198"/>
                  <a:pt x="3833" y="16233"/>
                  <a:pt x="3798" y="16264"/>
                </a:cubicBezTo>
                <a:cubicBezTo>
                  <a:pt x="3693" y="16357"/>
                  <a:pt x="3598" y="16470"/>
                  <a:pt x="3530" y="16577"/>
                </a:cubicBezTo>
                <a:cubicBezTo>
                  <a:pt x="3461" y="16685"/>
                  <a:pt x="3419" y="16787"/>
                  <a:pt x="3419" y="16858"/>
                </a:cubicBezTo>
                <a:cubicBezTo>
                  <a:pt x="3419" y="16896"/>
                  <a:pt x="3422" y="16929"/>
                  <a:pt x="3427" y="16954"/>
                </a:cubicBezTo>
                <a:cubicBezTo>
                  <a:pt x="3429" y="16967"/>
                  <a:pt x="3430" y="16977"/>
                  <a:pt x="3433" y="16984"/>
                </a:cubicBezTo>
                <a:cubicBezTo>
                  <a:pt x="3436" y="16991"/>
                  <a:pt x="3440" y="16996"/>
                  <a:pt x="3443" y="16996"/>
                </a:cubicBezTo>
                <a:cubicBezTo>
                  <a:pt x="3457" y="16996"/>
                  <a:pt x="3578" y="16833"/>
                  <a:pt x="3713" y="16634"/>
                </a:cubicBezTo>
                <a:cubicBezTo>
                  <a:pt x="3713" y="16634"/>
                  <a:pt x="3714" y="16634"/>
                  <a:pt x="3715" y="16633"/>
                </a:cubicBezTo>
                <a:cubicBezTo>
                  <a:pt x="3716" y="16631"/>
                  <a:pt x="3718" y="16629"/>
                  <a:pt x="3719" y="16626"/>
                </a:cubicBezTo>
                <a:cubicBezTo>
                  <a:pt x="3726" y="16617"/>
                  <a:pt x="3726" y="16616"/>
                  <a:pt x="3732" y="16605"/>
                </a:cubicBezTo>
                <a:cubicBezTo>
                  <a:pt x="3802" y="16497"/>
                  <a:pt x="3924" y="16334"/>
                  <a:pt x="3986" y="16268"/>
                </a:cubicBezTo>
                <a:cubicBezTo>
                  <a:pt x="4007" y="16246"/>
                  <a:pt x="4038" y="16211"/>
                  <a:pt x="4056" y="16189"/>
                </a:cubicBezTo>
                <a:cubicBezTo>
                  <a:pt x="4120" y="16112"/>
                  <a:pt x="4241" y="15998"/>
                  <a:pt x="4390" y="15868"/>
                </a:cubicBezTo>
                <a:cubicBezTo>
                  <a:pt x="4394" y="15864"/>
                  <a:pt x="4395" y="15862"/>
                  <a:pt x="4399" y="15859"/>
                </a:cubicBezTo>
                <a:cubicBezTo>
                  <a:pt x="4400" y="15858"/>
                  <a:pt x="4402" y="15857"/>
                  <a:pt x="4403" y="15856"/>
                </a:cubicBezTo>
                <a:cubicBezTo>
                  <a:pt x="4405" y="15854"/>
                  <a:pt x="4408" y="15852"/>
                  <a:pt x="4411" y="15849"/>
                </a:cubicBezTo>
                <a:cubicBezTo>
                  <a:pt x="4413" y="15848"/>
                  <a:pt x="4414" y="15846"/>
                  <a:pt x="4416" y="15844"/>
                </a:cubicBezTo>
                <a:cubicBezTo>
                  <a:pt x="4416" y="15844"/>
                  <a:pt x="4417" y="15843"/>
                  <a:pt x="4417" y="15843"/>
                </a:cubicBezTo>
                <a:cubicBezTo>
                  <a:pt x="4434" y="15828"/>
                  <a:pt x="4449" y="15816"/>
                  <a:pt x="4467" y="15801"/>
                </a:cubicBezTo>
                <a:cubicBezTo>
                  <a:pt x="4468" y="15800"/>
                  <a:pt x="4469" y="15799"/>
                  <a:pt x="4470" y="15797"/>
                </a:cubicBezTo>
                <a:cubicBezTo>
                  <a:pt x="4521" y="15751"/>
                  <a:pt x="4573" y="15706"/>
                  <a:pt x="4627" y="15661"/>
                </a:cubicBezTo>
                <a:cubicBezTo>
                  <a:pt x="4649" y="15643"/>
                  <a:pt x="4672" y="15624"/>
                  <a:pt x="4695" y="15606"/>
                </a:cubicBezTo>
                <a:cubicBezTo>
                  <a:pt x="4763" y="15551"/>
                  <a:pt x="4831" y="15498"/>
                  <a:pt x="4900" y="15447"/>
                </a:cubicBezTo>
                <a:cubicBezTo>
                  <a:pt x="4970" y="15391"/>
                  <a:pt x="5039" y="15337"/>
                  <a:pt x="5119" y="15275"/>
                </a:cubicBezTo>
                <a:cubicBezTo>
                  <a:pt x="5150" y="15251"/>
                  <a:pt x="5173" y="15231"/>
                  <a:pt x="5197" y="15211"/>
                </a:cubicBezTo>
                <a:cubicBezTo>
                  <a:pt x="5228" y="15183"/>
                  <a:pt x="5250" y="15161"/>
                  <a:pt x="5250" y="15154"/>
                </a:cubicBezTo>
                <a:cubicBezTo>
                  <a:pt x="5250" y="15149"/>
                  <a:pt x="5243" y="15141"/>
                  <a:pt x="5232" y="15130"/>
                </a:cubicBezTo>
                <a:cubicBezTo>
                  <a:pt x="5220" y="15119"/>
                  <a:pt x="5205" y="15105"/>
                  <a:pt x="5184" y="15090"/>
                </a:cubicBezTo>
                <a:cubicBezTo>
                  <a:pt x="5178" y="15085"/>
                  <a:pt x="5170" y="15080"/>
                  <a:pt x="5163" y="15075"/>
                </a:cubicBezTo>
                <a:cubicBezTo>
                  <a:pt x="5132" y="15056"/>
                  <a:pt x="5095" y="15033"/>
                  <a:pt x="5057" y="15011"/>
                </a:cubicBezTo>
                <a:cubicBezTo>
                  <a:pt x="5051" y="15008"/>
                  <a:pt x="5035" y="14999"/>
                  <a:pt x="5027" y="14994"/>
                </a:cubicBezTo>
                <a:cubicBezTo>
                  <a:pt x="5024" y="14992"/>
                  <a:pt x="5024" y="14991"/>
                  <a:pt x="5021" y="14990"/>
                </a:cubicBezTo>
                <a:cubicBezTo>
                  <a:pt x="4874" y="14905"/>
                  <a:pt x="4809" y="14872"/>
                  <a:pt x="4777" y="14870"/>
                </a:cubicBezTo>
                <a:close/>
                <a:moveTo>
                  <a:pt x="1251" y="15031"/>
                </a:moveTo>
                <a:cubicBezTo>
                  <a:pt x="1242" y="15030"/>
                  <a:pt x="1221" y="15033"/>
                  <a:pt x="1190" y="15039"/>
                </a:cubicBezTo>
                <a:cubicBezTo>
                  <a:pt x="1136" y="15050"/>
                  <a:pt x="1056" y="15059"/>
                  <a:pt x="975" y="15066"/>
                </a:cubicBezTo>
                <a:cubicBezTo>
                  <a:pt x="883" y="15081"/>
                  <a:pt x="807" y="15090"/>
                  <a:pt x="747" y="15091"/>
                </a:cubicBezTo>
                <a:cubicBezTo>
                  <a:pt x="740" y="15091"/>
                  <a:pt x="729" y="15092"/>
                  <a:pt x="723" y="15092"/>
                </a:cubicBezTo>
                <a:cubicBezTo>
                  <a:pt x="710" y="15092"/>
                  <a:pt x="702" y="15090"/>
                  <a:pt x="692" y="15090"/>
                </a:cubicBezTo>
                <a:cubicBezTo>
                  <a:pt x="691" y="15090"/>
                  <a:pt x="691" y="15090"/>
                  <a:pt x="690" y="15090"/>
                </a:cubicBezTo>
                <a:cubicBezTo>
                  <a:pt x="673" y="15088"/>
                  <a:pt x="657" y="15085"/>
                  <a:pt x="646" y="15080"/>
                </a:cubicBezTo>
                <a:cubicBezTo>
                  <a:pt x="645" y="15080"/>
                  <a:pt x="643" y="15081"/>
                  <a:pt x="643" y="15080"/>
                </a:cubicBezTo>
                <a:cubicBezTo>
                  <a:pt x="634" y="15081"/>
                  <a:pt x="624" y="15081"/>
                  <a:pt x="617" y="15082"/>
                </a:cubicBezTo>
                <a:cubicBezTo>
                  <a:pt x="575" y="15088"/>
                  <a:pt x="550" y="15097"/>
                  <a:pt x="550" y="15107"/>
                </a:cubicBezTo>
                <a:cubicBezTo>
                  <a:pt x="550" y="15117"/>
                  <a:pt x="545" y="15134"/>
                  <a:pt x="538" y="15155"/>
                </a:cubicBezTo>
                <a:cubicBezTo>
                  <a:pt x="531" y="15176"/>
                  <a:pt x="522" y="15200"/>
                  <a:pt x="512" y="15222"/>
                </a:cubicBezTo>
                <a:cubicBezTo>
                  <a:pt x="505" y="15236"/>
                  <a:pt x="504" y="15246"/>
                  <a:pt x="504" y="15256"/>
                </a:cubicBezTo>
                <a:cubicBezTo>
                  <a:pt x="504" y="15263"/>
                  <a:pt x="504" y="15270"/>
                  <a:pt x="507" y="15275"/>
                </a:cubicBezTo>
                <a:cubicBezTo>
                  <a:pt x="510" y="15280"/>
                  <a:pt x="513" y="15282"/>
                  <a:pt x="518" y="15286"/>
                </a:cubicBezTo>
                <a:cubicBezTo>
                  <a:pt x="526" y="15290"/>
                  <a:pt x="536" y="15293"/>
                  <a:pt x="548" y="15295"/>
                </a:cubicBezTo>
                <a:cubicBezTo>
                  <a:pt x="552" y="15295"/>
                  <a:pt x="556" y="15296"/>
                  <a:pt x="561" y="15296"/>
                </a:cubicBezTo>
                <a:cubicBezTo>
                  <a:pt x="571" y="15297"/>
                  <a:pt x="583" y="15295"/>
                  <a:pt x="595" y="15294"/>
                </a:cubicBezTo>
                <a:cubicBezTo>
                  <a:pt x="626" y="15291"/>
                  <a:pt x="664" y="15284"/>
                  <a:pt x="710" y="15271"/>
                </a:cubicBezTo>
                <a:cubicBezTo>
                  <a:pt x="710" y="15271"/>
                  <a:pt x="711" y="15271"/>
                  <a:pt x="711" y="15271"/>
                </a:cubicBezTo>
                <a:cubicBezTo>
                  <a:pt x="749" y="15261"/>
                  <a:pt x="790" y="15246"/>
                  <a:pt x="836" y="15230"/>
                </a:cubicBezTo>
                <a:cubicBezTo>
                  <a:pt x="837" y="15229"/>
                  <a:pt x="838" y="15229"/>
                  <a:pt x="839" y="15228"/>
                </a:cubicBezTo>
                <a:cubicBezTo>
                  <a:pt x="860" y="15221"/>
                  <a:pt x="880" y="15213"/>
                  <a:pt x="903" y="15204"/>
                </a:cubicBezTo>
                <a:cubicBezTo>
                  <a:pt x="945" y="15188"/>
                  <a:pt x="989" y="15169"/>
                  <a:pt x="1037" y="15148"/>
                </a:cubicBezTo>
                <a:cubicBezTo>
                  <a:pt x="1112" y="15116"/>
                  <a:pt x="1161" y="15093"/>
                  <a:pt x="1197" y="15074"/>
                </a:cubicBezTo>
                <a:cubicBezTo>
                  <a:pt x="1204" y="15070"/>
                  <a:pt x="1208" y="15067"/>
                  <a:pt x="1215" y="15063"/>
                </a:cubicBezTo>
                <a:cubicBezTo>
                  <a:pt x="1221" y="15060"/>
                  <a:pt x="1230" y="15055"/>
                  <a:pt x="1235" y="15052"/>
                </a:cubicBezTo>
                <a:cubicBezTo>
                  <a:pt x="1235" y="15052"/>
                  <a:pt x="1236" y="15053"/>
                  <a:pt x="1236" y="15052"/>
                </a:cubicBezTo>
                <a:cubicBezTo>
                  <a:pt x="1240" y="15050"/>
                  <a:pt x="1245" y="15046"/>
                  <a:pt x="1248" y="15044"/>
                </a:cubicBezTo>
                <a:cubicBezTo>
                  <a:pt x="1250" y="15042"/>
                  <a:pt x="1253" y="15039"/>
                  <a:pt x="1254" y="15038"/>
                </a:cubicBezTo>
                <a:cubicBezTo>
                  <a:pt x="1255" y="15037"/>
                  <a:pt x="1254" y="15037"/>
                  <a:pt x="1254" y="15036"/>
                </a:cubicBezTo>
                <a:cubicBezTo>
                  <a:pt x="1254" y="15034"/>
                  <a:pt x="1255" y="15032"/>
                  <a:pt x="1251" y="15031"/>
                </a:cubicBezTo>
                <a:close/>
                <a:moveTo>
                  <a:pt x="5446" y="15251"/>
                </a:moveTo>
                <a:cubicBezTo>
                  <a:pt x="5442" y="15251"/>
                  <a:pt x="5433" y="15256"/>
                  <a:pt x="5426" y="15259"/>
                </a:cubicBezTo>
                <a:cubicBezTo>
                  <a:pt x="5370" y="15292"/>
                  <a:pt x="5187" y="15438"/>
                  <a:pt x="5009" y="15590"/>
                </a:cubicBezTo>
                <a:cubicBezTo>
                  <a:pt x="4883" y="15703"/>
                  <a:pt x="4751" y="15827"/>
                  <a:pt x="4623" y="15957"/>
                </a:cubicBezTo>
                <a:cubicBezTo>
                  <a:pt x="4572" y="16010"/>
                  <a:pt x="4519" y="16068"/>
                  <a:pt x="4465" y="16129"/>
                </a:cubicBezTo>
                <a:cubicBezTo>
                  <a:pt x="4455" y="16140"/>
                  <a:pt x="4445" y="16152"/>
                  <a:pt x="4435" y="16163"/>
                </a:cubicBezTo>
                <a:cubicBezTo>
                  <a:pt x="4406" y="16197"/>
                  <a:pt x="4377" y="16232"/>
                  <a:pt x="4347" y="16268"/>
                </a:cubicBezTo>
                <a:cubicBezTo>
                  <a:pt x="4299" y="16327"/>
                  <a:pt x="4252" y="16386"/>
                  <a:pt x="4205" y="16446"/>
                </a:cubicBezTo>
                <a:cubicBezTo>
                  <a:pt x="4183" y="16475"/>
                  <a:pt x="4159" y="16504"/>
                  <a:pt x="4138" y="16533"/>
                </a:cubicBezTo>
                <a:cubicBezTo>
                  <a:pt x="4074" y="16619"/>
                  <a:pt x="4012" y="16705"/>
                  <a:pt x="3960" y="16785"/>
                </a:cubicBezTo>
                <a:cubicBezTo>
                  <a:pt x="3900" y="16875"/>
                  <a:pt x="3850" y="16958"/>
                  <a:pt x="3814" y="17029"/>
                </a:cubicBezTo>
                <a:lnTo>
                  <a:pt x="3726" y="17202"/>
                </a:lnTo>
                <a:lnTo>
                  <a:pt x="4046" y="17186"/>
                </a:lnTo>
                <a:lnTo>
                  <a:pt x="4076" y="17184"/>
                </a:lnTo>
                <a:cubicBezTo>
                  <a:pt x="4111" y="17176"/>
                  <a:pt x="4141" y="17171"/>
                  <a:pt x="4169" y="17168"/>
                </a:cubicBezTo>
                <a:cubicBezTo>
                  <a:pt x="4184" y="17164"/>
                  <a:pt x="4198" y="17163"/>
                  <a:pt x="4211" y="17162"/>
                </a:cubicBezTo>
                <a:cubicBezTo>
                  <a:pt x="4212" y="17162"/>
                  <a:pt x="4213" y="17162"/>
                  <a:pt x="4213" y="17162"/>
                </a:cubicBezTo>
                <a:cubicBezTo>
                  <a:pt x="4227" y="17161"/>
                  <a:pt x="4239" y="17162"/>
                  <a:pt x="4251" y="17164"/>
                </a:cubicBezTo>
                <a:cubicBezTo>
                  <a:pt x="4273" y="17164"/>
                  <a:pt x="4294" y="17167"/>
                  <a:pt x="4308" y="17173"/>
                </a:cubicBezTo>
                <a:lnTo>
                  <a:pt x="4365" y="17170"/>
                </a:lnTo>
                <a:lnTo>
                  <a:pt x="4383" y="17394"/>
                </a:lnTo>
                <a:cubicBezTo>
                  <a:pt x="4391" y="17489"/>
                  <a:pt x="4403" y="17556"/>
                  <a:pt x="4416" y="17598"/>
                </a:cubicBezTo>
                <a:cubicBezTo>
                  <a:pt x="4422" y="17619"/>
                  <a:pt x="4430" y="17633"/>
                  <a:pt x="4437" y="17641"/>
                </a:cubicBezTo>
                <a:cubicBezTo>
                  <a:pt x="4441" y="17645"/>
                  <a:pt x="4443" y="17647"/>
                  <a:pt x="4447" y="17647"/>
                </a:cubicBezTo>
                <a:cubicBezTo>
                  <a:pt x="4451" y="17648"/>
                  <a:pt x="4455" y="17647"/>
                  <a:pt x="4458" y="17645"/>
                </a:cubicBezTo>
                <a:cubicBezTo>
                  <a:pt x="4466" y="17640"/>
                  <a:pt x="4474" y="17629"/>
                  <a:pt x="4481" y="17611"/>
                </a:cubicBezTo>
                <a:cubicBezTo>
                  <a:pt x="4489" y="17594"/>
                  <a:pt x="4495" y="17569"/>
                  <a:pt x="4502" y="17539"/>
                </a:cubicBezTo>
                <a:cubicBezTo>
                  <a:pt x="4517" y="17479"/>
                  <a:pt x="4531" y="17395"/>
                  <a:pt x="4542" y="17287"/>
                </a:cubicBezTo>
                <a:cubicBezTo>
                  <a:pt x="4547" y="17238"/>
                  <a:pt x="4555" y="17187"/>
                  <a:pt x="4565" y="17134"/>
                </a:cubicBezTo>
                <a:cubicBezTo>
                  <a:pt x="4580" y="17023"/>
                  <a:pt x="4597" y="16928"/>
                  <a:pt x="4612" y="16872"/>
                </a:cubicBezTo>
                <a:cubicBezTo>
                  <a:pt x="4628" y="16812"/>
                  <a:pt x="4695" y="16656"/>
                  <a:pt x="4759" y="16522"/>
                </a:cubicBezTo>
                <a:cubicBezTo>
                  <a:pt x="4776" y="16487"/>
                  <a:pt x="4793" y="16455"/>
                  <a:pt x="4810" y="16422"/>
                </a:cubicBezTo>
                <a:cubicBezTo>
                  <a:pt x="4814" y="16414"/>
                  <a:pt x="4817" y="16403"/>
                  <a:pt x="4821" y="16395"/>
                </a:cubicBezTo>
                <a:cubicBezTo>
                  <a:pt x="4826" y="16385"/>
                  <a:pt x="4830" y="16377"/>
                  <a:pt x="4834" y="16368"/>
                </a:cubicBezTo>
                <a:cubicBezTo>
                  <a:pt x="4866" y="16304"/>
                  <a:pt x="4899" y="16243"/>
                  <a:pt x="4934" y="16184"/>
                </a:cubicBezTo>
                <a:cubicBezTo>
                  <a:pt x="4945" y="16166"/>
                  <a:pt x="4956" y="16148"/>
                  <a:pt x="4967" y="16131"/>
                </a:cubicBezTo>
                <a:cubicBezTo>
                  <a:pt x="4995" y="16085"/>
                  <a:pt x="5023" y="16043"/>
                  <a:pt x="5052" y="16003"/>
                </a:cubicBezTo>
                <a:cubicBezTo>
                  <a:pt x="5063" y="15987"/>
                  <a:pt x="5075" y="15971"/>
                  <a:pt x="5086" y="15956"/>
                </a:cubicBezTo>
                <a:cubicBezTo>
                  <a:pt x="5090" y="15951"/>
                  <a:pt x="5092" y="15946"/>
                  <a:pt x="5096" y="15941"/>
                </a:cubicBezTo>
                <a:cubicBezTo>
                  <a:pt x="5119" y="15911"/>
                  <a:pt x="5143" y="15883"/>
                  <a:pt x="5166" y="15856"/>
                </a:cubicBezTo>
                <a:cubicBezTo>
                  <a:pt x="5172" y="15850"/>
                  <a:pt x="5179" y="15844"/>
                  <a:pt x="5184" y="15837"/>
                </a:cubicBezTo>
                <a:cubicBezTo>
                  <a:pt x="5211" y="15808"/>
                  <a:pt x="5237" y="15781"/>
                  <a:pt x="5264" y="15757"/>
                </a:cubicBezTo>
                <a:cubicBezTo>
                  <a:pt x="5275" y="15748"/>
                  <a:pt x="5286" y="15740"/>
                  <a:pt x="5297" y="15732"/>
                </a:cubicBezTo>
                <a:cubicBezTo>
                  <a:pt x="5322" y="15708"/>
                  <a:pt x="5348" y="15684"/>
                  <a:pt x="5375" y="15660"/>
                </a:cubicBezTo>
                <a:cubicBezTo>
                  <a:pt x="5376" y="15659"/>
                  <a:pt x="5376" y="15658"/>
                  <a:pt x="5377" y="15657"/>
                </a:cubicBezTo>
                <a:cubicBezTo>
                  <a:pt x="5379" y="15656"/>
                  <a:pt x="5382" y="15654"/>
                  <a:pt x="5384" y="15652"/>
                </a:cubicBezTo>
                <a:cubicBezTo>
                  <a:pt x="5386" y="15650"/>
                  <a:pt x="5388" y="15649"/>
                  <a:pt x="5390" y="15647"/>
                </a:cubicBezTo>
                <a:cubicBezTo>
                  <a:pt x="5417" y="15624"/>
                  <a:pt x="5443" y="15602"/>
                  <a:pt x="5472" y="15579"/>
                </a:cubicBezTo>
                <a:cubicBezTo>
                  <a:pt x="5472" y="15578"/>
                  <a:pt x="5473" y="15578"/>
                  <a:pt x="5474" y="15578"/>
                </a:cubicBezTo>
                <a:cubicBezTo>
                  <a:pt x="5480" y="15572"/>
                  <a:pt x="5486" y="15566"/>
                  <a:pt x="5493" y="15560"/>
                </a:cubicBezTo>
                <a:lnTo>
                  <a:pt x="5688" y="15406"/>
                </a:lnTo>
                <a:cubicBezTo>
                  <a:pt x="5668" y="15392"/>
                  <a:pt x="5649" y="15377"/>
                  <a:pt x="5630" y="15362"/>
                </a:cubicBezTo>
                <a:cubicBezTo>
                  <a:pt x="5575" y="15316"/>
                  <a:pt x="5515" y="15278"/>
                  <a:pt x="5477" y="15260"/>
                </a:cubicBezTo>
                <a:cubicBezTo>
                  <a:pt x="5475" y="15260"/>
                  <a:pt x="5475" y="15260"/>
                  <a:pt x="5474" y="15259"/>
                </a:cubicBezTo>
                <a:cubicBezTo>
                  <a:pt x="5462" y="15254"/>
                  <a:pt x="5452" y="15251"/>
                  <a:pt x="5446" y="15251"/>
                </a:cubicBezTo>
                <a:close/>
                <a:moveTo>
                  <a:pt x="5796" y="15467"/>
                </a:moveTo>
                <a:cubicBezTo>
                  <a:pt x="5778" y="15477"/>
                  <a:pt x="5747" y="15502"/>
                  <a:pt x="5709" y="15534"/>
                </a:cubicBezTo>
                <a:cubicBezTo>
                  <a:pt x="5671" y="15565"/>
                  <a:pt x="5625" y="15603"/>
                  <a:pt x="5583" y="15641"/>
                </a:cubicBezTo>
                <a:cubicBezTo>
                  <a:pt x="5515" y="15710"/>
                  <a:pt x="5449" y="15788"/>
                  <a:pt x="5379" y="15885"/>
                </a:cubicBezTo>
                <a:cubicBezTo>
                  <a:pt x="5345" y="15949"/>
                  <a:pt x="5300" y="16026"/>
                  <a:pt x="5243" y="16115"/>
                </a:cubicBezTo>
                <a:cubicBezTo>
                  <a:pt x="5209" y="16167"/>
                  <a:pt x="5179" y="16217"/>
                  <a:pt x="5151" y="16263"/>
                </a:cubicBezTo>
                <a:cubicBezTo>
                  <a:pt x="5125" y="16308"/>
                  <a:pt x="5101" y="16349"/>
                  <a:pt x="5083" y="16384"/>
                </a:cubicBezTo>
                <a:cubicBezTo>
                  <a:pt x="5065" y="16418"/>
                  <a:pt x="5052" y="16447"/>
                  <a:pt x="5045" y="16466"/>
                </a:cubicBezTo>
                <a:cubicBezTo>
                  <a:pt x="5042" y="16476"/>
                  <a:pt x="5039" y="16484"/>
                  <a:pt x="5039" y="16489"/>
                </a:cubicBezTo>
                <a:cubicBezTo>
                  <a:pt x="5038" y="16494"/>
                  <a:pt x="5039" y="16497"/>
                  <a:pt x="5042" y="16497"/>
                </a:cubicBezTo>
                <a:cubicBezTo>
                  <a:pt x="5054" y="16497"/>
                  <a:pt x="5089" y="16482"/>
                  <a:pt x="5135" y="16458"/>
                </a:cubicBezTo>
                <a:cubicBezTo>
                  <a:pt x="5181" y="16435"/>
                  <a:pt x="5238" y="16402"/>
                  <a:pt x="5295" y="16367"/>
                </a:cubicBezTo>
                <a:cubicBezTo>
                  <a:pt x="5329" y="16346"/>
                  <a:pt x="5360" y="16327"/>
                  <a:pt x="5389" y="16313"/>
                </a:cubicBezTo>
                <a:cubicBezTo>
                  <a:pt x="5396" y="16310"/>
                  <a:pt x="5403" y="16308"/>
                  <a:pt x="5410" y="16305"/>
                </a:cubicBezTo>
                <a:cubicBezTo>
                  <a:pt x="5504" y="16243"/>
                  <a:pt x="5592" y="16179"/>
                  <a:pt x="5675" y="16112"/>
                </a:cubicBezTo>
                <a:cubicBezTo>
                  <a:pt x="5858" y="15963"/>
                  <a:pt x="6155" y="15663"/>
                  <a:pt x="6139" y="15641"/>
                </a:cubicBezTo>
                <a:cubicBezTo>
                  <a:pt x="6135" y="15636"/>
                  <a:pt x="6069" y="15596"/>
                  <a:pt x="6005" y="15559"/>
                </a:cubicBezTo>
                <a:cubicBezTo>
                  <a:pt x="5963" y="15537"/>
                  <a:pt x="5919" y="15515"/>
                  <a:pt x="5892" y="15503"/>
                </a:cubicBezTo>
                <a:cubicBezTo>
                  <a:pt x="5863" y="15490"/>
                  <a:pt x="5843" y="15481"/>
                  <a:pt x="5833" y="15480"/>
                </a:cubicBezTo>
                <a:cubicBezTo>
                  <a:pt x="5824" y="15479"/>
                  <a:pt x="5811" y="15474"/>
                  <a:pt x="5796" y="15467"/>
                </a:cubicBezTo>
                <a:close/>
                <a:moveTo>
                  <a:pt x="304" y="15484"/>
                </a:moveTo>
                <a:lnTo>
                  <a:pt x="304" y="15512"/>
                </a:lnTo>
                <a:lnTo>
                  <a:pt x="329" y="15510"/>
                </a:lnTo>
                <a:cubicBezTo>
                  <a:pt x="320" y="15503"/>
                  <a:pt x="312" y="15494"/>
                  <a:pt x="304" y="15484"/>
                </a:cubicBezTo>
                <a:close/>
                <a:moveTo>
                  <a:pt x="6268" y="15716"/>
                </a:moveTo>
                <a:cubicBezTo>
                  <a:pt x="6250" y="15711"/>
                  <a:pt x="6202" y="15753"/>
                  <a:pt x="6137" y="15831"/>
                </a:cubicBezTo>
                <a:cubicBezTo>
                  <a:pt x="6046" y="15940"/>
                  <a:pt x="5951" y="16041"/>
                  <a:pt x="5850" y="16136"/>
                </a:cubicBezTo>
                <a:cubicBezTo>
                  <a:pt x="5842" y="16144"/>
                  <a:pt x="5823" y="16163"/>
                  <a:pt x="5817" y="16169"/>
                </a:cubicBezTo>
                <a:cubicBezTo>
                  <a:pt x="5731" y="16254"/>
                  <a:pt x="5516" y="16423"/>
                  <a:pt x="5410" y="16490"/>
                </a:cubicBezTo>
                <a:cubicBezTo>
                  <a:pt x="5400" y="16497"/>
                  <a:pt x="5371" y="16513"/>
                  <a:pt x="5356" y="16522"/>
                </a:cubicBezTo>
                <a:cubicBezTo>
                  <a:pt x="5334" y="16538"/>
                  <a:pt x="5314" y="16554"/>
                  <a:pt x="5290" y="16569"/>
                </a:cubicBezTo>
                <a:cubicBezTo>
                  <a:pt x="5281" y="16575"/>
                  <a:pt x="5272" y="16582"/>
                  <a:pt x="5263" y="16588"/>
                </a:cubicBezTo>
                <a:cubicBezTo>
                  <a:pt x="5218" y="16616"/>
                  <a:pt x="5171" y="16642"/>
                  <a:pt x="5125" y="16665"/>
                </a:cubicBezTo>
                <a:cubicBezTo>
                  <a:pt x="5092" y="16682"/>
                  <a:pt x="5060" y="16696"/>
                  <a:pt x="5029" y="16708"/>
                </a:cubicBezTo>
                <a:cubicBezTo>
                  <a:pt x="4960" y="16733"/>
                  <a:pt x="4908" y="16793"/>
                  <a:pt x="4888" y="16846"/>
                </a:cubicBezTo>
                <a:cubicBezTo>
                  <a:pt x="4879" y="16873"/>
                  <a:pt x="4877" y="16897"/>
                  <a:pt x="4885" y="16916"/>
                </a:cubicBezTo>
                <a:cubicBezTo>
                  <a:pt x="4889" y="16925"/>
                  <a:pt x="4895" y="16932"/>
                  <a:pt x="4905" y="16937"/>
                </a:cubicBezTo>
                <a:cubicBezTo>
                  <a:pt x="4914" y="16942"/>
                  <a:pt x="4926" y="16945"/>
                  <a:pt x="4941" y="16945"/>
                </a:cubicBezTo>
                <a:cubicBezTo>
                  <a:pt x="4959" y="16945"/>
                  <a:pt x="4980" y="16943"/>
                  <a:pt x="5001" y="16940"/>
                </a:cubicBezTo>
                <a:cubicBezTo>
                  <a:pt x="5023" y="16936"/>
                  <a:pt x="5046" y="16931"/>
                  <a:pt x="5070" y="16924"/>
                </a:cubicBezTo>
                <a:cubicBezTo>
                  <a:pt x="5118" y="16910"/>
                  <a:pt x="5169" y="16890"/>
                  <a:pt x="5225" y="16864"/>
                </a:cubicBezTo>
                <a:cubicBezTo>
                  <a:pt x="5281" y="16837"/>
                  <a:pt x="5341" y="16805"/>
                  <a:pt x="5402" y="16768"/>
                </a:cubicBezTo>
                <a:cubicBezTo>
                  <a:pt x="5462" y="16730"/>
                  <a:pt x="5525" y="16687"/>
                  <a:pt x="5588" y="16640"/>
                </a:cubicBezTo>
                <a:cubicBezTo>
                  <a:pt x="5635" y="16605"/>
                  <a:pt x="5677" y="16575"/>
                  <a:pt x="5714" y="16550"/>
                </a:cubicBezTo>
                <a:cubicBezTo>
                  <a:pt x="5728" y="16541"/>
                  <a:pt x="5737" y="16538"/>
                  <a:pt x="5750" y="16530"/>
                </a:cubicBezTo>
                <a:cubicBezTo>
                  <a:pt x="5806" y="16488"/>
                  <a:pt x="5854" y="16453"/>
                  <a:pt x="5921" y="16400"/>
                </a:cubicBezTo>
                <a:cubicBezTo>
                  <a:pt x="5955" y="16374"/>
                  <a:pt x="5967" y="16365"/>
                  <a:pt x="5995" y="16344"/>
                </a:cubicBezTo>
                <a:cubicBezTo>
                  <a:pt x="6000" y="16340"/>
                  <a:pt x="6016" y="16328"/>
                  <a:pt x="6016" y="16327"/>
                </a:cubicBezTo>
                <a:cubicBezTo>
                  <a:pt x="6019" y="16321"/>
                  <a:pt x="6035" y="16307"/>
                  <a:pt x="6057" y="16291"/>
                </a:cubicBezTo>
                <a:cubicBezTo>
                  <a:pt x="6059" y="16289"/>
                  <a:pt x="6061" y="16288"/>
                  <a:pt x="6062" y="16287"/>
                </a:cubicBezTo>
                <a:cubicBezTo>
                  <a:pt x="6064" y="16285"/>
                  <a:pt x="6067" y="16284"/>
                  <a:pt x="6069" y="16283"/>
                </a:cubicBezTo>
                <a:cubicBezTo>
                  <a:pt x="6086" y="16270"/>
                  <a:pt x="6102" y="16257"/>
                  <a:pt x="6123" y="16243"/>
                </a:cubicBezTo>
                <a:cubicBezTo>
                  <a:pt x="6123" y="16242"/>
                  <a:pt x="6125" y="16242"/>
                  <a:pt x="6126" y="16241"/>
                </a:cubicBezTo>
                <a:cubicBezTo>
                  <a:pt x="6178" y="16205"/>
                  <a:pt x="6225" y="16174"/>
                  <a:pt x="6248" y="16163"/>
                </a:cubicBezTo>
                <a:cubicBezTo>
                  <a:pt x="6249" y="16162"/>
                  <a:pt x="6250" y="16163"/>
                  <a:pt x="6250" y="16163"/>
                </a:cubicBezTo>
                <a:cubicBezTo>
                  <a:pt x="6253" y="16161"/>
                  <a:pt x="6254" y="16160"/>
                  <a:pt x="6257" y="16159"/>
                </a:cubicBezTo>
                <a:cubicBezTo>
                  <a:pt x="6259" y="16158"/>
                  <a:pt x="6266" y="16153"/>
                  <a:pt x="6266" y="16153"/>
                </a:cubicBezTo>
                <a:cubicBezTo>
                  <a:pt x="6267" y="16153"/>
                  <a:pt x="6268" y="16153"/>
                  <a:pt x="6268" y="16153"/>
                </a:cubicBezTo>
                <a:cubicBezTo>
                  <a:pt x="6275" y="16151"/>
                  <a:pt x="6280" y="16150"/>
                  <a:pt x="6283" y="16152"/>
                </a:cubicBezTo>
                <a:cubicBezTo>
                  <a:pt x="6302" y="16167"/>
                  <a:pt x="6286" y="16205"/>
                  <a:pt x="6239" y="16263"/>
                </a:cubicBezTo>
                <a:cubicBezTo>
                  <a:pt x="6238" y="16263"/>
                  <a:pt x="6237" y="16263"/>
                  <a:pt x="6237" y="16264"/>
                </a:cubicBezTo>
                <a:cubicBezTo>
                  <a:pt x="6237" y="16264"/>
                  <a:pt x="6237" y="16265"/>
                  <a:pt x="6237" y="16265"/>
                </a:cubicBezTo>
                <a:cubicBezTo>
                  <a:pt x="6228" y="16277"/>
                  <a:pt x="6216" y="16289"/>
                  <a:pt x="6204" y="16303"/>
                </a:cubicBezTo>
                <a:cubicBezTo>
                  <a:pt x="6204" y="16303"/>
                  <a:pt x="6205" y="16304"/>
                  <a:pt x="6204" y="16304"/>
                </a:cubicBezTo>
                <a:cubicBezTo>
                  <a:pt x="6195" y="16315"/>
                  <a:pt x="6181" y="16328"/>
                  <a:pt x="6170" y="16340"/>
                </a:cubicBezTo>
                <a:cubicBezTo>
                  <a:pt x="6153" y="16359"/>
                  <a:pt x="6138" y="16376"/>
                  <a:pt x="6116" y="16397"/>
                </a:cubicBezTo>
                <a:cubicBezTo>
                  <a:pt x="6067" y="16445"/>
                  <a:pt x="6008" y="16498"/>
                  <a:pt x="5939" y="16554"/>
                </a:cubicBezTo>
                <a:cubicBezTo>
                  <a:pt x="5899" y="16588"/>
                  <a:pt x="5899" y="16587"/>
                  <a:pt x="5864" y="16616"/>
                </a:cubicBezTo>
                <a:cubicBezTo>
                  <a:pt x="5833" y="16643"/>
                  <a:pt x="5804" y="16665"/>
                  <a:pt x="5773" y="16692"/>
                </a:cubicBezTo>
                <a:cubicBezTo>
                  <a:pt x="5766" y="16697"/>
                  <a:pt x="5760" y="16703"/>
                  <a:pt x="5753" y="16709"/>
                </a:cubicBezTo>
                <a:cubicBezTo>
                  <a:pt x="5749" y="16712"/>
                  <a:pt x="5743" y="16716"/>
                  <a:pt x="5738" y="16720"/>
                </a:cubicBezTo>
                <a:cubicBezTo>
                  <a:pt x="5658" y="16787"/>
                  <a:pt x="5586" y="16845"/>
                  <a:pt x="5526" y="16892"/>
                </a:cubicBezTo>
                <a:cubicBezTo>
                  <a:pt x="5510" y="16904"/>
                  <a:pt x="5494" y="16916"/>
                  <a:pt x="5482" y="16925"/>
                </a:cubicBezTo>
                <a:cubicBezTo>
                  <a:pt x="5480" y="16926"/>
                  <a:pt x="5478" y="16928"/>
                  <a:pt x="5477" y="16929"/>
                </a:cubicBezTo>
                <a:cubicBezTo>
                  <a:pt x="5458" y="16943"/>
                  <a:pt x="5430" y="16964"/>
                  <a:pt x="5420" y="16970"/>
                </a:cubicBezTo>
                <a:cubicBezTo>
                  <a:pt x="5410" y="16976"/>
                  <a:pt x="5395" y="16983"/>
                  <a:pt x="5384" y="16989"/>
                </a:cubicBezTo>
                <a:cubicBezTo>
                  <a:pt x="5383" y="16989"/>
                  <a:pt x="5382" y="16989"/>
                  <a:pt x="5382" y="16989"/>
                </a:cubicBezTo>
                <a:cubicBezTo>
                  <a:pt x="5382" y="16989"/>
                  <a:pt x="5382" y="16990"/>
                  <a:pt x="5382" y="16990"/>
                </a:cubicBezTo>
                <a:cubicBezTo>
                  <a:pt x="5371" y="16996"/>
                  <a:pt x="5359" y="17003"/>
                  <a:pt x="5346" y="17009"/>
                </a:cubicBezTo>
                <a:cubicBezTo>
                  <a:pt x="5341" y="17011"/>
                  <a:pt x="5332" y="17016"/>
                  <a:pt x="5326" y="17018"/>
                </a:cubicBezTo>
                <a:cubicBezTo>
                  <a:pt x="5272" y="17043"/>
                  <a:pt x="5211" y="17068"/>
                  <a:pt x="5143" y="17092"/>
                </a:cubicBezTo>
                <a:cubicBezTo>
                  <a:pt x="5141" y="17092"/>
                  <a:pt x="5139" y="17093"/>
                  <a:pt x="5137" y="17094"/>
                </a:cubicBezTo>
                <a:cubicBezTo>
                  <a:pt x="5129" y="17098"/>
                  <a:pt x="5121" y="17101"/>
                  <a:pt x="5114" y="17104"/>
                </a:cubicBezTo>
                <a:cubicBezTo>
                  <a:pt x="5081" y="17117"/>
                  <a:pt x="5051" y="17128"/>
                  <a:pt x="5024" y="17134"/>
                </a:cubicBezTo>
                <a:cubicBezTo>
                  <a:pt x="4986" y="17144"/>
                  <a:pt x="4951" y="17154"/>
                  <a:pt x="4921" y="17165"/>
                </a:cubicBezTo>
                <a:cubicBezTo>
                  <a:pt x="4912" y="17168"/>
                  <a:pt x="4905" y="17172"/>
                  <a:pt x="4896" y="17176"/>
                </a:cubicBezTo>
                <a:cubicBezTo>
                  <a:pt x="4876" y="17184"/>
                  <a:pt x="4857" y="17192"/>
                  <a:pt x="4841" y="17201"/>
                </a:cubicBezTo>
                <a:cubicBezTo>
                  <a:pt x="4833" y="17205"/>
                  <a:pt x="4824" y="17209"/>
                  <a:pt x="4816" y="17214"/>
                </a:cubicBezTo>
                <a:cubicBezTo>
                  <a:pt x="4813" y="17217"/>
                  <a:pt x="4808" y="17220"/>
                  <a:pt x="4805" y="17222"/>
                </a:cubicBezTo>
                <a:cubicBezTo>
                  <a:pt x="4791" y="17232"/>
                  <a:pt x="4780" y="17242"/>
                  <a:pt x="4771" y="17253"/>
                </a:cubicBezTo>
                <a:cubicBezTo>
                  <a:pt x="4756" y="17269"/>
                  <a:pt x="4746" y="17288"/>
                  <a:pt x="4740" y="17307"/>
                </a:cubicBezTo>
                <a:cubicBezTo>
                  <a:pt x="4733" y="17326"/>
                  <a:pt x="4728" y="17346"/>
                  <a:pt x="4723" y="17367"/>
                </a:cubicBezTo>
                <a:cubicBezTo>
                  <a:pt x="4718" y="17393"/>
                  <a:pt x="4715" y="17420"/>
                  <a:pt x="4712" y="17447"/>
                </a:cubicBezTo>
                <a:cubicBezTo>
                  <a:pt x="4707" y="17489"/>
                  <a:pt x="4702" y="17532"/>
                  <a:pt x="4702" y="17573"/>
                </a:cubicBezTo>
                <a:cubicBezTo>
                  <a:pt x="4702" y="17613"/>
                  <a:pt x="4705" y="17648"/>
                  <a:pt x="4710" y="17679"/>
                </a:cubicBezTo>
                <a:cubicBezTo>
                  <a:pt x="4713" y="17700"/>
                  <a:pt x="4718" y="17719"/>
                  <a:pt x="4723" y="17733"/>
                </a:cubicBezTo>
                <a:cubicBezTo>
                  <a:pt x="4728" y="17744"/>
                  <a:pt x="4734" y="17753"/>
                  <a:pt x="4740" y="17758"/>
                </a:cubicBezTo>
                <a:cubicBezTo>
                  <a:pt x="4755" y="17771"/>
                  <a:pt x="4779" y="17775"/>
                  <a:pt x="4808" y="17769"/>
                </a:cubicBezTo>
                <a:cubicBezTo>
                  <a:pt x="4823" y="17766"/>
                  <a:pt x="4839" y="17760"/>
                  <a:pt x="4857" y="17753"/>
                </a:cubicBezTo>
                <a:cubicBezTo>
                  <a:pt x="4872" y="17746"/>
                  <a:pt x="4887" y="17737"/>
                  <a:pt x="4903" y="17729"/>
                </a:cubicBezTo>
                <a:cubicBezTo>
                  <a:pt x="4955" y="17691"/>
                  <a:pt x="5015" y="17644"/>
                  <a:pt x="5083" y="17590"/>
                </a:cubicBezTo>
                <a:cubicBezTo>
                  <a:pt x="5339" y="17385"/>
                  <a:pt x="5361" y="17365"/>
                  <a:pt x="5478" y="17177"/>
                </a:cubicBezTo>
                <a:cubicBezTo>
                  <a:pt x="5501" y="17141"/>
                  <a:pt x="5518" y="17113"/>
                  <a:pt x="5537" y="17085"/>
                </a:cubicBezTo>
                <a:cubicBezTo>
                  <a:pt x="5538" y="17084"/>
                  <a:pt x="5540" y="17082"/>
                  <a:pt x="5541" y="17081"/>
                </a:cubicBezTo>
                <a:cubicBezTo>
                  <a:pt x="5541" y="17080"/>
                  <a:pt x="5542" y="17081"/>
                  <a:pt x="5542" y="17080"/>
                </a:cubicBezTo>
                <a:cubicBezTo>
                  <a:pt x="5544" y="17077"/>
                  <a:pt x="5544" y="17075"/>
                  <a:pt x="5545" y="17073"/>
                </a:cubicBezTo>
                <a:cubicBezTo>
                  <a:pt x="5547" y="17070"/>
                  <a:pt x="5548" y="17068"/>
                  <a:pt x="5550" y="17065"/>
                </a:cubicBezTo>
                <a:cubicBezTo>
                  <a:pt x="5554" y="17060"/>
                  <a:pt x="5559" y="17054"/>
                  <a:pt x="5562" y="17049"/>
                </a:cubicBezTo>
                <a:cubicBezTo>
                  <a:pt x="5562" y="17049"/>
                  <a:pt x="5563" y="17048"/>
                  <a:pt x="5563" y="17048"/>
                </a:cubicBezTo>
                <a:cubicBezTo>
                  <a:pt x="5583" y="17019"/>
                  <a:pt x="5600" y="16994"/>
                  <a:pt x="5617" y="16976"/>
                </a:cubicBezTo>
                <a:cubicBezTo>
                  <a:pt x="5620" y="16973"/>
                  <a:pt x="5622" y="16970"/>
                  <a:pt x="5624" y="16968"/>
                </a:cubicBezTo>
                <a:cubicBezTo>
                  <a:pt x="5629" y="16962"/>
                  <a:pt x="5634" y="16957"/>
                  <a:pt x="5639" y="16953"/>
                </a:cubicBezTo>
                <a:cubicBezTo>
                  <a:pt x="5649" y="16944"/>
                  <a:pt x="5659" y="16936"/>
                  <a:pt x="5666" y="16933"/>
                </a:cubicBezTo>
                <a:cubicBezTo>
                  <a:pt x="5680" y="16926"/>
                  <a:pt x="5689" y="16926"/>
                  <a:pt x="5696" y="16934"/>
                </a:cubicBezTo>
                <a:cubicBezTo>
                  <a:pt x="5702" y="16942"/>
                  <a:pt x="5676" y="17032"/>
                  <a:pt x="5639" y="17136"/>
                </a:cubicBezTo>
                <a:cubicBezTo>
                  <a:pt x="5640" y="17137"/>
                  <a:pt x="5642" y="17139"/>
                  <a:pt x="5644" y="17141"/>
                </a:cubicBezTo>
                <a:cubicBezTo>
                  <a:pt x="5663" y="17167"/>
                  <a:pt x="5654" y="17201"/>
                  <a:pt x="5622" y="17217"/>
                </a:cubicBezTo>
                <a:cubicBezTo>
                  <a:pt x="5619" y="17219"/>
                  <a:pt x="5615" y="17218"/>
                  <a:pt x="5611" y="17219"/>
                </a:cubicBezTo>
                <a:cubicBezTo>
                  <a:pt x="5589" y="17281"/>
                  <a:pt x="5570" y="17340"/>
                  <a:pt x="5554" y="17395"/>
                </a:cubicBezTo>
                <a:cubicBezTo>
                  <a:pt x="5555" y="17409"/>
                  <a:pt x="5557" y="17422"/>
                  <a:pt x="5557" y="17439"/>
                </a:cubicBezTo>
                <a:cubicBezTo>
                  <a:pt x="5558" y="17548"/>
                  <a:pt x="5588" y="17524"/>
                  <a:pt x="5748" y="17294"/>
                </a:cubicBezTo>
                <a:cubicBezTo>
                  <a:pt x="5991" y="16946"/>
                  <a:pt x="6526" y="16204"/>
                  <a:pt x="6633" y="16069"/>
                </a:cubicBezTo>
                <a:cubicBezTo>
                  <a:pt x="6642" y="16057"/>
                  <a:pt x="6651" y="16046"/>
                  <a:pt x="6657" y="16036"/>
                </a:cubicBezTo>
                <a:cubicBezTo>
                  <a:pt x="6663" y="16026"/>
                  <a:pt x="6667" y="16016"/>
                  <a:pt x="6669" y="16007"/>
                </a:cubicBezTo>
                <a:cubicBezTo>
                  <a:pt x="6670" y="15997"/>
                  <a:pt x="6668" y="15987"/>
                  <a:pt x="6664" y="15977"/>
                </a:cubicBezTo>
                <a:cubicBezTo>
                  <a:pt x="6659" y="15967"/>
                  <a:pt x="6652" y="15957"/>
                  <a:pt x="6641" y="15945"/>
                </a:cubicBezTo>
                <a:cubicBezTo>
                  <a:pt x="6630" y="15934"/>
                  <a:pt x="6615" y="15922"/>
                  <a:pt x="6597" y="15908"/>
                </a:cubicBezTo>
                <a:cubicBezTo>
                  <a:pt x="6573" y="15890"/>
                  <a:pt x="6540" y="15869"/>
                  <a:pt x="6502" y="15845"/>
                </a:cubicBezTo>
                <a:cubicBezTo>
                  <a:pt x="6494" y="15841"/>
                  <a:pt x="6488" y="15836"/>
                  <a:pt x="6481" y="15832"/>
                </a:cubicBezTo>
                <a:cubicBezTo>
                  <a:pt x="6476" y="15830"/>
                  <a:pt x="6477" y="15831"/>
                  <a:pt x="6472" y="15828"/>
                </a:cubicBezTo>
                <a:cubicBezTo>
                  <a:pt x="6471" y="15827"/>
                  <a:pt x="6469" y="15827"/>
                  <a:pt x="6468" y="15825"/>
                </a:cubicBezTo>
                <a:cubicBezTo>
                  <a:pt x="6375" y="15772"/>
                  <a:pt x="6285" y="15722"/>
                  <a:pt x="6268" y="15716"/>
                </a:cubicBezTo>
                <a:close/>
                <a:moveTo>
                  <a:pt x="6899" y="16079"/>
                </a:moveTo>
                <a:cubicBezTo>
                  <a:pt x="6895" y="16079"/>
                  <a:pt x="6891" y="16080"/>
                  <a:pt x="6886" y="16081"/>
                </a:cubicBezTo>
                <a:cubicBezTo>
                  <a:pt x="6877" y="16084"/>
                  <a:pt x="6867" y="16090"/>
                  <a:pt x="6857" y="16097"/>
                </a:cubicBezTo>
                <a:cubicBezTo>
                  <a:pt x="6854" y="16099"/>
                  <a:pt x="6853" y="16100"/>
                  <a:pt x="6850" y="16103"/>
                </a:cubicBezTo>
                <a:cubicBezTo>
                  <a:pt x="6835" y="16115"/>
                  <a:pt x="6817" y="16131"/>
                  <a:pt x="6796" y="16155"/>
                </a:cubicBezTo>
                <a:cubicBezTo>
                  <a:pt x="6777" y="16177"/>
                  <a:pt x="6754" y="16207"/>
                  <a:pt x="6727" y="16241"/>
                </a:cubicBezTo>
                <a:cubicBezTo>
                  <a:pt x="6727" y="16242"/>
                  <a:pt x="6726" y="16243"/>
                  <a:pt x="6726" y="16244"/>
                </a:cubicBezTo>
                <a:cubicBezTo>
                  <a:pt x="6690" y="16291"/>
                  <a:pt x="6643" y="16355"/>
                  <a:pt x="6590" y="16429"/>
                </a:cubicBezTo>
                <a:cubicBezTo>
                  <a:pt x="6588" y="16432"/>
                  <a:pt x="6587" y="16433"/>
                  <a:pt x="6585" y="16436"/>
                </a:cubicBezTo>
                <a:cubicBezTo>
                  <a:pt x="6503" y="16551"/>
                  <a:pt x="6403" y="16693"/>
                  <a:pt x="6265" y="16890"/>
                </a:cubicBezTo>
                <a:cubicBezTo>
                  <a:pt x="6087" y="17144"/>
                  <a:pt x="5941" y="17370"/>
                  <a:pt x="5869" y="17501"/>
                </a:cubicBezTo>
                <a:cubicBezTo>
                  <a:pt x="6003" y="17373"/>
                  <a:pt x="6203" y="17152"/>
                  <a:pt x="6432" y="16877"/>
                </a:cubicBezTo>
                <a:cubicBezTo>
                  <a:pt x="6453" y="16852"/>
                  <a:pt x="6462" y="16840"/>
                  <a:pt x="6482" y="16816"/>
                </a:cubicBezTo>
                <a:cubicBezTo>
                  <a:pt x="6486" y="16811"/>
                  <a:pt x="6488" y="16809"/>
                  <a:pt x="6492" y="16804"/>
                </a:cubicBezTo>
                <a:cubicBezTo>
                  <a:pt x="6538" y="16743"/>
                  <a:pt x="6592" y="16673"/>
                  <a:pt x="6657" y="16596"/>
                </a:cubicBezTo>
                <a:cubicBezTo>
                  <a:pt x="6732" y="16507"/>
                  <a:pt x="6791" y="16434"/>
                  <a:pt x="6839" y="16373"/>
                </a:cubicBezTo>
                <a:cubicBezTo>
                  <a:pt x="6886" y="16312"/>
                  <a:pt x="6920" y="16263"/>
                  <a:pt x="6943" y="16225"/>
                </a:cubicBezTo>
                <a:cubicBezTo>
                  <a:pt x="6966" y="16187"/>
                  <a:pt x="6977" y="16159"/>
                  <a:pt x="6979" y="16139"/>
                </a:cubicBezTo>
                <a:cubicBezTo>
                  <a:pt x="6980" y="16130"/>
                  <a:pt x="6978" y="16125"/>
                  <a:pt x="6976" y="16119"/>
                </a:cubicBezTo>
                <a:cubicBezTo>
                  <a:pt x="6948" y="16103"/>
                  <a:pt x="6921" y="16087"/>
                  <a:pt x="6899" y="16079"/>
                </a:cubicBezTo>
                <a:close/>
                <a:moveTo>
                  <a:pt x="7321" y="16331"/>
                </a:moveTo>
                <a:cubicBezTo>
                  <a:pt x="7250" y="16348"/>
                  <a:pt x="7071" y="16491"/>
                  <a:pt x="6832" y="16722"/>
                </a:cubicBezTo>
                <a:cubicBezTo>
                  <a:pt x="6800" y="16754"/>
                  <a:pt x="6774" y="16776"/>
                  <a:pt x="6745" y="16802"/>
                </a:cubicBezTo>
                <a:cubicBezTo>
                  <a:pt x="6745" y="16803"/>
                  <a:pt x="6744" y="16803"/>
                  <a:pt x="6744" y="16804"/>
                </a:cubicBezTo>
                <a:cubicBezTo>
                  <a:pt x="6743" y="16804"/>
                  <a:pt x="6743" y="16806"/>
                  <a:pt x="6742" y="16806"/>
                </a:cubicBezTo>
                <a:cubicBezTo>
                  <a:pt x="6709" y="16840"/>
                  <a:pt x="6696" y="16851"/>
                  <a:pt x="6659" y="16888"/>
                </a:cubicBezTo>
                <a:cubicBezTo>
                  <a:pt x="6583" y="16963"/>
                  <a:pt x="6498" y="17048"/>
                  <a:pt x="6469" y="17076"/>
                </a:cubicBezTo>
                <a:cubicBezTo>
                  <a:pt x="6440" y="17103"/>
                  <a:pt x="6382" y="17159"/>
                  <a:pt x="6338" y="17202"/>
                </a:cubicBezTo>
                <a:cubicBezTo>
                  <a:pt x="6284" y="17256"/>
                  <a:pt x="6195" y="17339"/>
                  <a:pt x="6114" y="17414"/>
                </a:cubicBezTo>
                <a:cubicBezTo>
                  <a:pt x="6047" y="17477"/>
                  <a:pt x="5999" y="17523"/>
                  <a:pt x="5930" y="17586"/>
                </a:cubicBezTo>
                <a:cubicBezTo>
                  <a:pt x="5929" y="17587"/>
                  <a:pt x="5929" y="17588"/>
                  <a:pt x="5928" y="17589"/>
                </a:cubicBezTo>
                <a:cubicBezTo>
                  <a:pt x="5869" y="17644"/>
                  <a:pt x="5787" y="17721"/>
                  <a:pt x="5753" y="17751"/>
                </a:cubicBezTo>
                <a:cubicBezTo>
                  <a:pt x="5702" y="17797"/>
                  <a:pt x="5662" y="17831"/>
                  <a:pt x="5630" y="17861"/>
                </a:cubicBezTo>
                <a:cubicBezTo>
                  <a:pt x="5585" y="17908"/>
                  <a:pt x="5567" y="17942"/>
                  <a:pt x="5591" y="17942"/>
                </a:cubicBezTo>
                <a:cubicBezTo>
                  <a:pt x="5624" y="17942"/>
                  <a:pt x="6000" y="17660"/>
                  <a:pt x="6427" y="17315"/>
                </a:cubicBezTo>
                <a:cubicBezTo>
                  <a:pt x="6542" y="17222"/>
                  <a:pt x="6653" y="17136"/>
                  <a:pt x="6755" y="17058"/>
                </a:cubicBezTo>
                <a:cubicBezTo>
                  <a:pt x="6940" y="16903"/>
                  <a:pt x="7090" y="16775"/>
                  <a:pt x="7090" y="16768"/>
                </a:cubicBezTo>
                <a:cubicBezTo>
                  <a:pt x="7090" y="16744"/>
                  <a:pt x="7254" y="16677"/>
                  <a:pt x="7280" y="16690"/>
                </a:cubicBezTo>
                <a:cubicBezTo>
                  <a:pt x="7315" y="16708"/>
                  <a:pt x="7303" y="16748"/>
                  <a:pt x="7242" y="16824"/>
                </a:cubicBezTo>
                <a:cubicBezTo>
                  <a:pt x="7231" y="16839"/>
                  <a:pt x="7214" y="16858"/>
                  <a:pt x="7197" y="16877"/>
                </a:cubicBezTo>
                <a:cubicBezTo>
                  <a:pt x="7181" y="16894"/>
                  <a:pt x="7165" y="16911"/>
                  <a:pt x="7144" y="16932"/>
                </a:cubicBezTo>
                <a:cubicBezTo>
                  <a:pt x="7143" y="16933"/>
                  <a:pt x="7142" y="16935"/>
                  <a:pt x="7141" y="16936"/>
                </a:cubicBezTo>
                <a:cubicBezTo>
                  <a:pt x="7099" y="16980"/>
                  <a:pt x="7052" y="17029"/>
                  <a:pt x="6984" y="17094"/>
                </a:cubicBezTo>
                <a:cubicBezTo>
                  <a:pt x="6961" y="17117"/>
                  <a:pt x="6941" y="17136"/>
                  <a:pt x="6919" y="17158"/>
                </a:cubicBezTo>
                <a:cubicBezTo>
                  <a:pt x="6910" y="17167"/>
                  <a:pt x="6904" y="17175"/>
                  <a:pt x="6896" y="17184"/>
                </a:cubicBezTo>
                <a:cubicBezTo>
                  <a:pt x="6818" y="17262"/>
                  <a:pt x="6745" y="17341"/>
                  <a:pt x="6675" y="17419"/>
                </a:cubicBezTo>
                <a:cubicBezTo>
                  <a:pt x="6659" y="17437"/>
                  <a:pt x="6643" y="17455"/>
                  <a:pt x="6628" y="17473"/>
                </a:cubicBezTo>
                <a:cubicBezTo>
                  <a:pt x="6561" y="17550"/>
                  <a:pt x="6497" y="17626"/>
                  <a:pt x="6441" y="17699"/>
                </a:cubicBezTo>
                <a:cubicBezTo>
                  <a:pt x="6400" y="17754"/>
                  <a:pt x="6360" y="17807"/>
                  <a:pt x="6325" y="17858"/>
                </a:cubicBezTo>
                <a:cubicBezTo>
                  <a:pt x="6290" y="17909"/>
                  <a:pt x="6259" y="17958"/>
                  <a:pt x="6232" y="18005"/>
                </a:cubicBezTo>
                <a:cubicBezTo>
                  <a:pt x="6205" y="18051"/>
                  <a:pt x="6182" y="18094"/>
                  <a:pt x="6163" y="18135"/>
                </a:cubicBezTo>
                <a:cubicBezTo>
                  <a:pt x="6145" y="18176"/>
                  <a:pt x="6131" y="18213"/>
                  <a:pt x="6121" y="18247"/>
                </a:cubicBezTo>
                <a:cubicBezTo>
                  <a:pt x="6111" y="18281"/>
                  <a:pt x="6106" y="18311"/>
                  <a:pt x="6106" y="18336"/>
                </a:cubicBezTo>
                <a:cubicBezTo>
                  <a:pt x="6106" y="18353"/>
                  <a:pt x="6109" y="18366"/>
                  <a:pt x="6111" y="18376"/>
                </a:cubicBezTo>
                <a:cubicBezTo>
                  <a:pt x="6113" y="18384"/>
                  <a:pt x="6116" y="18392"/>
                  <a:pt x="6119" y="18396"/>
                </a:cubicBezTo>
                <a:cubicBezTo>
                  <a:pt x="6122" y="18399"/>
                  <a:pt x="6124" y="18402"/>
                  <a:pt x="6127" y="18403"/>
                </a:cubicBezTo>
                <a:cubicBezTo>
                  <a:pt x="6131" y="18404"/>
                  <a:pt x="6134" y="18405"/>
                  <a:pt x="6139" y="18404"/>
                </a:cubicBezTo>
                <a:cubicBezTo>
                  <a:pt x="6146" y="18404"/>
                  <a:pt x="6155" y="18400"/>
                  <a:pt x="6165" y="18395"/>
                </a:cubicBezTo>
                <a:cubicBezTo>
                  <a:pt x="6180" y="18388"/>
                  <a:pt x="6196" y="18378"/>
                  <a:pt x="6219" y="18362"/>
                </a:cubicBezTo>
                <a:cubicBezTo>
                  <a:pt x="6238" y="18348"/>
                  <a:pt x="6261" y="18331"/>
                  <a:pt x="6288" y="18310"/>
                </a:cubicBezTo>
                <a:cubicBezTo>
                  <a:pt x="6341" y="18267"/>
                  <a:pt x="6411" y="18208"/>
                  <a:pt x="6500" y="18131"/>
                </a:cubicBezTo>
                <a:cubicBezTo>
                  <a:pt x="6554" y="18085"/>
                  <a:pt x="6617" y="18029"/>
                  <a:pt x="6687" y="17965"/>
                </a:cubicBezTo>
                <a:cubicBezTo>
                  <a:pt x="6825" y="17836"/>
                  <a:pt x="6985" y="17680"/>
                  <a:pt x="7130" y="17531"/>
                </a:cubicBezTo>
                <a:cubicBezTo>
                  <a:pt x="7202" y="17457"/>
                  <a:pt x="7272" y="17385"/>
                  <a:pt x="7332" y="17319"/>
                </a:cubicBezTo>
                <a:cubicBezTo>
                  <a:pt x="7408" y="17237"/>
                  <a:pt x="7475" y="17167"/>
                  <a:pt x="7535" y="17108"/>
                </a:cubicBezTo>
                <a:cubicBezTo>
                  <a:pt x="7744" y="16875"/>
                  <a:pt x="7860" y="16733"/>
                  <a:pt x="7887" y="16677"/>
                </a:cubicBezTo>
                <a:cubicBezTo>
                  <a:pt x="7873" y="16662"/>
                  <a:pt x="7850" y="16642"/>
                  <a:pt x="7815" y="16616"/>
                </a:cubicBezTo>
                <a:cubicBezTo>
                  <a:pt x="7764" y="16579"/>
                  <a:pt x="7694" y="16535"/>
                  <a:pt x="7623" y="16490"/>
                </a:cubicBezTo>
                <a:cubicBezTo>
                  <a:pt x="7623" y="16490"/>
                  <a:pt x="7624" y="16489"/>
                  <a:pt x="7623" y="16489"/>
                </a:cubicBezTo>
                <a:cubicBezTo>
                  <a:pt x="7619" y="16487"/>
                  <a:pt x="7614" y="16485"/>
                  <a:pt x="7610" y="16482"/>
                </a:cubicBezTo>
                <a:cubicBezTo>
                  <a:pt x="7609" y="16482"/>
                  <a:pt x="7609" y="16482"/>
                  <a:pt x="7609" y="16481"/>
                </a:cubicBezTo>
                <a:cubicBezTo>
                  <a:pt x="7501" y="16422"/>
                  <a:pt x="7392" y="16364"/>
                  <a:pt x="7324" y="16331"/>
                </a:cubicBezTo>
                <a:cubicBezTo>
                  <a:pt x="7323" y="16331"/>
                  <a:pt x="7322" y="16330"/>
                  <a:pt x="7321" y="16331"/>
                </a:cubicBezTo>
                <a:close/>
                <a:moveTo>
                  <a:pt x="3182" y="16728"/>
                </a:moveTo>
                <a:cubicBezTo>
                  <a:pt x="3176" y="16728"/>
                  <a:pt x="3168" y="16731"/>
                  <a:pt x="3162" y="16733"/>
                </a:cubicBezTo>
                <a:cubicBezTo>
                  <a:pt x="3178" y="16732"/>
                  <a:pt x="3189" y="16732"/>
                  <a:pt x="3196" y="16734"/>
                </a:cubicBezTo>
                <a:cubicBezTo>
                  <a:pt x="3196" y="16733"/>
                  <a:pt x="3198" y="16729"/>
                  <a:pt x="3198" y="16728"/>
                </a:cubicBezTo>
                <a:cubicBezTo>
                  <a:pt x="3194" y="16727"/>
                  <a:pt x="3189" y="16727"/>
                  <a:pt x="3182" y="16728"/>
                </a:cubicBezTo>
                <a:close/>
                <a:moveTo>
                  <a:pt x="7996" y="16742"/>
                </a:moveTo>
                <a:lnTo>
                  <a:pt x="7904" y="16881"/>
                </a:lnTo>
                <a:cubicBezTo>
                  <a:pt x="7898" y="16891"/>
                  <a:pt x="7879" y="16917"/>
                  <a:pt x="7870" y="16930"/>
                </a:cubicBezTo>
                <a:cubicBezTo>
                  <a:pt x="7859" y="16947"/>
                  <a:pt x="7843" y="16970"/>
                  <a:pt x="7837" y="16980"/>
                </a:cubicBezTo>
                <a:cubicBezTo>
                  <a:pt x="7821" y="17006"/>
                  <a:pt x="7788" y="17051"/>
                  <a:pt x="7766" y="17080"/>
                </a:cubicBezTo>
                <a:cubicBezTo>
                  <a:pt x="7743" y="17108"/>
                  <a:pt x="7716" y="17145"/>
                  <a:pt x="7705" y="17161"/>
                </a:cubicBezTo>
                <a:cubicBezTo>
                  <a:pt x="7704" y="17162"/>
                  <a:pt x="7700" y="17167"/>
                  <a:pt x="7699" y="17169"/>
                </a:cubicBezTo>
                <a:cubicBezTo>
                  <a:pt x="7652" y="17236"/>
                  <a:pt x="7598" y="17311"/>
                  <a:pt x="7524" y="17405"/>
                </a:cubicBezTo>
                <a:cubicBezTo>
                  <a:pt x="7320" y="17661"/>
                  <a:pt x="7013" y="18083"/>
                  <a:pt x="6840" y="18343"/>
                </a:cubicBezTo>
                <a:lnTo>
                  <a:pt x="6526" y="18813"/>
                </a:lnTo>
                <a:lnTo>
                  <a:pt x="6567" y="18782"/>
                </a:lnTo>
                <a:lnTo>
                  <a:pt x="6695" y="18676"/>
                </a:lnTo>
                <a:cubicBezTo>
                  <a:pt x="6864" y="18536"/>
                  <a:pt x="6947" y="18490"/>
                  <a:pt x="7015" y="18500"/>
                </a:cubicBezTo>
                <a:cubicBezTo>
                  <a:pt x="7022" y="18501"/>
                  <a:pt x="7030" y="18502"/>
                  <a:pt x="7036" y="18504"/>
                </a:cubicBezTo>
                <a:cubicBezTo>
                  <a:pt x="7040" y="18505"/>
                  <a:pt x="7044" y="18505"/>
                  <a:pt x="7048" y="18507"/>
                </a:cubicBezTo>
                <a:cubicBezTo>
                  <a:pt x="7050" y="18508"/>
                  <a:pt x="7052" y="18511"/>
                  <a:pt x="7054" y="18512"/>
                </a:cubicBezTo>
                <a:cubicBezTo>
                  <a:pt x="7056" y="18513"/>
                  <a:pt x="7058" y="18513"/>
                  <a:pt x="7059" y="18514"/>
                </a:cubicBezTo>
                <a:cubicBezTo>
                  <a:pt x="7084" y="18527"/>
                  <a:pt x="7098" y="18544"/>
                  <a:pt x="7108" y="18563"/>
                </a:cubicBezTo>
                <a:cubicBezTo>
                  <a:pt x="7109" y="18563"/>
                  <a:pt x="7110" y="18564"/>
                  <a:pt x="7110" y="18564"/>
                </a:cubicBezTo>
                <a:cubicBezTo>
                  <a:pt x="7115" y="18571"/>
                  <a:pt x="7117" y="18578"/>
                  <a:pt x="7120" y="18584"/>
                </a:cubicBezTo>
                <a:cubicBezTo>
                  <a:pt x="7120" y="18585"/>
                  <a:pt x="7121" y="18586"/>
                  <a:pt x="7121" y="18587"/>
                </a:cubicBezTo>
                <a:cubicBezTo>
                  <a:pt x="7124" y="18597"/>
                  <a:pt x="7125" y="18610"/>
                  <a:pt x="7123" y="18624"/>
                </a:cubicBezTo>
                <a:cubicBezTo>
                  <a:pt x="7123" y="18624"/>
                  <a:pt x="7123" y="18625"/>
                  <a:pt x="7123" y="18626"/>
                </a:cubicBezTo>
                <a:cubicBezTo>
                  <a:pt x="7123" y="18626"/>
                  <a:pt x="7123" y="18626"/>
                  <a:pt x="7123" y="18627"/>
                </a:cubicBezTo>
                <a:cubicBezTo>
                  <a:pt x="7121" y="18641"/>
                  <a:pt x="7117" y="18658"/>
                  <a:pt x="7110" y="18679"/>
                </a:cubicBezTo>
                <a:cubicBezTo>
                  <a:pt x="7110" y="18680"/>
                  <a:pt x="7109" y="18679"/>
                  <a:pt x="7108" y="18680"/>
                </a:cubicBezTo>
                <a:cubicBezTo>
                  <a:pt x="7108" y="18681"/>
                  <a:pt x="7108" y="18681"/>
                  <a:pt x="7108" y="18682"/>
                </a:cubicBezTo>
                <a:cubicBezTo>
                  <a:pt x="7108" y="18684"/>
                  <a:pt x="7108" y="18686"/>
                  <a:pt x="7107" y="18688"/>
                </a:cubicBezTo>
                <a:cubicBezTo>
                  <a:pt x="7107" y="18690"/>
                  <a:pt x="7107" y="18692"/>
                  <a:pt x="7107" y="18694"/>
                </a:cubicBezTo>
                <a:cubicBezTo>
                  <a:pt x="7107" y="18700"/>
                  <a:pt x="7107" y="18706"/>
                  <a:pt x="7107" y="18714"/>
                </a:cubicBezTo>
                <a:cubicBezTo>
                  <a:pt x="7106" y="18748"/>
                  <a:pt x="7103" y="18786"/>
                  <a:pt x="7099" y="18829"/>
                </a:cubicBezTo>
                <a:cubicBezTo>
                  <a:pt x="7095" y="18866"/>
                  <a:pt x="7093" y="18902"/>
                  <a:pt x="7092" y="18937"/>
                </a:cubicBezTo>
                <a:cubicBezTo>
                  <a:pt x="7092" y="18951"/>
                  <a:pt x="7092" y="18964"/>
                  <a:pt x="7092" y="18977"/>
                </a:cubicBezTo>
                <a:cubicBezTo>
                  <a:pt x="7092" y="19000"/>
                  <a:pt x="7093" y="19021"/>
                  <a:pt x="7094" y="19041"/>
                </a:cubicBezTo>
                <a:cubicBezTo>
                  <a:pt x="7094" y="19054"/>
                  <a:pt x="7094" y="19067"/>
                  <a:pt x="7095" y="19079"/>
                </a:cubicBezTo>
                <a:cubicBezTo>
                  <a:pt x="7098" y="19108"/>
                  <a:pt x="7102" y="19135"/>
                  <a:pt x="7107" y="19157"/>
                </a:cubicBezTo>
                <a:cubicBezTo>
                  <a:pt x="7113" y="19183"/>
                  <a:pt x="7121" y="19205"/>
                  <a:pt x="7130" y="19217"/>
                </a:cubicBezTo>
                <a:cubicBezTo>
                  <a:pt x="7143" y="19237"/>
                  <a:pt x="7154" y="19250"/>
                  <a:pt x="7164" y="19256"/>
                </a:cubicBezTo>
                <a:cubicBezTo>
                  <a:pt x="7174" y="19262"/>
                  <a:pt x="7184" y="19263"/>
                  <a:pt x="7193" y="19253"/>
                </a:cubicBezTo>
                <a:cubicBezTo>
                  <a:pt x="7203" y="19244"/>
                  <a:pt x="7213" y="19226"/>
                  <a:pt x="7224" y="19199"/>
                </a:cubicBezTo>
                <a:cubicBezTo>
                  <a:pt x="7236" y="19171"/>
                  <a:pt x="7248" y="19134"/>
                  <a:pt x="7264" y="19087"/>
                </a:cubicBezTo>
                <a:cubicBezTo>
                  <a:pt x="7304" y="18963"/>
                  <a:pt x="7454" y="18643"/>
                  <a:pt x="7623" y="18306"/>
                </a:cubicBezTo>
                <a:cubicBezTo>
                  <a:pt x="7708" y="18137"/>
                  <a:pt x="7799" y="17964"/>
                  <a:pt x="7882" y="17810"/>
                </a:cubicBezTo>
                <a:cubicBezTo>
                  <a:pt x="7965" y="17656"/>
                  <a:pt x="8042" y="17521"/>
                  <a:pt x="8101" y="17426"/>
                </a:cubicBezTo>
                <a:cubicBezTo>
                  <a:pt x="8119" y="17397"/>
                  <a:pt x="8134" y="17375"/>
                  <a:pt x="8150" y="17353"/>
                </a:cubicBezTo>
                <a:cubicBezTo>
                  <a:pt x="8169" y="17320"/>
                  <a:pt x="8186" y="17289"/>
                  <a:pt x="8205" y="17257"/>
                </a:cubicBezTo>
                <a:cubicBezTo>
                  <a:pt x="8323" y="17060"/>
                  <a:pt x="8367" y="16984"/>
                  <a:pt x="8374" y="16949"/>
                </a:cubicBezTo>
                <a:cubicBezTo>
                  <a:pt x="8343" y="16929"/>
                  <a:pt x="8313" y="16909"/>
                  <a:pt x="8279" y="16882"/>
                </a:cubicBezTo>
                <a:cubicBezTo>
                  <a:pt x="8230" y="16845"/>
                  <a:pt x="8177" y="16811"/>
                  <a:pt x="8130" y="16786"/>
                </a:cubicBezTo>
                <a:cubicBezTo>
                  <a:pt x="8084" y="16762"/>
                  <a:pt x="8044" y="16746"/>
                  <a:pt x="8022" y="16746"/>
                </a:cubicBezTo>
                <a:cubicBezTo>
                  <a:pt x="8014" y="16746"/>
                  <a:pt x="8005" y="16744"/>
                  <a:pt x="7996" y="16742"/>
                </a:cubicBezTo>
                <a:close/>
                <a:moveTo>
                  <a:pt x="8514" y="17026"/>
                </a:moveTo>
                <a:cubicBezTo>
                  <a:pt x="8497" y="17043"/>
                  <a:pt x="8449" y="17125"/>
                  <a:pt x="8397" y="17229"/>
                </a:cubicBezTo>
                <a:cubicBezTo>
                  <a:pt x="8393" y="17235"/>
                  <a:pt x="8387" y="17244"/>
                  <a:pt x="8383" y="17251"/>
                </a:cubicBezTo>
                <a:cubicBezTo>
                  <a:pt x="8383" y="17252"/>
                  <a:pt x="8384" y="17252"/>
                  <a:pt x="8383" y="17253"/>
                </a:cubicBezTo>
                <a:cubicBezTo>
                  <a:pt x="8383" y="17253"/>
                  <a:pt x="8382" y="17254"/>
                  <a:pt x="8382" y="17254"/>
                </a:cubicBezTo>
                <a:cubicBezTo>
                  <a:pt x="8360" y="17298"/>
                  <a:pt x="8324" y="17368"/>
                  <a:pt x="8280" y="17446"/>
                </a:cubicBezTo>
                <a:cubicBezTo>
                  <a:pt x="8280" y="17447"/>
                  <a:pt x="8279" y="17447"/>
                  <a:pt x="8279" y="17447"/>
                </a:cubicBezTo>
                <a:cubicBezTo>
                  <a:pt x="8266" y="17471"/>
                  <a:pt x="8257" y="17490"/>
                  <a:pt x="8245" y="17513"/>
                </a:cubicBezTo>
                <a:cubicBezTo>
                  <a:pt x="8232" y="17540"/>
                  <a:pt x="8223" y="17562"/>
                  <a:pt x="8207" y="17594"/>
                </a:cubicBezTo>
                <a:cubicBezTo>
                  <a:pt x="8171" y="17667"/>
                  <a:pt x="8126" y="17753"/>
                  <a:pt x="8073" y="17851"/>
                </a:cubicBezTo>
                <a:cubicBezTo>
                  <a:pt x="7904" y="18162"/>
                  <a:pt x="7691" y="18588"/>
                  <a:pt x="7600" y="18799"/>
                </a:cubicBezTo>
                <a:cubicBezTo>
                  <a:pt x="7567" y="18875"/>
                  <a:pt x="7544" y="18933"/>
                  <a:pt x="7524" y="18985"/>
                </a:cubicBezTo>
                <a:cubicBezTo>
                  <a:pt x="7510" y="19022"/>
                  <a:pt x="7497" y="19055"/>
                  <a:pt x="7489" y="19084"/>
                </a:cubicBezTo>
                <a:cubicBezTo>
                  <a:pt x="7476" y="19130"/>
                  <a:pt x="7471" y="19169"/>
                  <a:pt x="7471" y="19204"/>
                </a:cubicBezTo>
                <a:cubicBezTo>
                  <a:pt x="7471" y="19228"/>
                  <a:pt x="7474" y="19250"/>
                  <a:pt x="7479" y="19273"/>
                </a:cubicBezTo>
                <a:cubicBezTo>
                  <a:pt x="7481" y="19280"/>
                  <a:pt x="7484" y="19286"/>
                  <a:pt x="7486" y="19293"/>
                </a:cubicBezTo>
                <a:cubicBezTo>
                  <a:pt x="7493" y="19316"/>
                  <a:pt x="7500" y="19340"/>
                  <a:pt x="7511" y="19367"/>
                </a:cubicBezTo>
                <a:lnTo>
                  <a:pt x="7561" y="19491"/>
                </a:lnTo>
                <a:lnTo>
                  <a:pt x="7589" y="19541"/>
                </a:lnTo>
                <a:lnTo>
                  <a:pt x="7726" y="19189"/>
                </a:lnTo>
                <a:cubicBezTo>
                  <a:pt x="7761" y="19100"/>
                  <a:pt x="7791" y="19029"/>
                  <a:pt x="7819" y="18968"/>
                </a:cubicBezTo>
                <a:cubicBezTo>
                  <a:pt x="7839" y="18926"/>
                  <a:pt x="7858" y="18886"/>
                  <a:pt x="7875" y="18857"/>
                </a:cubicBezTo>
                <a:cubicBezTo>
                  <a:pt x="7880" y="18850"/>
                  <a:pt x="7884" y="18844"/>
                  <a:pt x="7888" y="18837"/>
                </a:cubicBezTo>
                <a:cubicBezTo>
                  <a:pt x="7912" y="18784"/>
                  <a:pt x="7938" y="18733"/>
                  <a:pt x="7963" y="18680"/>
                </a:cubicBezTo>
                <a:cubicBezTo>
                  <a:pt x="7964" y="18680"/>
                  <a:pt x="7965" y="18679"/>
                  <a:pt x="7965" y="18679"/>
                </a:cubicBezTo>
                <a:cubicBezTo>
                  <a:pt x="7974" y="18658"/>
                  <a:pt x="7993" y="18620"/>
                  <a:pt x="7993" y="18618"/>
                </a:cubicBezTo>
                <a:cubicBezTo>
                  <a:pt x="7993" y="18612"/>
                  <a:pt x="8023" y="18551"/>
                  <a:pt x="8060" y="18479"/>
                </a:cubicBezTo>
                <a:cubicBezTo>
                  <a:pt x="8060" y="18478"/>
                  <a:pt x="8061" y="18477"/>
                  <a:pt x="8061" y="18476"/>
                </a:cubicBezTo>
                <a:cubicBezTo>
                  <a:pt x="8063" y="18473"/>
                  <a:pt x="8063" y="18471"/>
                  <a:pt x="8065" y="18468"/>
                </a:cubicBezTo>
                <a:cubicBezTo>
                  <a:pt x="8065" y="18468"/>
                  <a:pt x="8064" y="18468"/>
                  <a:pt x="8065" y="18467"/>
                </a:cubicBezTo>
                <a:cubicBezTo>
                  <a:pt x="8067" y="18463"/>
                  <a:pt x="8071" y="18458"/>
                  <a:pt x="8073" y="18454"/>
                </a:cubicBezTo>
                <a:cubicBezTo>
                  <a:pt x="8108" y="18362"/>
                  <a:pt x="8163" y="18243"/>
                  <a:pt x="8246" y="18088"/>
                </a:cubicBezTo>
                <a:cubicBezTo>
                  <a:pt x="8330" y="17933"/>
                  <a:pt x="8411" y="17794"/>
                  <a:pt x="8470" y="17697"/>
                </a:cubicBezTo>
                <a:cubicBezTo>
                  <a:pt x="8485" y="17667"/>
                  <a:pt x="8496" y="17647"/>
                  <a:pt x="8509" y="17623"/>
                </a:cubicBezTo>
                <a:cubicBezTo>
                  <a:pt x="8510" y="17623"/>
                  <a:pt x="8511" y="17622"/>
                  <a:pt x="8511" y="17622"/>
                </a:cubicBezTo>
                <a:cubicBezTo>
                  <a:pt x="8511" y="17621"/>
                  <a:pt x="8511" y="17621"/>
                  <a:pt x="8511" y="17621"/>
                </a:cubicBezTo>
                <a:cubicBezTo>
                  <a:pt x="8515" y="17614"/>
                  <a:pt x="8516" y="17610"/>
                  <a:pt x="8519" y="17603"/>
                </a:cubicBezTo>
                <a:cubicBezTo>
                  <a:pt x="8523" y="17596"/>
                  <a:pt x="8527" y="17593"/>
                  <a:pt x="8531" y="17586"/>
                </a:cubicBezTo>
                <a:cubicBezTo>
                  <a:pt x="8550" y="17551"/>
                  <a:pt x="8567" y="17522"/>
                  <a:pt x="8583" y="17498"/>
                </a:cubicBezTo>
                <a:cubicBezTo>
                  <a:pt x="8636" y="17418"/>
                  <a:pt x="8673" y="17391"/>
                  <a:pt x="8712" y="17403"/>
                </a:cubicBezTo>
                <a:cubicBezTo>
                  <a:pt x="8754" y="17417"/>
                  <a:pt x="8749" y="17462"/>
                  <a:pt x="8697" y="17578"/>
                </a:cubicBezTo>
                <a:cubicBezTo>
                  <a:pt x="8695" y="17583"/>
                  <a:pt x="8693" y="17587"/>
                  <a:pt x="8691" y="17593"/>
                </a:cubicBezTo>
                <a:cubicBezTo>
                  <a:pt x="8691" y="17593"/>
                  <a:pt x="8691" y="17594"/>
                  <a:pt x="8691" y="17594"/>
                </a:cubicBezTo>
                <a:cubicBezTo>
                  <a:pt x="8690" y="17595"/>
                  <a:pt x="8690" y="17597"/>
                  <a:pt x="8689" y="17598"/>
                </a:cubicBezTo>
                <a:cubicBezTo>
                  <a:pt x="8659" y="17662"/>
                  <a:pt x="8626" y="17741"/>
                  <a:pt x="8589" y="17826"/>
                </a:cubicBezTo>
                <a:cubicBezTo>
                  <a:pt x="8566" y="17910"/>
                  <a:pt x="8534" y="18004"/>
                  <a:pt x="8490" y="18116"/>
                </a:cubicBezTo>
                <a:cubicBezTo>
                  <a:pt x="8448" y="18222"/>
                  <a:pt x="8407" y="18309"/>
                  <a:pt x="8367" y="18386"/>
                </a:cubicBezTo>
                <a:cubicBezTo>
                  <a:pt x="8351" y="18429"/>
                  <a:pt x="8335" y="18476"/>
                  <a:pt x="8328" y="18500"/>
                </a:cubicBezTo>
                <a:cubicBezTo>
                  <a:pt x="8284" y="18654"/>
                  <a:pt x="8226" y="19015"/>
                  <a:pt x="8197" y="19280"/>
                </a:cubicBezTo>
                <a:cubicBezTo>
                  <a:pt x="8187" y="19591"/>
                  <a:pt x="8193" y="19598"/>
                  <a:pt x="8269" y="19433"/>
                </a:cubicBezTo>
                <a:cubicBezTo>
                  <a:pt x="8317" y="19328"/>
                  <a:pt x="8410" y="19164"/>
                  <a:pt x="8518" y="18985"/>
                </a:cubicBezTo>
                <a:cubicBezTo>
                  <a:pt x="8520" y="18982"/>
                  <a:pt x="8522" y="18977"/>
                  <a:pt x="8524" y="18973"/>
                </a:cubicBezTo>
                <a:cubicBezTo>
                  <a:pt x="8748" y="18602"/>
                  <a:pt x="9036" y="18168"/>
                  <a:pt x="9165" y="18019"/>
                </a:cubicBezTo>
                <a:cubicBezTo>
                  <a:pt x="9165" y="18019"/>
                  <a:pt x="9166" y="18018"/>
                  <a:pt x="9167" y="18018"/>
                </a:cubicBezTo>
                <a:cubicBezTo>
                  <a:pt x="9279" y="17850"/>
                  <a:pt x="9352" y="17732"/>
                  <a:pt x="9397" y="17650"/>
                </a:cubicBezTo>
                <a:cubicBezTo>
                  <a:pt x="9405" y="17638"/>
                  <a:pt x="9411" y="17627"/>
                  <a:pt x="9415" y="17617"/>
                </a:cubicBezTo>
                <a:cubicBezTo>
                  <a:pt x="9419" y="17607"/>
                  <a:pt x="9420" y="17599"/>
                  <a:pt x="9420" y="17590"/>
                </a:cubicBezTo>
                <a:cubicBezTo>
                  <a:pt x="9420" y="17587"/>
                  <a:pt x="9419" y="17583"/>
                  <a:pt x="9418" y="17581"/>
                </a:cubicBezTo>
                <a:cubicBezTo>
                  <a:pt x="9417" y="17574"/>
                  <a:pt x="9415" y="17568"/>
                  <a:pt x="9412" y="17561"/>
                </a:cubicBezTo>
                <a:cubicBezTo>
                  <a:pt x="9410" y="17558"/>
                  <a:pt x="9409" y="17556"/>
                  <a:pt x="9407" y="17553"/>
                </a:cubicBezTo>
                <a:cubicBezTo>
                  <a:pt x="9400" y="17543"/>
                  <a:pt x="9393" y="17532"/>
                  <a:pt x="9381" y="17521"/>
                </a:cubicBezTo>
                <a:cubicBezTo>
                  <a:pt x="9367" y="17508"/>
                  <a:pt x="9350" y="17495"/>
                  <a:pt x="9328" y="17479"/>
                </a:cubicBezTo>
                <a:cubicBezTo>
                  <a:pt x="9304" y="17462"/>
                  <a:pt x="9269" y="17441"/>
                  <a:pt x="9232" y="17418"/>
                </a:cubicBezTo>
                <a:cubicBezTo>
                  <a:pt x="9146" y="17369"/>
                  <a:pt x="9111" y="17348"/>
                  <a:pt x="8979" y="17271"/>
                </a:cubicBezTo>
                <a:cubicBezTo>
                  <a:pt x="8927" y="17242"/>
                  <a:pt x="8891" y="17223"/>
                  <a:pt x="8844" y="17197"/>
                </a:cubicBezTo>
                <a:cubicBezTo>
                  <a:pt x="8684" y="17109"/>
                  <a:pt x="8552" y="17039"/>
                  <a:pt x="8514" y="17026"/>
                </a:cubicBezTo>
                <a:close/>
                <a:moveTo>
                  <a:pt x="5322" y="17646"/>
                </a:moveTo>
                <a:cubicBezTo>
                  <a:pt x="5319" y="17645"/>
                  <a:pt x="5311" y="17648"/>
                  <a:pt x="5302" y="17653"/>
                </a:cubicBezTo>
                <a:cubicBezTo>
                  <a:pt x="5299" y="17654"/>
                  <a:pt x="5291" y="17660"/>
                  <a:pt x="5287" y="17662"/>
                </a:cubicBezTo>
                <a:cubicBezTo>
                  <a:pt x="5275" y="17669"/>
                  <a:pt x="5262" y="17677"/>
                  <a:pt x="5243" y="17690"/>
                </a:cubicBezTo>
                <a:cubicBezTo>
                  <a:pt x="5242" y="17691"/>
                  <a:pt x="5242" y="17691"/>
                  <a:pt x="5241" y="17691"/>
                </a:cubicBezTo>
                <a:cubicBezTo>
                  <a:pt x="5208" y="17718"/>
                  <a:pt x="5179" y="17743"/>
                  <a:pt x="5138" y="17777"/>
                </a:cubicBezTo>
                <a:cubicBezTo>
                  <a:pt x="5063" y="17840"/>
                  <a:pt x="4999" y="17889"/>
                  <a:pt x="4942" y="17929"/>
                </a:cubicBezTo>
                <a:cubicBezTo>
                  <a:pt x="5007" y="17904"/>
                  <a:pt x="5060" y="17940"/>
                  <a:pt x="5055" y="17989"/>
                </a:cubicBezTo>
                <a:cubicBezTo>
                  <a:pt x="5056" y="17987"/>
                  <a:pt x="5057" y="17987"/>
                  <a:pt x="5058" y="17986"/>
                </a:cubicBezTo>
                <a:cubicBezTo>
                  <a:pt x="5077" y="17966"/>
                  <a:pt x="5092" y="17948"/>
                  <a:pt x="5114" y="17926"/>
                </a:cubicBezTo>
                <a:cubicBezTo>
                  <a:pt x="5147" y="17893"/>
                  <a:pt x="5188" y="17847"/>
                  <a:pt x="5227" y="17799"/>
                </a:cubicBezTo>
                <a:cubicBezTo>
                  <a:pt x="5228" y="17796"/>
                  <a:pt x="5228" y="17793"/>
                  <a:pt x="5230" y="17790"/>
                </a:cubicBezTo>
                <a:cubicBezTo>
                  <a:pt x="5242" y="17769"/>
                  <a:pt x="5261" y="17745"/>
                  <a:pt x="5284" y="17714"/>
                </a:cubicBezTo>
                <a:cubicBezTo>
                  <a:pt x="5304" y="17687"/>
                  <a:pt x="5315" y="17669"/>
                  <a:pt x="5320" y="17658"/>
                </a:cubicBezTo>
                <a:cubicBezTo>
                  <a:pt x="5320" y="17657"/>
                  <a:pt x="5321" y="17655"/>
                  <a:pt x="5322" y="17654"/>
                </a:cubicBezTo>
                <a:cubicBezTo>
                  <a:pt x="5323" y="17650"/>
                  <a:pt x="5324" y="17647"/>
                  <a:pt x="5322" y="17646"/>
                </a:cubicBezTo>
                <a:close/>
                <a:moveTo>
                  <a:pt x="9634" y="17674"/>
                </a:moveTo>
                <a:cubicBezTo>
                  <a:pt x="9626" y="17675"/>
                  <a:pt x="9618" y="17677"/>
                  <a:pt x="9610" y="17681"/>
                </a:cubicBezTo>
                <a:cubicBezTo>
                  <a:pt x="9603" y="17684"/>
                  <a:pt x="9595" y="17690"/>
                  <a:pt x="9588" y="17695"/>
                </a:cubicBezTo>
                <a:cubicBezTo>
                  <a:pt x="9587" y="17697"/>
                  <a:pt x="9585" y="17698"/>
                  <a:pt x="9583" y="17699"/>
                </a:cubicBezTo>
                <a:cubicBezTo>
                  <a:pt x="9569" y="17711"/>
                  <a:pt x="9555" y="17727"/>
                  <a:pt x="9536" y="17749"/>
                </a:cubicBezTo>
                <a:cubicBezTo>
                  <a:pt x="9533" y="17752"/>
                  <a:pt x="9531" y="17755"/>
                  <a:pt x="9528" y="17758"/>
                </a:cubicBezTo>
                <a:cubicBezTo>
                  <a:pt x="9470" y="17828"/>
                  <a:pt x="9359" y="17992"/>
                  <a:pt x="9238" y="18186"/>
                </a:cubicBezTo>
                <a:cubicBezTo>
                  <a:pt x="9204" y="18258"/>
                  <a:pt x="9157" y="18342"/>
                  <a:pt x="9095" y="18443"/>
                </a:cubicBezTo>
                <a:cubicBezTo>
                  <a:pt x="8830" y="18873"/>
                  <a:pt x="8424" y="19802"/>
                  <a:pt x="8424" y="19980"/>
                </a:cubicBezTo>
                <a:cubicBezTo>
                  <a:pt x="8424" y="20073"/>
                  <a:pt x="8514" y="20106"/>
                  <a:pt x="8586" y="20069"/>
                </a:cubicBezTo>
                <a:cubicBezTo>
                  <a:pt x="8594" y="20064"/>
                  <a:pt x="8602" y="20059"/>
                  <a:pt x="8609" y="20054"/>
                </a:cubicBezTo>
                <a:cubicBezTo>
                  <a:pt x="8627" y="20040"/>
                  <a:pt x="8643" y="20022"/>
                  <a:pt x="8655" y="19998"/>
                </a:cubicBezTo>
                <a:cubicBezTo>
                  <a:pt x="8679" y="19950"/>
                  <a:pt x="8752" y="19758"/>
                  <a:pt x="8820" y="19571"/>
                </a:cubicBezTo>
                <a:cubicBezTo>
                  <a:pt x="8828" y="19550"/>
                  <a:pt x="8837" y="19532"/>
                  <a:pt x="8844" y="19513"/>
                </a:cubicBezTo>
                <a:cubicBezTo>
                  <a:pt x="8845" y="19513"/>
                  <a:pt x="8844" y="19513"/>
                  <a:pt x="8844" y="19512"/>
                </a:cubicBezTo>
                <a:cubicBezTo>
                  <a:pt x="8853" y="19486"/>
                  <a:pt x="8869" y="19445"/>
                  <a:pt x="8869" y="19441"/>
                </a:cubicBezTo>
                <a:cubicBezTo>
                  <a:pt x="8869" y="19433"/>
                  <a:pt x="8911" y="19342"/>
                  <a:pt x="8965" y="19229"/>
                </a:cubicBezTo>
                <a:cubicBezTo>
                  <a:pt x="8967" y="19227"/>
                  <a:pt x="8966" y="19228"/>
                  <a:pt x="8967" y="19225"/>
                </a:cubicBezTo>
                <a:cubicBezTo>
                  <a:pt x="8969" y="19222"/>
                  <a:pt x="8967" y="19223"/>
                  <a:pt x="8969" y="19220"/>
                </a:cubicBezTo>
                <a:cubicBezTo>
                  <a:pt x="8970" y="19218"/>
                  <a:pt x="8971" y="19215"/>
                  <a:pt x="8972" y="19213"/>
                </a:cubicBezTo>
                <a:cubicBezTo>
                  <a:pt x="8973" y="19211"/>
                  <a:pt x="8974" y="19209"/>
                  <a:pt x="8975" y="19207"/>
                </a:cubicBezTo>
                <a:cubicBezTo>
                  <a:pt x="8977" y="19202"/>
                  <a:pt x="8980" y="19199"/>
                  <a:pt x="8982" y="19195"/>
                </a:cubicBezTo>
                <a:cubicBezTo>
                  <a:pt x="9000" y="19157"/>
                  <a:pt x="9014" y="19127"/>
                  <a:pt x="9036" y="19084"/>
                </a:cubicBezTo>
                <a:cubicBezTo>
                  <a:pt x="9041" y="19073"/>
                  <a:pt x="9057" y="19045"/>
                  <a:pt x="9067" y="19028"/>
                </a:cubicBezTo>
                <a:cubicBezTo>
                  <a:pt x="9083" y="18998"/>
                  <a:pt x="9102" y="18966"/>
                  <a:pt x="9119" y="18935"/>
                </a:cubicBezTo>
                <a:cubicBezTo>
                  <a:pt x="9120" y="18934"/>
                  <a:pt x="9120" y="18933"/>
                  <a:pt x="9121" y="18932"/>
                </a:cubicBezTo>
                <a:cubicBezTo>
                  <a:pt x="9122" y="18930"/>
                  <a:pt x="9123" y="18928"/>
                  <a:pt x="9124" y="18925"/>
                </a:cubicBezTo>
                <a:cubicBezTo>
                  <a:pt x="9201" y="18788"/>
                  <a:pt x="9286" y="18647"/>
                  <a:pt x="9391" y="18490"/>
                </a:cubicBezTo>
                <a:cubicBezTo>
                  <a:pt x="9394" y="18482"/>
                  <a:pt x="9396" y="18475"/>
                  <a:pt x="9400" y="18467"/>
                </a:cubicBezTo>
                <a:cubicBezTo>
                  <a:pt x="9435" y="18398"/>
                  <a:pt x="9501" y="18301"/>
                  <a:pt x="9600" y="18168"/>
                </a:cubicBezTo>
                <a:cubicBezTo>
                  <a:pt x="9683" y="18058"/>
                  <a:pt x="9739" y="17983"/>
                  <a:pt x="9776" y="17926"/>
                </a:cubicBezTo>
                <a:cubicBezTo>
                  <a:pt x="9782" y="17918"/>
                  <a:pt x="9787" y="17910"/>
                  <a:pt x="9791" y="17903"/>
                </a:cubicBezTo>
                <a:cubicBezTo>
                  <a:pt x="9803" y="17885"/>
                  <a:pt x="9810" y="17868"/>
                  <a:pt x="9817" y="17854"/>
                </a:cubicBezTo>
                <a:cubicBezTo>
                  <a:pt x="9820" y="17848"/>
                  <a:pt x="9824" y="17843"/>
                  <a:pt x="9825" y="17838"/>
                </a:cubicBezTo>
                <a:cubicBezTo>
                  <a:pt x="9827" y="17834"/>
                  <a:pt x="9829" y="17830"/>
                  <a:pt x="9830" y="17826"/>
                </a:cubicBezTo>
                <a:cubicBezTo>
                  <a:pt x="9834" y="17815"/>
                  <a:pt x="9835" y="17804"/>
                  <a:pt x="9834" y="17795"/>
                </a:cubicBezTo>
                <a:cubicBezTo>
                  <a:pt x="9832" y="17785"/>
                  <a:pt x="9829" y="17777"/>
                  <a:pt x="9822" y="17769"/>
                </a:cubicBezTo>
                <a:cubicBezTo>
                  <a:pt x="9815" y="17760"/>
                  <a:pt x="9806" y="17752"/>
                  <a:pt x="9794" y="17745"/>
                </a:cubicBezTo>
                <a:cubicBezTo>
                  <a:pt x="9783" y="17737"/>
                  <a:pt x="9768" y="17728"/>
                  <a:pt x="9752" y="17719"/>
                </a:cubicBezTo>
                <a:cubicBezTo>
                  <a:pt x="9727" y="17705"/>
                  <a:pt x="9709" y="17695"/>
                  <a:pt x="9691" y="17687"/>
                </a:cubicBezTo>
                <a:cubicBezTo>
                  <a:pt x="9685" y="17685"/>
                  <a:pt x="9679" y="17682"/>
                  <a:pt x="9673" y="17681"/>
                </a:cubicBezTo>
                <a:cubicBezTo>
                  <a:pt x="9670" y="17679"/>
                  <a:pt x="9665" y="17679"/>
                  <a:pt x="9662" y="17678"/>
                </a:cubicBezTo>
                <a:cubicBezTo>
                  <a:pt x="9655" y="17676"/>
                  <a:pt x="9648" y="17676"/>
                  <a:pt x="9642" y="17675"/>
                </a:cubicBezTo>
                <a:cubicBezTo>
                  <a:pt x="9639" y="17675"/>
                  <a:pt x="9637" y="17674"/>
                  <a:pt x="9634" y="17674"/>
                </a:cubicBezTo>
                <a:close/>
                <a:moveTo>
                  <a:pt x="6031" y="17893"/>
                </a:moveTo>
                <a:cubicBezTo>
                  <a:pt x="6022" y="17897"/>
                  <a:pt x="6002" y="17910"/>
                  <a:pt x="5971" y="17935"/>
                </a:cubicBezTo>
                <a:cubicBezTo>
                  <a:pt x="5939" y="17960"/>
                  <a:pt x="5894" y="17997"/>
                  <a:pt x="5833" y="18047"/>
                </a:cubicBezTo>
                <a:cubicBezTo>
                  <a:pt x="5792" y="18081"/>
                  <a:pt x="5754" y="18112"/>
                  <a:pt x="5720" y="18138"/>
                </a:cubicBezTo>
                <a:cubicBezTo>
                  <a:pt x="5788" y="18092"/>
                  <a:pt x="5807" y="18116"/>
                  <a:pt x="5815" y="18286"/>
                </a:cubicBezTo>
                <a:cubicBezTo>
                  <a:pt x="5816" y="18285"/>
                  <a:pt x="5817" y="18286"/>
                  <a:pt x="5817" y="18286"/>
                </a:cubicBezTo>
                <a:cubicBezTo>
                  <a:pt x="5826" y="18254"/>
                  <a:pt x="5837" y="18223"/>
                  <a:pt x="5851" y="18194"/>
                </a:cubicBezTo>
                <a:cubicBezTo>
                  <a:pt x="5852" y="18193"/>
                  <a:pt x="5852" y="18192"/>
                  <a:pt x="5853" y="18191"/>
                </a:cubicBezTo>
                <a:cubicBezTo>
                  <a:pt x="5867" y="18162"/>
                  <a:pt x="5882" y="18134"/>
                  <a:pt x="5900" y="18107"/>
                </a:cubicBezTo>
                <a:cubicBezTo>
                  <a:pt x="5907" y="18094"/>
                  <a:pt x="5914" y="18079"/>
                  <a:pt x="5921" y="18067"/>
                </a:cubicBezTo>
                <a:lnTo>
                  <a:pt x="6031" y="17893"/>
                </a:lnTo>
                <a:close/>
                <a:moveTo>
                  <a:pt x="5294" y="17941"/>
                </a:moveTo>
                <a:cubicBezTo>
                  <a:pt x="5274" y="17963"/>
                  <a:pt x="5241" y="18015"/>
                  <a:pt x="5217" y="18064"/>
                </a:cubicBezTo>
                <a:cubicBezTo>
                  <a:pt x="5223" y="18121"/>
                  <a:pt x="5264" y="18142"/>
                  <a:pt x="5379" y="18142"/>
                </a:cubicBezTo>
                <a:cubicBezTo>
                  <a:pt x="5405" y="18142"/>
                  <a:pt x="5429" y="18143"/>
                  <a:pt x="5451" y="18146"/>
                </a:cubicBezTo>
                <a:cubicBezTo>
                  <a:pt x="5454" y="18139"/>
                  <a:pt x="5452" y="18130"/>
                  <a:pt x="5447" y="18115"/>
                </a:cubicBezTo>
                <a:cubicBezTo>
                  <a:pt x="5446" y="18112"/>
                  <a:pt x="5443" y="18106"/>
                  <a:pt x="5441" y="18102"/>
                </a:cubicBezTo>
                <a:cubicBezTo>
                  <a:pt x="5436" y="18093"/>
                  <a:pt x="5430" y="18084"/>
                  <a:pt x="5425" y="18075"/>
                </a:cubicBezTo>
                <a:cubicBezTo>
                  <a:pt x="5401" y="18047"/>
                  <a:pt x="5376" y="18019"/>
                  <a:pt x="5351" y="17994"/>
                </a:cubicBezTo>
                <a:cubicBezTo>
                  <a:pt x="5333" y="17976"/>
                  <a:pt x="5316" y="17960"/>
                  <a:pt x="5300" y="17946"/>
                </a:cubicBezTo>
                <a:cubicBezTo>
                  <a:pt x="5298" y="17944"/>
                  <a:pt x="5296" y="17942"/>
                  <a:pt x="5294" y="17941"/>
                </a:cubicBezTo>
                <a:close/>
                <a:moveTo>
                  <a:pt x="10177" y="18046"/>
                </a:moveTo>
                <a:cubicBezTo>
                  <a:pt x="10156" y="18046"/>
                  <a:pt x="10137" y="18050"/>
                  <a:pt x="10121" y="18055"/>
                </a:cubicBezTo>
                <a:cubicBezTo>
                  <a:pt x="10095" y="18069"/>
                  <a:pt x="10072" y="18089"/>
                  <a:pt x="10051" y="18116"/>
                </a:cubicBezTo>
                <a:cubicBezTo>
                  <a:pt x="10051" y="18117"/>
                  <a:pt x="10050" y="18118"/>
                  <a:pt x="10049" y="18119"/>
                </a:cubicBezTo>
                <a:cubicBezTo>
                  <a:pt x="10046" y="18126"/>
                  <a:pt x="10041" y="18132"/>
                  <a:pt x="10036" y="18138"/>
                </a:cubicBezTo>
                <a:cubicBezTo>
                  <a:pt x="10021" y="18161"/>
                  <a:pt x="10007" y="18187"/>
                  <a:pt x="9994" y="18219"/>
                </a:cubicBezTo>
                <a:cubicBezTo>
                  <a:pt x="9991" y="18225"/>
                  <a:pt x="9978" y="18255"/>
                  <a:pt x="9974" y="18264"/>
                </a:cubicBezTo>
                <a:cubicBezTo>
                  <a:pt x="9946" y="18329"/>
                  <a:pt x="9897" y="18442"/>
                  <a:pt x="9845" y="18562"/>
                </a:cubicBezTo>
                <a:cubicBezTo>
                  <a:pt x="9823" y="18624"/>
                  <a:pt x="9796" y="18690"/>
                  <a:pt x="9765" y="18763"/>
                </a:cubicBezTo>
                <a:cubicBezTo>
                  <a:pt x="9401" y="19604"/>
                  <a:pt x="9226" y="20385"/>
                  <a:pt x="9400" y="20385"/>
                </a:cubicBezTo>
                <a:cubicBezTo>
                  <a:pt x="9484" y="20385"/>
                  <a:pt x="9642" y="20068"/>
                  <a:pt x="9731" y="19722"/>
                </a:cubicBezTo>
                <a:cubicBezTo>
                  <a:pt x="9751" y="19641"/>
                  <a:pt x="9776" y="19567"/>
                  <a:pt x="9801" y="19515"/>
                </a:cubicBezTo>
                <a:cubicBezTo>
                  <a:pt x="9859" y="19288"/>
                  <a:pt x="9928" y="19094"/>
                  <a:pt x="10041" y="18840"/>
                </a:cubicBezTo>
                <a:cubicBezTo>
                  <a:pt x="10108" y="18690"/>
                  <a:pt x="10183" y="18504"/>
                  <a:pt x="10208" y="18427"/>
                </a:cubicBezTo>
                <a:cubicBezTo>
                  <a:pt x="10233" y="18350"/>
                  <a:pt x="10267" y="18274"/>
                  <a:pt x="10281" y="18258"/>
                </a:cubicBezTo>
                <a:cubicBezTo>
                  <a:pt x="10306" y="18230"/>
                  <a:pt x="10309" y="18230"/>
                  <a:pt x="10334" y="18267"/>
                </a:cubicBezTo>
                <a:cubicBezTo>
                  <a:pt x="10354" y="18299"/>
                  <a:pt x="10356" y="18341"/>
                  <a:pt x="10337" y="18408"/>
                </a:cubicBezTo>
                <a:cubicBezTo>
                  <a:pt x="10335" y="18419"/>
                  <a:pt x="10335" y="18429"/>
                  <a:pt x="10332" y="18439"/>
                </a:cubicBezTo>
                <a:cubicBezTo>
                  <a:pt x="10325" y="18465"/>
                  <a:pt x="10290" y="18541"/>
                  <a:pt x="10255" y="18608"/>
                </a:cubicBezTo>
                <a:cubicBezTo>
                  <a:pt x="10255" y="18609"/>
                  <a:pt x="10254" y="18609"/>
                  <a:pt x="10254" y="18610"/>
                </a:cubicBezTo>
                <a:cubicBezTo>
                  <a:pt x="10241" y="18636"/>
                  <a:pt x="10233" y="18658"/>
                  <a:pt x="10218" y="18688"/>
                </a:cubicBezTo>
                <a:cubicBezTo>
                  <a:pt x="9993" y="19138"/>
                  <a:pt x="9941" y="19361"/>
                  <a:pt x="9966" y="19769"/>
                </a:cubicBezTo>
                <a:cubicBezTo>
                  <a:pt x="9966" y="19773"/>
                  <a:pt x="9966" y="19776"/>
                  <a:pt x="9966" y="19780"/>
                </a:cubicBezTo>
                <a:cubicBezTo>
                  <a:pt x="9967" y="19786"/>
                  <a:pt x="9968" y="19791"/>
                  <a:pt x="9969" y="19797"/>
                </a:cubicBezTo>
                <a:cubicBezTo>
                  <a:pt x="10044" y="20352"/>
                  <a:pt x="10074" y="20485"/>
                  <a:pt x="10125" y="20485"/>
                </a:cubicBezTo>
                <a:cubicBezTo>
                  <a:pt x="10150" y="20485"/>
                  <a:pt x="10177" y="20254"/>
                  <a:pt x="10183" y="19973"/>
                </a:cubicBezTo>
                <a:cubicBezTo>
                  <a:pt x="10184" y="19960"/>
                  <a:pt x="10186" y="19948"/>
                  <a:pt x="10187" y="19936"/>
                </a:cubicBezTo>
                <a:cubicBezTo>
                  <a:pt x="10187" y="19935"/>
                  <a:pt x="10187" y="19935"/>
                  <a:pt x="10187" y="19934"/>
                </a:cubicBezTo>
                <a:cubicBezTo>
                  <a:pt x="10187" y="19885"/>
                  <a:pt x="10189" y="19837"/>
                  <a:pt x="10192" y="19796"/>
                </a:cubicBezTo>
                <a:cubicBezTo>
                  <a:pt x="10192" y="19782"/>
                  <a:pt x="10192" y="19769"/>
                  <a:pt x="10193" y="19756"/>
                </a:cubicBezTo>
                <a:cubicBezTo>
                  <a:pt x="10193" y="19755"/>
                  <a:pt x="10193" y="19754"/>
                  <a:pt x="10193" y="19753"/>
                </a:cubicBezTo>
                <a:cubicBezTo>
                  <a:pt x="10196" y="19713"/>
                  <a:pt x="10200" y="19668"/>
                  <a:pt x="10205" y="19629"/>
                </a:cubicBezTo>
                <a:cubicBezTo>
                  <a:pt x="10205" y="19628"/>
                  <a:pt x="10206" y="19627"/>
                  <a:pt x="10206" y="19625"/>
                </a:cubicBezTo>
                <a:cubicBezTo>
                  <a:pt x="10234" y="19346"/>
                  <a:pt x="10281" y="19098"/>
                  <a:pt x="10335" y="18969"/>
                </a:cubicBezTo>
                <a:cubicBezTo>
                  <a:pt x="10374" y="18817"/>
                  <a:pt x="10421" y="18650"/>
                  <a:pt x="10479" y="18456"/>
                </a:cubicBezTo>
                <a:cubicBezTo>
                  <a:pt x="10514" y="18339"/>
                  <a:pt x="10543" y="18227"/>
                  <a:pt x="10543" y="18207"/>
                </a:cubicBezTo>
                <a:cubicBezTo>
                  <a:pt x="10543" y="18189"/>
                  <a:pt x="10506" y="18159"/>
                  <a:pt x="10460" y="18128"/>
                </a:cubicBezTo>
                <a:cubicBezTo>
                  <a:pt x="10412" y="18106"/>
                  <a:pt x="10367" y="18087"/>
                  <a:pt x="10327" y="18074"/>
                </a:cubicBezTo>
                <a:cubicBezTo>
                  <a:pt x="10268" y="18054"/>
                  <a:pt x="10218" y="18045"/>
                  <a:pt x="10177" y="18046"/>
                </a:cubicBezTo>
                <a:close/>
                <a:moveTo>
                  <a:pt x="14308" y="18226"/>
                </a:moveTo>
                <a:lnTo>
                  <a:pt x="14285" y="18250"/>
                </a:lnTo>
                <a:lnTo>
                  <a:pt x="14288" y="18255"/>
                </a:lnTo>
                <a:lnTo>
                  <a:pt x="14308" y="18226"/>
                </a:lnTo>
                <a:close/>
                <a:moveTo>
                  <a:pt x="9796" y="18267"/>
                </a:moveTo>
                <a:cubicBezTo>
                  <a:pt x="9795" y="18268"/>
                  <a:pt x="9792" y="18269"/>
                  <a:pt x="9791" y="18270"/>
                </a:cubicBezTo>
                <a:cubicBezTo>
                  <a:pt x="9773" y="18285"/>
                  <a:pt x="9755" y="18302"/>
                  <a:pt x="9735" y="18320"/>
                </a:cubicBezTo>
                <a:cubicBezTo>
                  <a:pt x="9729" y="18326"/>
                  <a:pt x="9724" y="18333"/>
                  <a:pt x="9717" y="18339"/>
                </a:cubicBezTo>
                <a:cubicBezTo>
                  <a:pt x="9696" y="18361"/>
                  <a:pt x="9673" y="18384"/>
                  <a:pt x="9652" y="18408"/>
                </a:cubicBezTo>
                <a:cubicBezTo>
                  <a:pt x="9631" y="18433"/>
                  <a:pt x="9618" y="18450"/>
                  <a:pt x="9592" y="18482"/>
                </a:cubicBezTo>
                <a:cubicBezTo>
                  <a:pt x="9332" y="18797"/>
                  <a:pt x="9155" y="19118"/>
                  <a:pt x="9042" y="19477"/>
                </a:cubicBezTo>
                <a:cubicBezTo>
                  <a:pt x="9031" y="19554"/>
                  <a:pt x="9013" y="19648"/>
                  <a:pt x="8983" y="19785"/>
                </a:cubicBezTo>
                <a:cubicBezTo>
                  <a:pt x="8928" y="20043"/>
                  <a:pt x="8931" y="20122"/>
                  <a:pt x="8995" y="20174"/>
                </a:cubicBezTo>
                <a:cubicBezTo>
                  <a:pt x="9060" y="20228"/>
                  <a:pt x="9087" y="20182"/>
                  <a:pt x="9147" y="19917"/>
                </a:cubicBezTo>
                <a:cubicBezTo>
                  <a:pt x="9228" y="19558"/>
                  <a:pt x="9670" y="18435"/>
                  <a:pt x="9778" y="18308"/>
                </a:cubicBezTo>
                <a:cubicBezTo>
                  <a:pt x="9785" y="18293"/>
                  <a:pt x="9793" y="18275"/>
                  <a:pt x="9796" y="18267"/>
                </a:cubicBezTo>
                <a:close/>
                <a:moveTo>
                  <a:pt x="10677" y="18268"/>
                </a:moveTo>
                <a:cubicBezTo>
                  <a:pt x="10671" y="18270"/>
                  <a:pt x="10667" y="18274"/>
                  <a:pt x="10664" y="18280"/>
                </a:cubicBezTo>
                <a:cubicBezTo>
                  <a:pt x="10637" y="18335"/>
                  <a:pt x="10492" y="18940"/>
                  <a:pt x="10450" y="19176"/>
                </a:cubicBezTo>
                <a:cubicBezTo>
                  <a:pt x="10450" y="19177"/>
                  <a:pt x="10450" y="19177"/>
                  <a:pt x="10450" y="19177"/>
                </a:cubicBezTo>
                <a:cubicBezTo>
                  <a:pt x="10450" y="19178"/>
                  <a:pt x="10450" y="19179"/>
                  <a:pt x="10450" y="19180"/>
                </a:cubicBezTo>
                <a:cubicBezTo>
                  <a:pt x="10455" y="19337"/>
                  <a:pt x="10456" y="19544"/>
                  <a:pt x="10451" y="19812"/>
                </a:cubicBezTo>
                <a:cubicBezTo>
                  <a:pt x="10442" y="20333"/>
                  <a:pt x="10458" y="20788"/>
                  <a:pt x="10487" y="20823"/>
                </a:cubicBezTo>
                <a:cubicBezTo>
                  <a:pt x="10525" y="20869"/>
                  <a:pt x="10571" y="20825"/>
                  <a:pt x="10643" y="20675"/>
                </a:cubicBezTo>
                <a:cubicBezTo>
                  <a:pt x="10662" y="20636"/>
                  <a:pt x="10676" y="20609"/>
                  <a:pt x="10690" y="20583"/>
                </a:cubicBezTo>
                <a:cubicBezTo>
                  <a:pt x="10701" y="20557"/>
                  <a:pt x="10712" y="20536"/>
                  <a:pt x="10721" y="20518"/>
                </a:cubicBezTo>
                <a:cubicBezTo>
                  <a:pt x="10723" y="20514"/>
                  <a:pt x="10726" y="20505"/>
                  <a:pt x="10728" y="20502"/>
                </a:cubicBezTo>
                <a:lnTo>
                  <a:pt x="10754" y="20461"/>
                </a:lnTo>
                <a:lnTo>
                  <a:pt x="10775" y="20482"/>
                </a:lnTo>
                <a:cubicBezTo>
                  <a:pt x="10789" y="20489"/>
                  <a:pt x="10806" y="20506"/>
                  <a:pt x="10834" y="20538"/>
                </a:cubicBezTo>
                <a:cubicBezTo>
                  <a:pt x="10839" y="20542"/>
                  <a:pt x="10842" y="20543"/>
                  <a:pt x="10847" y="20547"/>
                </a:cubicBezTo>
                <a:cubicBezTo>
                  <a:pt x="10898" y="20589"/>
                  <a:pt x="10922" y="20614"/>
                  <a:pt x="10909" y="20670"/>
                </a:cubicBezTo>
                <a:cubicBezTo>
                  <a:pt x="10943" y="20749"/>
                  <a:pt x="11055" y="20921"/>
                  <a:pt x="11114" y="20975"/>
                </a:cubicBezTo>
                <a:cubicBezTo>
                  <a:pt x="11150" y="21010"/>
                  <a:pt x="11210" y="21051"/>
                  <a:pt x="11244" y="21069"/>
                </a:cubicBezTo>
                <a:cubicBezTo>
                  <a:pt x="11279" y="21086"/>
                  <a:pt x="11313" y="21101"/>
                  <a:pt x="11320" y="21101"/>
                </a:cubicBezTo>
                <a:cubicBezTo>
                  <a:pt x="11326" y="21101"/>
                  <a:pt x="11306" y="21037"/>
                  <a:pt x="11274" y="20959"/>
                </a:cubicBezTo>
                <a:cubicBezTo>
                  <a:pt x="11260" y="20925"/>
                  <a:pt x="11244" y="20880"/>
                  <a:pt x="11228" y="20837"/>
                </a:cubicBezTo>
                <a:cubicBezTo>
                  <a:pt x="11228" y="20836"/>
                  <a:pt x="11227" y="20836"/>
                  <a:pt x="11226" y="20835"/>
                </a:cubicBezTo>
                <a:cubicBezTo>
                  <a:pt x="11226" y="20835"/>
                  <a:pt x="11227" y="20835"/>
                  <a:pt x="11226" y="20834"/>
                </a:cubicBezTo>
                <a:cubicBezTo>
                  <a:pt x="11226" y="20833"/>
                  <a:pt x="11225" y="20831"/>
                  <a:pt x="11225" y="20830"/>
                </a:cubicBezTo>
                <a:cubicBezTo>
                  <a:pt x="11224" y="20828"/>
                  <a:pt x="11224" y="20826"/>
                  <a:pt x="11223" y="20825"/>
                </a:cubicBezTo>
                <a:cubicBezTo>
                  <a:pt x="11223" y="20824"/>
                  <a:pt x="11222" y="20824"/>
                  <a:pt x="11221" y="20823"/>
                </a:cubicBezTo>
                <a:cubicBezTo>
                  <a:pt x="11217" y="20810"/>
                  <a:pt x="11213" y="20800"/>
                  <a:pt x="11208" y="20786"/>
                </a:cubicBezTo>
                <a:cubicBezTo>
                  <a:pt x="11208" y="20785"/>
                  <a:pt x="11207" y="20786"/>
                  <a:pt x="11207" y="20785"/>
                </a:cubicBezTo>
                <a:cubicBezTo>
                  <a:pt x="11203" y="20780"/>
                  <a:pt x="11198" y="20773"/>
                  <a:pt x="11194" y="20767"/>
                </a:cubicBezTo>
                <a:cubicBezTo>
                  <a:pt x="11182" y="20751"/>
                  <a:pt x="11170" y="20732"/>
                  <a:pt x="11159" y="20707"/>
                </a:cubicBezTo>
                <a:cubicBezTo>
                  <a:pt x="11150" y="20686"/>
                  <a:pt x="11141" y="20660"/>
                  <a:pt x="11132" y="20633"/>
                </a:cubicBezTo>
                <a:cubicBezTo>
                  <a:pt x="11118" y="20592"/>
                  <a:pt x="11103" y="20547"/>
                  <a:pt x="11091" y="20494"/>
                </a:cubicBezTo>
                <a:cubicBezTo>
                  <a:pt x="11072" y="20413"/>
                  <a:pt x="11057" y="20315"/>
                  <a:pt x="11042" y="20210"/>
                </a:cubicBezTo>
                <a:cubicBezTo>
                  <a:pt x="11040" y="20204"/>
                  <a:pt x="11036" y="20195"/>
                  <a:pt x="11035" y="20189"/>
                </a:cubicBezTo>
                <a:cubicBezTo>
                  <a:pt x="10976" y="19881"/>
                  <a:pt x="10960" y="19534"/>
                  <a:pt x="10981" y="19113"/>
                </a:cubicBezTo>
                <a:lnTo>
                  <a:pt x="10983" y="18446"/>
                </a:lnTo>
                <a:cubicBezTo>
                  <a:pt x="10957" y="18418"/>
                  <a:pt x="10910" y="18384"/>
                  <a:pt x="10834" y="18340"/>
                </a:cubicBezTo>
                <a:cubicBezTo>
                  <a:pt x="10732" y="18282"/>
                  <a:pt x="10695" y="18263"/>
                  <a:pt x="10677" y="18268"/>
                </a:cubicBezTo>
                <a:close/>
                <a:moveTo>
                  <a:pt x="6469" y="18416"/>
                </a:moveTo>
                <a:lnTo>
                  <a:pt x="6381" y="18500"/>
                </a:lnTo>
                <a:cubicBezTo>
                  <a:pt x="6340" y="18541"/>
                  <a:pt x="6297" y="18585"/>
                  <a:pt x="6253" y="18631"/>
                </a:cubicBezTo>
                <a:cubicBezTo>
                  <a:pt x="6245" y="18640"/>
                  <a:pt x="6240" y="18642"/>
                  <a:pt x="6234" y="18648"/>
                </a:cubicBezTo>
                <a:cubicBezTo>
                  <a:pt x="6232" y="18650"/>
                  <a:pt x="6232" y="18651"/>
                  <a:pt x="6230" y="18652"/>
                </a:cubicBezTo>
                <a:cubicBezTo>
                  <a:pt x="6223" y="18660"/>
                  <a:pt x="6223" y="18660"/>
                  <a:pt x="6216" y="18668"/>
                </a:cubicBezTo>
                <a:cubicBezTo>
                  <a:pt x="6175" y="18712"/>
                  <a:pt x="6144" y="18744"/>
                  <a:pt x="6116" y="18771"/>
                </a:cubicBezTo>
                <a:cubicBezTo>
                  <a:pt x="6165" y="18754"/>
                  <a:pt x="6200" y="18777"/>
                  <a:pt x="6216" y="18847"/>
                </a:cubicBezTo>
                <a:cubicBezTo>
                  <a:pt x="6218" y="18842"/>
                  <a:pt x="6221" y="18835"/>
                  <a:pt x="6224" y="18829"/>
                </a:cubicBezTo>
                <a:cubicBezTo>
                  <a:pt x="6227" y="18822"/>
                  <a:pt x="6232" y="18814"/>
                  <a:pt x="6235" y="18807"/>
                </a:cubicBezTo>
                <a:cubicBezTo>
                  <a:pt x="6243" y="18792"/>
                  <a:pt x="6249" y="18778"/>
                  <a:pt x="6258" y="18762"/>
                </a:cubicBezTo>
                <a:cubicBezTo>
                  <a:pt x="6275" y="18731"/>
                  <a:pt x="6295" y="18698"/>
                  <a:pt x="6317" y="18662"/>
                </a:cubicBezTo>
                <a:lnTo>
                  <a:pt x="6469" y="18416"/>
                </a:lnTo>
                <a:close/>
                <a:moveTo>
                  <a:pt x="13986" y="18427"/>
                </a:moveTo>
                <a:lnTo>
                  <a:pt x="13649" y="18540"/>
                </a:lnTo>
                <a:cubicBezTo>
                  <a:pt x="13643" y="18543"/>
                  <a:pt x="13634" y="18546"/>
                  <a:pt x="13628" y="18548"/>
                </a:cubicBezTo>
                <a:cubicBezTo>
                  <a:pt x="13626" y="18550"/>
                  <a:pt x="13624" y="18552"/>
                  <a:pt x="13623" y="18554"/>
                </a:cubicBezTo>
                <a:cubicBezTo>
                  <a:pt x="13614" y="18576"/>
                  <a:pt x="13967" y="19331"/>
                  <a:pt x="14082" y="19537"/>
                </a:cubicBezTo>
                <a:cubicBezTo>
                  <a:pt x="14086" y="19544"/>
                  <a:pt x="14089" y="19551"/>
                  <a:pt x="14092" y="19557"/>
                </a:cubicBezTo>
                <a:cubicBezTo>
                  <a:pt x="14112" y="19580"/>
                  <a:pt x="14134" y="19604"/>
                  <a:pt x="14159" y="19640"/>
                </a:cubicBezTo>
                <a:cubicBezTo>
                  <a:pt x="14194" y="19688"/>
                  <a:pt x="14233" y="19747"/>
                  <a:pt x="14279" y="19818"/>
                </a:cubicBezTo>
                <a:cubicBezTo>
                  <a:pt x="14322" y="19886"/>
                  <a:pt x="14362" y="19947"/>
                  <a:pt x="14401" y="20004"/>
                </a:cubicBezTo>
                <a:cubicBezTo>
                  <a:pt x="14416" y="20025"/>
                  <a:pt x="14430" y="20045"/>
                  <a:pt x="14444" y="20065"/>
                </a:cubicBezTo>
                <a:cubicBezTo>
                  <a:pt x="14468" y="20099"/>
                  <a:pt x="14492" y="20130"/>
                  <a:pt x="14514" y="20160"/>
                </a:cubicBezTo>
                <a:cubicBezTo>
                  <a:pt x="14528" y="20179"/>
                  <a:pt x="14541" y="20197"/>
                  <a:pt x="14555" y="20214"/>
                </a:cubicBezTo>
                <a:cubicBezTo>
                  <a:pt x="14577" y="20242"/>
                  <a:pt x="14599" y="20267"/>
                  <a:pt x="14619" y="20290"/>
                </a:cubicBezTo>
                <a:cubicBezTo>
                  <a:pt x="14629" y="20302"/>
                  <a:pt x="14640" y="20315"/>
                  <a:pt x="14650" y="20326"/>
                </a:cubicBezTo>
                <a:cubicBezTo>
                  <a:pt x="14679" y="20358"/>
                  <a:pt x="14708" y="20386"/>
                  <a:pt x="14733" y="20407"/>
                </a:cubicBezTo>
                <a:cubicBezTo>
                  <a:pt x="14777" y="20445"/>
                  <a:pt x="14815" y="20466"/>
                  <a:pt x="14846" y="20470"/>
                </a:cubicBezTo>
                <a:cubicBezTo>
                  <a:pt x="14854" y="20471"/>
                  <a:pt x="14862" y="20471"/>
                  <a:pt x="14869" y="20470"/>
                </a:cubicBezTo>
                <a:cubicBezTo>
                  <a:pt x="14876" y="20469"/>
                  <a:pt x="14882" y="20467"/>
                  <a:pt x="14888" y="20463"/>
                </a:cubicBezTo>
                <a:cubicBezTo>
                  <a:pt x="14897" y="20459"/>
                  <a:pt x="14903" y="20454"/>
                  <a:pt x="14908" y="20447"/>
                </a:cubicBezTo>
                <a:cubicBezTo>
                  <a:pt x="14909" y="20446"/>
                  <a:pt x="14910" y="20444"/>
                  <a:pt x="14911" y="20442"/>
                </a:cubicBezTo>
                <a:cubicBezTo>
                  <a:pt x="14915" y="20435"/>
                  <a:pt x="14919" y="20427"/>
                  <a:pt x="14919" y="20418"/>
                </a:cubicBezTo>
                <a:cubicBezTo>
                  <a:pt x="14919" y="20410"/>
                  <a:pt x="14916" y="20400"/>
                  <a:pt x="14913" y="20390"/>
                </a:cubicBezTo>
                <a:cubicBezTo>
                  <a:pt x="14908" y="20374"/>
                  <a:pt x="14900" y="20357"/>
                  <a:pt x="14887" y="20336"/>
                </a:cubicBezTo>
                <a:cubicBezTo>
                  <a:pt x="14872" y="20312"/>
                  <a:pt x="14854" y="20285"/>
                  <a:pt x="14829" y="20253"/>
                </a:cubicBezTo>
                <a:cubicBezTo>
                  <a:pt x="14792" y="20203"/>
                  <a:pt x="14770" y="20164"/>
                  <a:pt x="14756" y="20130"/>
                </a:cubicBezTo>
                <a:cubicBezTo>
                  <a:pt x="14752" y="20124"/>
                  <a:pt x="14746" y="20116"/>
                  <a:pt x="14741" y="20109"/>
                </a:cubicBezTo>
                <a:cubicBezTo>
                  <a:pt x="14741" y="20108"/>
                  <a:pt x="14740" y="20107"/>
                  <a:pt x="14740" y="20106"/>
                </a:cubicBezTo>
                <a:cubicBezTo>
                  <a:pt x="14705" y="20055"/>
                  <a:pt x="14671" y="20001"/>
                  <a:pt x="14641" y="19953"/>
                </a:cubicBezTo>
                <a:cubicBezTo>
                  <a:pt x="14612" y="19904"/>
                  <a:pt x="14588" y="19861"/>
                  <a:pt x="14571" y="19828"/>
                </a:cubicBezTo>
                <a:cubicBezTo>
                  <a:pt x="14557" y="19799"/>
                  <a:pt x="14521" y="19728"/>
                  <a:pt x="14491" y="19669"/>
                </a:cubicBezTo>
                <a:cubicBezTo>
                  <a:pt x="14456" y="19601"/>
                  <a:pt x="14421" y="19528"/>
                  <a:pt x="14378" y="19428"/>
                </a:cubicBezTo>
                <a:cubicBezTo>
                  <a:pt x="14378" y="19427"/>
                  <a:pt x="14379" y="19426"/>
                  <a:pt x="14378" y="19425"/>
                </a:cubicBezTo>
                <a:cubicBezTo>
                  <a:pt x="14300" y="19252"/>
                  <a:pt x="14223" y="19069"/>
                  <a:pt x="14154" y="18877"/>
                </a:cubicBezTo>
                <a:cubicBezTo>
                  <a:pt x="14125" y="18795"/>
                  <a:pt x="14076" y="18662"/>
                  <a:pt x="14046" y="18580"/>
                </a:cubicBezTo>
                <a:cubicBezTo>
                  <a:pt x="14018" y="18500"/>
                  <a:pt x="13992" y="18434"/>
                  <a:pt x="13986" y="18427"/>
                </a:cubicBezTo>
                <a:close/>
                <a:moveTo>
                  <a:pt x="14107" y="18484"/>
                </a:moveTo>
                <a:cubicBezTo>
                  <a:pt x="14102" y="18495"/>
                  <a:pt x="14128" y="18584"/>
                  <a:pt x="14162" y="18682"/>
                </a:cubicBezTo>
                <a:cubicBezTo>
                  <a:pt x="14346" y="19195"/>
                  <a:pt x="14589" y="19665"/>
                  <a:pt x="14857" y="20029"/>
                </a:cubicBezTo>
                <a:cubicBezTo>
                  <a:pt x="14872" y="20041"/>
                  <a:pt x="14887" y="20056"/>
                  <a:pt x="14903" y="20077"/>
                </a:cubicBezTo>
                <a:cubicBezTo>
                  <a:pt x="14917" y="20095"/>
                  <a:pt x="14929" y="20109"/>
                  <a:pt x="14941" y="20120"/>
                </a:cubicBezTo>
                <a:cubicBezTo>
                  <a:pt x="14944" y="20123"/>
                  <a:pt x="14947" y="20125"/>
                  <a:pt x="14950" y="20128"/>
                </a:cubicBezTo>
                <a:cubicBezTo>
                  <a:pt x="14959" y="20135"/>
                  <a:pt x="14968" y="20140"/>
                  <a:pt x="14977" y="20144"/>
                </a:cubicBezTo>
                <a:cubicBezTo>
                  <a:pt x="14981" y="20145"/>
                  <a:pt x="14986" y="20147"/>
                  <a:pt x="14990" y="20148"/>
                </a:cubicBezTo>
                <a:cubicBezTo>
                  <a:pt x="14992" y="20148"/>
                  <a:pt x="14994" y="20147"/>
                  <a:pt x="14996" y="20148"/>
                </a:cubicBezTo>
                <a:cubicBezTo>
                  <a:pt x="15005" y="20148"/>
                  <a:pt x="15012" y="20149"/>
                  <a:pt x="15021" y="20146"/>
                </a:cubicBezTo>
                <a:cubicBezTo>
                  <a:pt x="15034" y="20143"/>
                  <a:pt x="15049" y="20135"/>
                  <a:pt x="15065" y="20125"/>
                </a:cubicBezTo>
                <a:cubicBezTo>
                  <a:pt x="15095" y="20105"/>
                  <a:pt x="15119" y="20095"/>
                  <a:pt x="15143" y="20096"/>
                </a:cubicBezTo>
                <a:cubicBezTo>
                  <a:pt x="15167" y="20096"/>
                  <a:pt x="15189" y="20106"/>
                  <a:pt x="15215" y="20128"/>
                </a:cubicBezTo>
                <a:cubicBezTo>
                  <a:pt x="15226" y="20136"/>
                  <a:pt x="15240" y="20144"/>
                  <a:pt x="15255" y="20150"/>
                </a:cubicBezTo>
                <a:cubicBezTo>
                  <a:pt x="15269" y="20157"/>
                  <a:pt x="15284" y="20162"/>
                  <a:pt x="15302" y="20166"/>
                </a:cubicBezTo>
                <a:cubicBezTo>
                  <a:pt x="15320" y="20171"/>
                  <a:pt x="15340" y="20175"/>
                  <a:pt x="15359" y="20178"/>
                </a:cubicBezTo>
                <a:cubicBezTo>
                  <a:pt x="15385" y="20182"/>
                  <a:pt x="15411" y="20183"/>
                  <a:pt x="15438" y="20184"/>
                </a:cubicBezTo>
                <a:cubicBezTo>
                  <a:pt x="15443" y="20184"/>
                  <a:pt x="15449" y="20184"/>
                  <a:pt x="15454" y="20184"/>
                </a:cubicBezTo>
                <a:cubicBezTo>
                  <a:pt x="15480" y="20183"/>
                  <a:pt x="15503" y="20181"/>
                  <a:pt x="15524" y="20177"/>
                </a:cubicBezTo>
                <a:cubicBezTo>
                  <a:pt x="15540" y="20174"/>
                  <a:pt x="15554" y="20169"/>
                  <a:pt x="15565" y="20164"/>
                </a:cubicBezTo>
                <a:cubicBezTo>
                  <a:pt x="15577" y="20158"/>
                  <a:pt x="15585" y="20151"/>
                  <a:pt x="15591" y="20144"/>
                </a:cubicBezTo>
                <a:cubicBezTo>
                  <a:pt x="15593" y="20141"/>
                  <a:pt x="15594" y="20137"/>
                  <a:pt x="15593" y="20132"/>
                </a:cubicBezTo>
                <a:cubicBezTo>
                  <a:pt x="15591" y="20124"/>
                  <a:pt x="15584" y="20113"/>
                  <a:pt x="15577" y="20102"/>
                </a:cubicBezTo>
                <a:cubicBezTo>
                  <a:pt x="15570" y="20093"/>
                  <a:pt x="15562" y="20082"/>
                  <a:pt x="15552" y="20070"/>
                </a:cubicBezTo>
                <a:cubicBezTo>
                  <a:pt x="15546" y="20063"/>
                  <a:pt x="15541" y="20057"/>
                  <a:pt x="15534" y="20049"/>
                </a:cubicBezTo>
                <a:cubicBezTo>
                  <a:pt x="15532" y="20047"/>
                  <a:pt x="15529" y="20044"/>
                  <a:pt x="15526" y="20041"/>
                </a:cubicBezTo>
                <a:cubicBezTo>
                  <a:pt x="15499" y="20018"/>
                  <a:pt x="15476" y="19999"/>
                  <a:pt x="15443" y="19972"/>
                </a:cubicBezTo>
                <a:cubicBezTo>
                  <a:pt x="15363" y="19907"/>
                  <a:pt x="15291" y="19846"/>
                  <a:pt x="15223" y="19786"/>
                </a:cubicBezTo>
                <a:cubicBezTo>
                  <a:pt x="15212" y="19776"/>
                  <a:pt x="15202" y="19767"/>
                  <a:pt x="15191" y="19757"/>
                </a:cubicBezTo>
                <a:cubicBezTo>
                  <a:pt x="15189" y="19756"/>
                  <a:pt x="15187" y="19753"/>
                  <a:pt x="15186" y="19752"/>
                </a:cubicBezTo>
                <a:cubicBezTo>
                  <a:pt x="15123" y="19696"/>
                  <a:pt x="15064" y="19641"/>
                  <a:pt x="15008" y="19585"/>
                </a:cubicBezTo>
                <a:cubicBezTo>
                  <a:pt x="15007" y="19585"/>
                  <a:pt x="15006" y="19584"/>
                  <a:pt x="15006" y="19584"/>
                </a:cubicBezTo>
                <a:cubicBezTo>
                  <a:pt x="15005" y="19583"/>
                  <a:pt x="15004" y="19582"/>
                  <a:pt x="15003" y="19581"/>
                </a:cubicBezTo>
                <a:cubicBezTo>
                  <a:pt x="14991" y="19570"/>
                  <a:pt x="14977" y="19556"/>
                  <a:pt x="14968" y="19548"/>
                </a:cubicBezTo>
                <a:cubicBezTo>
                  <a:pt x="14940" y="19519"/>
                  <a:pt x="14909" y="19485"/>
                  <a:pt x="14879" y="19451"/>
                </a:cubicBezTo>
                <a:cubicBezTo>
                  <a:pt x="14877" y="19448"/>
                  <a:pt x="14874" y="19446"/>
                  <a:pt x="14872" y="19444"/>
                </a:cubicBezTo>
                <a:cubicBezTo>
                  <a:pt x="14870" y="19442"/>
                  <a:pt x="14869" y="19440"/>
                  <a:pt x="14867" y="19439"/>
                </a:cubicBezTo>
                <a:cubicBezTo>
                  <a:pt x="14860" y="19431"/>
                  <a:pt x="14853" y="19423"/>
                  <a:pt x="14846" y="19415"/>
                </a:cubicBezTo>
                <a:cubicBezTo>
                  <a:pt x="14838" y="19406"/>
                  <a:pt x="14829" y="19399"/>
                  <a:pt x="14821" y="19391"/>
                </a:cubicBezTo>
                <a:cubicBezTo>
                  <a:pt x="14806" y="19374"/>
                  <a:pt x="14789" y="19351"/>
                  <a:pt x="14769" y="19328"/>
                </a:cubicBezTo>
                <a:cubicBezTo>
                  <a:pt x="14767" y="19326"/>
                  <a:pt x="14766" y="19324"/>
                  <a:pt x="14764" y="19323"/>
                </a:cubicBezTo>
                <a:cubicBezTo>
                  <a:pt x="14747" y="19303"/>
                  <a:pt x="14730" y="19283"/>
                  <a:pt x="14712" y="19263"/>
                </a:cubicBezTo>
                <a:cubicBezTo>
                  <a:pt x="14703" y="19253"/>
                  <a:pt x="14694" y="19243"/>
                  <a:pt x="14686" y="19233"/>
                </a:cubicBezTo>
                <a:cubicBezTo>
                  <a:pt x="14637" y="19177"/>
                  <a:pt x="14592" y="19121"/>
                  <a:pt x="14547" y="19064"/>
                </a:cubicBezTo>
                <a:cubicBezTo>
                  <a:pt x="14546" y="19063"/>
                  <a:pt x="14544" y="19062"/>
                  <a:pt x="14543" y="19061"/>
                </a:cubicBezTo>
                <a:cubicBezTo>
                  <a:pt x="14543" y="19061"/>
                  <a:pt x="14544" y="19061"/>
                  <a:pt x="14543" y="19060"/>
                </a:cubicBezTo>
                <a:cubicBezTo>
                  <a:pt x="14543" y="19060"/>
                  <a:pt x="14542" y="19059"/>
                  <a:pt x="14542" y="19059"/>
                </a:cubicBezTo>
                <a:cubicBezTo>
                  <a:pt x="14541" y="19058"/>
                  <a:pt x="14536" y="19053"/>
                  <a:pt x="14535" y="19052"/>
                </a:cubicBezTo>
                <a:cubicBezTo>
                  <a:pt x="14535" y="19052"/>
                  <a:pt x="14534" y="19048"/>
                  <a:pt x="14534" y="19048"/>
                </a:cubicBezTo>
                <a:cubicBezTo>
                  <a:pt x="14533" y="19048"/>
                  <a:pt x="14532" y="19047"/>
                  <a:pt x="14532" y="19047"/>
                </a:cubicBezTo>
                <a:cubicBezTo>
                  <a:pt x="14525" y="19038"/>
                  <a:pt x="14518" y="19030"/>
                  <a:pt x="14511" y="19021"/>
                </a:cubicBezTo>
                <a:cubicBezTo>
                  <a:pt x="14498" y="19005"/>
                  <a:pt x="14486" y="18990"/>
                  <a:pt x="14473" y="18973"/>
                </a:cubicBezTo>
                <a:cubicBezTo>
                  <a:pt x="14451" y="18944"/>
                  <a:pt x="14430" y="18916"/>
                  <a:pt x="14408" y="18887"/>
                </a:cubicBezTo>
                <a:cubicBezTo>
                  <a:pt x="14385" y="18858"/>
                  <a:pt x="14367" y="18830"/>
                  <a:pt x="14346" y="18802"/>
                </a:cubicBezTo>
                <a:cubicBezTo>
                  <a:pt x="14344" y="18799"/>
                  <a:pt x="14342" y="18798"/>
                  <a:pt x="14341" y="18796"/>
                </a:cubicBezTo>
                <a:cubicBezTo>
                  <a:pt x="14340" y="18796"/>
                  <a:pt x="14341" y="18795"/>
                  <a:pt x="14341" y="18795"/>
                </a:cubicBezTo>
                <a:cubicBezTo>
                  <a:pt x="14339" y="18792"/>
                  <a:pt x="14336" y="18791"/>
                  <a:pt x="14334" y="18788"/>
                </a:cubicBezTo>
                <a:cubicBezTo>
                  <a:pt x="14294" y="18734"/>
                  <a:pt x="14265" y="18688"/>
                  <a:pt x="14233" y="18642"/>
                </a:cubicBezTo>
                <a:cubicBezTo>
                  <a:pt x="14216" y="18617"/>
                  <a:pt x="14199" y="18593"/>
                  <a:pt x="14182" y="18570"/>
                </a:cubicBezTo>
                <a:cubicBezTo>
                  <a:pt x="14179" y="18566"/>
                  <a:pt x="14176" y="18561"/>
                  <a:pt x="14174" y="18558"/>
                </a:cubicBezTo>
                <a:cubicBezTo>
                  <a:pt x="14168" y="18550"/>
                  <a:pt x="14160" y="18537"/>
                  <a:pt x="14156" y="18532"/>
                </a:cubicBezTo>
                <a:cubicBezTo>
                  <a:pt x="14155" y="18531"/>
                  <a:pt x="14152" y="18527"/>
                  <a:pt x="14151" y="18526"/>
                </a:cubicBezTo>
                <a:cubicBezTo>
                  <a:pt x="14151" y="18525"/>
                  <a:pt x="14151" y="18525"/>
                  <a:pt x="14151" y="18524"/>
                </a:cubicBezTo>
                <a:cubicBezTo>
                  <a:pt x="14136" y="18504"/>
                  <a:pt x="14123" y="18489"/>
                  <a:pt x="14115" y="18484"/>
                </a:cubicBezTo>
                <a:cubicBezTo>
                  <a:pt x="14111" y="18482"/>
                  <a:pt x="14108" y="18482"/>
                  <a:pt x="14107" y="18484"/>
                </a:cubicBezTo>
                <a:close/>
                <a:moveTo>
                  <a:pt x="11210" y="18591"/>
                </a:moveTo>
                <a:cubicBezTo>
                  <a:pt x="11205" y="18591"/>
                  <a:pt x="11201" y="18595"/>
                  <a:pt x="11197" y="18604"/>
                </a:cubicBezTo>
                <a:cubicBezTo>
                  <a:pt x="11192" y="18615"/>
                  <a:pt x="11189" y="18636"/>
                  <a:pt x="11186" y="18658"/>
                </a:cubicBezTo>
                <a:cubicBezTo>
                  <a:pt x="11180" y="18692"/>
                  <a:pt x="11177" y="18735"/>
                  <a:pt x="11174" y="18791"/>
                </a:cubicBezTo>
                <a:cubicBezTo>
                  <a:pt x="11171" y="18853"/>
                  <a:pt x="11169" y="18926"/>
                  <a:pt x="11169" y="19007"/>
                </a:cubicBezTo>
                <a:cubicBezTo>
                  <a:pt x="11169" y="19087"/>
                  <a:pt x="11171" y="19174"/>
                  <a:pt x="11174" y="19265"/>
                </a:cubicBezTo>
                <a:cubicBezTo>
                  <a:pt x="11177" y="19357"/>
                  <a:pt x="11182" y="19451"/>
                  <a:pt x="11187" y="19545"/>
                </a:cubicBezTo>
                <a:cubicBezTo>
                  <a:pt x="11193" y="19639"/>
                  <a:pt x="11201" y="19733"/>
                  <a:pt x="11208" y="19821"/>
                </a:cubicBezTo>
                <a:cubicBezTo>
                  <a:pt x="11224" y="19998"/>
                  <a:pt x="11243" y="20155"/>
                  <a:pt x="11266" y="20262"/>
                </a:cubicBezTo>
                <a:cubicBezTo>
                  <a:pt x="11298" y="20415"/>
                  <a:pt x="11317" y="20534"/>
                  <a:pt x="11324" y="20623"/>
                </a:cubicBezTo>
                <a:cubicBezTo>
                  <a:pt x="11410" y="20974"/>
                  <a:pt x="11504" y="21234"/>
                  <a:pt x="11583" y="21319"/>
                </a:cubicBezTo>
                <a:cubicBezTo>
                  <a:pt x="11647" y="21388"/>
                  <a:pt x="11659" y="21381"/>
                  <a:pt x="11766" y="21214"/>
                </a:cubicBezTo>
                <a:cubicBezTo>
                  <a:pt x="11785" y="21184"/>
                  <a:pt x="11799" y="21159"/>
                  <a:pt x="11810" y="21137"/>
                </a:cubicBezTo>
                <a:cubicBezTo>
                  <a:pt x="11823" y="21100"/>
                  <a:pt x="11812" y="20976"/>
                  <a:pt x="11782" y="20834"/>
                </a:cubicBezTo>
                <a:cubicBezTo>
                  <a:pt x="11760" y="20760"/>
                  <a:pt x="11743" y="20678"/>
                  <a:pt x="11728" y="20582"/>
                </a:cubicBezTo>
                <a:cubicBezTo>
                  <a:pt x="11686" y="20348"/>
                  <a:pt x="11662" y="19997"/>
                  <a:pt x="11661" y="19579"/>
                </a:cubicBezTo>
                <a:lnTo>
                  <a:pt x="11661" y="19313"/>
                </a:lnTo>
                <a:cubicBezTo>
                  <a:pt x="11661" y="19312"/>
                  <a:pt x="11661" y="19311"/>
                  <a:pt x="11661" y="19311"/>
                </a:cubicBezTo>
                <a:cubicBezTo>
                  <a:pt x="11660" y="19199"/>
                  <a:pt x="11660" y="19117"/>
                  <a:pt x="11661" y="19053"/>
                </a:cubicBezTo>
                <a:cubicBezTo>
                  <a:pt x="11661" y="19052"/>
                  <a:pt x="11661" y="19050"/>
                  <a:pt x="11661" y="19049"/>
                </a:cubicBezTo>
                <a:lnTo>
                  <a:pt x="11660" y="18820"/>
                </a:lnTo>
                <a:lnTo>
                  <a:pt x="11612" y="18790"/>
                </a:lnTo>
                <a:cubicBezTo>
                  <a:pt x="11581" y="18769"/>
                  <a:pt x="11544" y="18749"/>
                  <a:pt x="11532" y="18743"/>
                </a:cubicBezTo>
                <a:cubicBezTo>
                  <a:pt x="11524" y="18739"/>
                  <a:pt x="11466" y="18704"/>
                  <a:pt x="11418" y="18676"/>
                </a:cubicBezTo>
                <a:cubicBezTo>
                  <a:pt x="11375" y="18655"/>
                  <a:pt x="11332" y="18635"/>
                  <a:pt x="11298" y="18620"/>
                </a:cubicBezTo>
                <a:cubicBezTo>
                  <a:pt x="11276" y="18611"/>
                  <a:pt x="11256" y="18604"/>
                  <a:pt x="11241" y="18599"/>
                </a:cubicBezTo>
                <a:cubicBezTo>
                  <a:pt x="11226" y="18594"/>
                  <a:pt x="11215" y="18591"/>
                  <a:pt x="11210" y="18591"/>
                </a:cubicBezTo>
                <a:close/>
                <a:moveTo>
                  <a:pt x="13522" y="18594"/>
                </a:moveTo>
                <a:cubicBezTo>
                  <a:pt x="13521" y="18593"/>
                  <a:pt x="13515" y="18595"/>
                  <a:pt x="13512" y="18595"/>
                </a:cubicBezTo>
                <a:cubicBezTo>
                  <a:pt x="13502" y="18597"/>
                  <a:pt x="13492" y="18599"/>
                  <a:pt x="13469" y="18607"/>
                </a:cubicBezTo>
                <a:cubicBezTo>
                  <a:pt x="13442" y="18617"/>
                  <a:pt x="13415" y="18626"/>
                  <a:pt x="13399" y="18631"/>
                </a:cubicBezTo>
                <a:lnTo>
                  <a:pt x="13386" y="18636"/>
                </a:lnTo>
                <a:lnTo>
                  <a:pt x="13384" y="18636"/>
                </a:lnTo>
                <a:cubicBezTo>
                  <a:pt x="13381" y="18638"/>
                  <a:pt x="13378" y="18640"/>
                  <a:pt x="13376" y="18643"/>
                </a:cubicBezTo>
                <a:cubicBezTo>
                  <a:pt x="13374" y="18646"/>
                  <a:pt x="13372" y="18648"/>
                  <a:pt x="13371" y="18652"/>
                </a:cubicBezTo>
                <a:cubicBezTo>
                  <a:pt x="13369" y="18661"/>
                  <a:pt x="13370" y="18675"/>
                  <a:pt x="13373" y="18698"/>
                </a:cubicBezTo>
                <a:cubicBezTo>
                  <a:pt x="13376" y="18728"/>
                  <a:pt x="13382" y="18823"/>
                  <a:pt x="13386" y="18908"/>
                </a:cubicBezTo>
                <a:cubicBezTo>
                  <a:pt x="13387" y="18929"/>
                  <a:pt x="13389" y="18950"/>
                  <a:pt x="13391" y="18971"/>
                </a:cubicBezTo>
                <a:cubicBezTo>
                  <a:pt x="13391" y="18971"/>
                  <a:pt x="13391" y="18972"/>
                  <a:pt x="13391" y="18972"/>
                </a:cubicBezTo>
                <a:cubicBezTo>
                  <a:pt x="13412" y="19122"/>
                  <a:pt x="13450" y="19269"/>
                  <a:pt x="13502" y="19417"/>
                </a:cubicBezTo>
                <a:cubicBezTo>
                  <a:pt x="13514" y="19431"/>
                  <a:pt x="13523" y="19452"/>
                  <a:pt x="13535" y="19488"/>
                </a:cubicBezTo>
                <a:cubicBezTo>
                  <a:pt x="13556" y="19556"/>
                  <a:pt x="13698" y="19813"/>
                  <a:pt x="13849" y="20058"/>
                </a:cubicBezTo>
                <a:cubicBezTo>
                  <a:pt x="13908" y="20155"/>
                  <a:pt x="13954" y="20229"/>
                  <a:pt x="13992" y="20286"/>
                </a:cubicBezTo>
                <a:cubicBezTo>
                  <a:pt x="14018" y="20325"/>
                  <a:pt x="14038" y="20353"/>
                  <a:pt x="14056" y="20376"/>
                </a:cubicBezTo>
                <a:cubicBezTo>
                  <a:pt x="14063" y="20384"/>
                  <a:pt x="14070" y="20392"/>
                  <a:pt x="14076" y="20398"/>
                </a:cubicBezTo>
                <a:cubicBezTo>
                  <a:pt x="14079" y="20402"/>
                  <a:pt x="14083" y="20406"/>
                  <a:pt x="14086" y="20409"/>
                </a:cubicBezTo>
                <a:cubicBezTo>
                  <a:pt x="14096" y="20419"/>
                  <a:pt x="14104" y="20427"/>
                  <a:pt x="14112" y="20431"/>
                </a:cubicBezTo>
                <a:cubicBezTo>
                  <a:pt x="14120" y="20436"/>
                  <a:pt x="14127" y="20436"/>
                  <a:pt x="14133" y="20435"/>
                </a:cubicBezTo>
                <a:cubicBezTo>
                  <a:pt x="14135" y="20435"/>
                  <a:pt x="14138" y="20435"/>
                  <a:pt x="14140" y="20434"/>
                </a:cubicBezTo>
                <a:cubicBezTo>
                  <a:pt x="14144" y="20433"/>
                  <a:pt x="14147" y="20430"/>
                  <a:pt x="14151" y="20426"/>
                </a:cubicBezTo>
                <a:cubicBezTo>
                  <a:pt x="14153" y="20424"/>
                  <a:pt x="14154" y="20422"/>
                  <a:pt x="14156" y="20419"/>
                </a:cubicBezTo>
                <a:cubicBezTo>
                  <a:pt x="14161" y="20413"/>
                  <a:pt x="14166" y="20405"/>
                  <a:pt x="14171" y="20394"/>
                </a:cubicBezTo>
                <a:cubicBezTo>
                  <a:pt x="14198" y="20334"/>
                  <a:pt x="14249" y="20285"/>
                  <a:pt x="14283" y="20285"/>
                </a:cubicBezTo>
                <a:cubicBezTo>
                  <a:pt x="14292" y="20285"/>
                  <a:pt x="14294" y="20275"/>
                  <a:pt x="14290" y="20256"/>
                </a:cubicBezTo>
                <a:cubicBezTo>
                  <a:pt x="14286" y="20237"/>
                  <a:pt x="14275" y="20209"/>
                  <a:pt x="14261" y="20176"/>
                </a:cubicBezTo>
                <a:cubicBezTo>
                  <a:pt x="14231" y="20108"/>
                  <a:pt x="14182" y="20014"/>
                  <a:pt x="14120" y="19912"/>
                </a:cubicBezTo>
                <a:cubicBezTo>
                  <a:pt x="14037" y="19775"/>
                  <a:pt x="13985" y="19678"/>
                  <a:pt x="13960" y="19610"/>
                </a:cubicBezTo>
                <a:cubicBezTo>
                  <a:pt x="13959" y="19608"/>
                  <a:pt x="13959" y="19605"/>
                  <a:pt x="13958" y="19603"/>
                </a:cubicBezTo>
                <a:cubicBezTo>
                  <a:pt x="13958" y="19602"/>
                  <a:pt x="13957" y="19602"/>
                  <a:pt x="13956" y="19601"/>
                </a:cubicBezTo>
                <a:cubicBezTo>
                  <a:pt x="13937" y="19564"/>
                  <a:pt x="13914" y="19523"/>
                  <a:pt x="13901" y="19496"/>
                </a:cubicBezTo>
                <a:cubicBezTo>
                  <a:pt x="13858" y="19407"/>
                  <a:pt x="13757" y="19170"/>
                  <a:pt x="13677" y="18968"/>
                </a:cubicBezTo>
                <a:cubicBezTo>
                  <a:pt x="13596" y="18766"/>
                  <a:pt x="13526" y="18598"/>
                  <a:pt x="13522" y="18594"/>
                </a:cubicBezTo>
                <a:close/>
                <a:moveTo>
                  <a:pt x="13254" y="18684"/>
                </a:moveTo>
                <a:lnTo>
                  <a:pt x="13105" y="18734"/>
                </a:lnTo>
                <a:cubicBezTo>
                  <a:pt x="12981" y="18774"/>
                  <a:pt x="12949" y="18792"/>
                  <a:pt x="12949" y="18820"/>
                </a:cubicBezTo>
                <a:cubicBezTo>
                  <a:pt x="12949" y="18840"/>
                  <a:pt x="12970" y="18955"/>
                  <a:pt x="12995" y="19075"/>
                </a:cubicBezTo>
                <a:cubicBezTo>
                  <a:pt x="13001" y="19104"/>
                  <a:pt x="13001" y="19114"/>
                  <a:pt x="13005" y="19137"/>
                </a:cubicBezTo>
                <a:cubicBezTo>
                  <a:pt x="13021" y="19207"/>
                  <a:pt x="13038" y="19279"/>
                  <a:pt x="13054" y="19339"/>
                </a:cubicBezTo>
                <a:cubicBezTo>
                  <a:pt x="13075" y="19415"/>
                  <a:pt x="13094" y="19491"/>
                  <a:pt x="13098" y="19509"/>
                </a:cubicBezTo>
                <a:cubicBezTo>
                  <a:pt x="13104" y="19537"/>
                  <a:pt x="13127" y="19597"/>
                  <a:pt x="13152" y="19665"/>
                </a:cubicBezTo>
                <a:cubicBezTo>
                  <a:pt x="13169" y="19702"/>
                  <a:pt x="13189" y="19749"/>
                  <a:pt x="13218" y="19821"/>
                </a:cubicBezTo>
                <a:cubicBezTo>
                  <a:pt x="13247" y="19895"/>
                  <a:pt x="13297" y="20004"/>
                  <a:pt x="13352" y="20120"/>
                </a:cubicBezTo>
                <a:cubicBezTo>
                  <a:pt x="13366" y="20141"/>
                  <a:pt x="13382" y="20168"/>
                  <a:pt x="13399" y="20201"/>
                </a:cubicBezTo>
                <a:cubicBezTo>
                  <a:pt x="13450" y="20302"/>
                  <a:pt x="13532" y="20463"/>
                  <a:pt x="13580" y="20559"/>
                </a:cubicBezTo>
                <a:cubicBezTo>
                  <a:pt x="13594" y="20587"/>
                  <a:pt x="13609" y="20611"/>
                  <a:pt x="13625" y="20633"/>
                </a:cubicBezTo>
                <a:cubicBezTo>
                  <a:pt x="13656" y="20676"/>
                  <a:pt x="13691" y="20706"/>
                  <a:pt x="13726" y="20722"/>
                </a:cubicBezTo>
                <a:cubicBezTo>
                  <a:pt x="13743" y="20730"/>
                  <a:pt x="13761" y="20733"/>
                  <a:pt x="13778" y="20733"/>
                </a:cubicBezTo>
                <a:cubicBezTo>
                  <a:pt x="13805" y="20733"/>
                  <a:pt x="13829" y="20732"/>
                  <a:pt x="13850" y="20730"/>
                </a:cubicBezTo>
                <a:cubicBezTo>
                  <a:pt x="13871" y="20728"/>
                  <a:pt x="13889" y="20724"/>
                  <a:pt x="13904" y="20719"/>
                </a:cubicBezTo>
                <a:cubicBezTo>
                  <a:pt x="13918" y="20716"/>
                  <a:pt x="13931" y="20713"/>
                  <a:pt x="13940" y="20707"/>
                </a:cubicBezTo>
                <a:cubicBezTo>
                  <a:pt x="13950" y="20701"/>
                  <a:pt x="13956" y="20692"/>
                  <a:pt x="13961" y="20683"/>
                </a:cubicBezTo>
                <a:cubicBezTo>
                  <a:pt x="13962" y="20682"/>
                  <a:pt x="13964" y="20680"/>
                  <a:pt x="13965" y="20678"/>
                </a:cubicBezTo>
                <a:cubicBezTo>
                  <a:pt x="13967" y="20672"/>
                  <a:pt x="13969" y="20666"/>
                  <a:pt x="13970" y="20659"/>
                </a:cubicBezTo>
                <a:cubicBezTo>
                  <a:pt x="13971" y="20646"/>
                  <a:pt x="13968" y="20629"/>
                  <a:pt x="13961" y="20610"/>
                </a:cubicBezTo>
                <a:cubicBezTo>
                  <a:pt x="13942" y="20553"/>
                  <a:pt x="13889" y="20471"/>
                  <a:pt x="13804" y="20357"/>
                </a:cubicBezTo>
                <a:cubicBezTo>
                  <a:pt x="13728" y="20254"/>
                  <a:pt x="13660" y="20150"/>
                  <a:pt x="13602" y="20050"/>
                </a:cubicBezTo>
                <a:cubicBezTo>
                  <a:pt x="13573" y="20000"/>
                  <a:pt x="13545" y="19951"/>
                  <a:pt x="13522" y="19904"/>
                </a:cubicBezTo>
                <a:cubicBezTo>
                  <a:pt x="13499" y="19860"/>
                  <a:pt x="13481" y="19817"/>
                  <a:pt x="13464" y="19777"/>
                </a:cubicBezTo>
                <a:cubicBezTo>
                  <a:pt x="13461" y="19770"/>
                  <a:pt x="13459" y="19763"/>
                  <a:pt x="13456" y="19756"/>
                </a:cubicBezTo>
                <a:cubicBezTo>
                  <a:pt x="13443" y="19723"/>
                  <a:pt x="13431" y="19692"/>
                  <a:pt x="13422" y="19662"/>
                </a:cubicBezTo>
                <a:cubicBezTo>
                  <a:pt x="13420" y="19655"/>
                  <a:pt x="13417" y="19648"/>
                  <a:pt x="13415" y="19641"/>
                </a:cubicBezTo>
                <a:cubicBezTo>
                  <a:pt x="13408" y="19616"/>
                  <a:pt x="13403" y="19593"/>
                  <a:pt x="13399" y="19571"/>
                </a:cubicBezTo>
                <a:cubicBezTo>
                  <a:pt x="13392" y="19546"/>
                  <a:pt x="13383" y="19520"/>
                  <a:pt x="13379" y="19499"/>
                </a:cubicBezTo>
                <a:cubicBezTo>
                  <a:pt x="13375" y="19476"/>
                  <a:pt x="13366" y="19430"/>
                  <a:pt x="13358" y="19388"/>
                </a:cubicBezTo>
                <a:cubicBezTo>
                  <a:pt x="13336" y="19285"/>
                  <a:pt x="13319" y="19178"/>
                  <a:pt x="13307" y="19061"/>
                </a:cubicBezTo>
                <a:cubicBezTo>
                  <a:pt x="13295" y="18930"/>
                  <a:pt x="13278" y="18791"/>
                  <a:pt x="13272" y="18752"/>
                </a:cubicBezTo>
                <a:lnTo>
                  <a:pt x="13263" y="18698"/>
                </a:lnTo>
                <a:cubicBezTo>
                  <a:pt x="13261" y="18689"/>
                  <a:pt x="13256" y="18685"/>
                  <a:pt x="13254" y="18684"/>
                </a:cubicBezTo>
                <a:close/>
                <a:moveTo>
                  <a:pt x="8104" y="18755"/>
                </a:moveTo>
                <a:cubicBezTo>
                  <a:pt x="8101" y="18761"/>
                  <a:pt x="8100" y="18767"/>
                  <a:pt x="8097" y="18774"/>
                </a:cubicBezTo>
                <a:cubicBezTo>
                  <a:pt x="8097" y="18789"/>
                  <a:pt x="8101" y="18797"/>
                  <a:pt x="8107" y="18792"/>
                </a:cubicBezTo>
                <a:cubicBezTo>
                  <a:pt x="8114" y="18787"/>
                  <a:pt x="8115" y="18771"/>
                  <a:pt x="8109" y="18759"/>
                </a:cubicBezTo>
                <a:cubicBezTo>
                  <a:pt x="8107" y="18755"/>
                  <a:pt x="8105" y="18756"/>
                  <a:pt x="8104" y="18755"/>
                </a:cubicBezTo>
                <a:close/>
                <a:moveTo>
                  <a:pt x="8091" y="18819"/>
                </a:moveTo>
                <a:cubicBezTo>
                  <a:pt x="8088" y="18818"/>
                  <a:pt x="8082" y="18825"/>
                  <a:pt x="8075" y="18840"/>
                </a:cubicBezTo>
                <a:cubicBezTo>
                  <a:pt x="8070" y="18850"/>
                  <a:pt x="8033" y="18974"/>
                  <a:pt x="8009" y="19053"/>
                </a:cubicBezTo>
                <a:cubicBezTo>
                  <a:pt x="8006" y="19067"/>
                  <a:pt x="8004" y="19082"/>
                  <a:pt x="8001" y="19096"/>
                </a:cubicBezTo>
                <a:cubicBezTo>
                  <a:pt x="7999" y="19106"/>
                  <a:pt x="7997" y="19114"/>
                  <a:pt x="7994" y="19124"/>
                </a:cubicBezTo>
                <a:cubicBezTo>
                  <a:pt x="7989" y="19145"/>
                  <a:pt x="7985" y="19165"/>
                  <a:pt x="7980" y="19187"/>
                </a:cubicBezTo>
                <a:cubicBezTo>
                  <a:pt x="7979" y="19188"/>
                  <a:pt x="7978" y="19188"/>
                  <a:pt x="7978" y="19189"/>
                </a:cubicBezTo>
                <a:cubicBezTo>
                  <a:pt x="7972" y="19213"/>
                  <a:pt x="7967" y="19235"/>
                  <a:pt x="7960" y="19259"/>
                </a:cubicBezTo>
                <a:cubicBezTo>
                  <a:pt x="7960" y="19260"/>
                  <a:pt x="7959" y="19260"/>
                  <a:pt x="7958" y="19261"/>
                </a:cubicBezTo>
                <a:cubicBezTo>
                  <a:pt x="7934" y="19348"/>
                  <a:pt x="7908" y="19434"/>
                  <a:pt x="7880" y="19515"/>
                </a:cubicBezTo>
                <a:cubicBezTo>
                  <a:pt x="7880" y="19515"/>
                  <a:pt x="7880" y="19516"/>
                  <a:pt x="7880" y="19517"/>
                </a:cubicBezTo>
                <a:cubicBezTo>
                  <a:pt x="7875" y="19533"/>
                  <a:pt x="7869" y="19546"/>
                  <a:pt x="7864" y="19561"/>
                </a:cubicBezTo>
                <a:cubicBezTo>
                  <a:pt x="7860" y="19572"/>
                  <a:pt x="7855" y="19583"/>
                  <a:pt x="7851" y="19593"/>
                </a:cubicBezTo>
                <a:cubicBezTo>
                  <a:pt x="7847" y="19602"/>
                  <a:pt x="7844" y="19610"/>
                  <a:pt x="7841" y="19618"/>
                </a:cubicBezTo>
                <a:cubicBezTo>
                  <a:pt x="7840" y="19621"/>
                  <a:pt x="7841" y="19622"/>
                  <a:pt x="7841" y="19624"/>
                </a:cubicBezTo>
                <a:cubicBezTo>
                  <a:pt x="7840" y="19626"/>
                  <a:pt x="7838" y="19628"/>
                  <a:pt x="7837" y="19630"/>
                </a:cubicBezTo>
                <a:cubicBezTo>
                  <a:pt x="7833" y="19650"/>
                  <a:pt x="7829" y="19668"/>
                  <a:pt x="7824" y="19684"/>
                </a:cubicBezTo>
                <a:cubicBezTo>
                  <a:pt x="7824" y="19684"/>
                  <a:pt x="7823" y="19686"/>
                  <a:pt x="7823" y="19686"/>
                </a:cubicBezTo>
                <a:cubicBezTo>
                  <a:pt x="7822" y="19688"/>
                  <a:pt x="7823" y="19688"/>
                  <a:pt x="7823" y="19689"/>
                </a:cubicBezTo>
                <a:cubicBezTo>
                  <a:pt x="7822" y="19690"/>
                  <a:pt x="7821" y="19691"/>
                  <a:pt x="7821" y="19692"/>
                </a:cubicBezTo>
                <a:cubicBezTo>
                  <a:pt x="7816" y="19708"/>
                  <a:pt x="7810" y="19725"/>
                  <a:pt x="7803" y="19738"/>
                </a:cubicBezTo>
                <a:cubicBezTo>
                  <a:pt x="7851" y="19698"/>
                  <a:pt x="7902" y="19693"/>
                  <a:pt x="7940" y="19721"/>
                </a:cubicBezTo>
                <a:cubicBezTo>
                  <a:pt x="7940" y="19714"/>
                  <a:pt x="7939" y="19709"/>
                  <a:pt x="7939" y="19701"/>
                </a:cubicBezTo>
                <a:cubicBezTo>
                  <a:pt x="7942" y="19475"/>
                  <a:pt x="8003" y="19157"/>
                  <a:pt x="8065" y="18977"/>
                </a:cubicBezTo>
                <a:cubicBezTo>
                  <a:pt x="8084" y="18887"/>
                  <a:pt x="8097" y="18821"/>
                  <a:pt x="8091" y="18819"/>
                </a:cubicBezTo>
                <a:close/>
                <a:moveTo>
                  <a:pt x="12814" y="18839"/>
                </a:moveTo>
                <a:cubicBezTo>
                  <a:pt x="12811" y="18837"/>
                  <a:pt x="12799" y="18838"/>
                  <a:pt x="12786" y="18840"/>
                </a:cubicBezTo>
                <a:cubicBezTo>
                  <a:pt x="12778" y="18842"/>
                  <a:pt x="12769" y="18843"/>
                  <a:pt x="12760" y="18845"/>
                </a:cubicBezTo>
                <a:cubicBezTo>
                  <a:pt x="12725" y="18855"/>
                  <a:pt x="12652" y="18880"/>
                  <a:pt x="12573" y="18908"/>
                </a:cubicBezTo>
                <a:cubicBezTo>
                  <a:pt x="12573" y="18908"/>
                  <a:pt x="12572" y="18909"/>
                  <a:pt x="12572" y="18909"/>
                </a:cubicBezTo>
                <a:cubicBezTo>
                  <a:pt x="12571" y="18910"/>
                  <a:pt x="12571" y="18909"/>
                  <a:pt x="12570" y="18909"/>
                </a:cubicBezTo>
                <a:cubicBezTo>
                  <a:pt x="12567" y="18911"/>
                  <a:pt x="12562" y="18913"/>
                  <a:pt x="12559" y="18915"/>
                </a:cubicBezTo>
                <a:cubicBezTo>
                  <a:pt x="12520" y="18934"/>
                  <a:pt x="12459" y="18955"/>
                  <a:pt x="12423" y="18963"/>
                </a:cubicBezTo>
                <a:lnTo>
                  <a:pt x="12385" y="18971"/>
                </a:lnTo>
                <a:lnTo>
                  <a:pt x="12410" y="19203"/>
                </a:lnTo>
                <a:cubicBezTo>
                  <a:pt x="12414" y="19243"/>
                  <a:pt x="12416" y="19278"/>
                  <a:pt x="12417" y="19309"/>
                </a:cubicBezTo>
                <a:cubicBezTo>
                  <a:pt x="12417" y="19322"/>
                  <a:pt x="12416" y="19330"/>
                  <a:pt x="12415" y="19341"/>
                </a:cubicBezTo>
                <a:cubicBezTo>
                  <a:pt x="12467" y="19577"/>
                  <a:pt x="12549" y="19810"/>
                  <a:pt x="12624" y="19914"/>
                </a:cubicBezTo>
                <a:cubicBezTo>
                  <a:pt x="12651" y="19952"/>
                  <a:pt x="12669" y="19974"/>
                  <a:pt x="12676" y="19981"/>
                </a:cubicBezTo>
                <a:cubicBezTo>
                  <a:pt x="12678" y="19982"/>
                  <a:pt x="12683" y="19986"/>
                  <a:pt x="12683" y="19985"/>
                </a:cubicBezTo>
                <a:cubicBezTo>
                  <a:pt x="12684" y="19983"/>
                  <a:pt x="12700" y="19891"/>
                  <a:pt x="12709" y="19840"/>
                </a:cubicBezTo>
                <a:cubicBezTo>
                  <a:pt x="12719" y="19770"/>
                  <a:pt x="12728" y="19706"/>
                  <a:pt x="12748" y="19571"/>
                </a:cubicBezTo>
                <a:cubicBezTo>
                  <a:pt x="12773" y="19403"/>
                  <a:pt x="12796" y="19212"/>
                  <a:pt x="12807" y="19089"/>
                </a:cubicBezTo>
                <a:cubicBezTo>
                  <a:pt x="12807" y="19088"/>
                  <a:pt x="12807" y="19089"/>
                  <a:pt x="12807" y="19088"/>
                </a:cubicBezTo>
                <a:cubicBezTo>
                  <a:pt x="12814" y="18954"/>
                  <a:pt x="12817" y="18842"/>
                  <a:pt x="12814" y="18839"/>
                </a:cubicBezTo>
                <a:close/>
                <a:moveTo>
                  <a:pt x="6816" y="18915"/>
                </a:moveTo>
                <a:cubicBezTo>
                  <a:pt x="6802" y="18919"/>
                  <a:pt x="6763" y="18947"/>
                  <a:pt x="6719" y="18979"/>
                </a:cubicBezTo>
                <a:cubicBezTo>
                  <a:pt x="6756" y="18965"/>
                  <a:pt x="6786" y="18969"/>
                  <a:pt x="6806" y="18993"/>
                </a:cubicBezTo>
                <a:cubicBezTo>
                  <a:pt x="6807" y="18989"/>
                  <a:pt x="6808" y="18982"/>
                  <a:pt x="6809" y="18977"/>
                </a:cubicBezTo>
                <a:cubicBezTo>
                  <a:pt x="6817" y="18955"/>
                  <a:pt x="6821" y="18939"/>
                  <a:pt x="6822" y="18928"/>
                </a:cubicBezTo>
                <a:cubicBezTo>
                  <a:pt x="6823" y="18922"/>
                  <a:pt x="6822" y="18919"/>
                  <a:pt x="6821" y="18916"/>
                </a:cubicBezTo>
                <a:cubicBezTo>
                  <a:pt x="6819" y="18916"/>
                  <a:pt x="6819" y="18914"/>
                  <a:pt x="6816" y="18915"/>
                </a:cubicBezTo>
                <a:close/>
                <a:moveTo>
                  <a:pt x="11885" y="18945"/>
                </a:moveTo>
                <a:cubicBezTo>
                  <a:pt x="11881" y="18947"/>
                  <a:pt x="11877" y="18950"/>
                  <a:pt x="11874" y="18953"/>
                </a:cubicBezTo>
                <a:cubicBezTo>
                  <a:pt x="11873" y="18955"/>
                  <a:pt x="11872" y="18956"/>
                  <a:pt x="11870" y="18957"/>
                </a:cubicBezTo>
                <a:cubicBezTo>
                  <a:pt x="11866" y="18963"/>
                  <a:pt x="11862" y="18969"/>
                  <a:pt x="11859" y="18977"/>
                </a:cubicBezTo>
                <a:cubicBezTo>
                  <a:pt x="11856" y="18987"/>
                  <a:pt x="11853" y="18999"/>
                  <a:pt x="11851" y="19013"/>
                </a:cubicBezTo>
                <a:cubicBezTo>
                  <a:pt x="11848" y="19037"/>
                  <a:pt x="11849" y="19071"/>
                  <a:pt x="11851" y="19111"/>
                </a:cubicBezTo>
                <a:cubicBezTo>
                  <a:pt x="11853" y="19161"/>
                  <a:pt x="11858" y="19219"/>
                  <a:pt x="11867" y="19300"/>
                </a:cubicBezTo>
                <a:cubicBezTo>
                  <a:pt x="11873" y="19350"/>
                  <a:pt x="11881" y="19406"/>
                  <a:pt x="11890" y="19464"/>
                </a:cubicBezTo>
                <a:cubicBezTo>
                  <a:pt x="11908" y="19581"/>
                  <a:pt x="11933" y="19708"/>
                  <a:pt x="11957" y="19816"/>
                </a:cubicBezTo>
                <a:cubicBezTo>
                  <a:pt x="11969" y="19870"/>
                  <a:pt x="11981" y="19920"/>
                  <a:pt x="11993" y="19961"/>
                </a:cubicBezTo>
                <a:cubicBezTo>
                  <a:pt x="12018" y="20047"/>
                  <a:pt x="12030" y="20112"/>
                  <a:pt x="12037" y="20166"/>
                </a:cubicBezTo>
                <a:cubicBezTo>
                  <a:pt x="12071" y="20264"/>
                  <a:pt x="12109" y="20347"/>
                  <a:pt x="12152" y="20423"/>
                </a:cubicBezTo>
                <a:cubicBezTo>
                  <a:pt x="12160" y="20432"/>
                  <a:pt x="12166" y="20438"/>
                  <a:pt x="12176" y="20449"/>
                </a:cubicBezTo>
                <a:cubicBezTo>
                  <a:pt x="12194" y="20469"/>
                  <a:pt x="12218" y="20486"/>
                  <a:pt x="12242" y="20499"/>
                </a:cubicBezTo>
                <a:cubicBezTo>
                  <a:pt x="12240" y="20480"/>
                  <a:pt x="12240" y="20476"/>
                  <a:pt x="12237" y="20451"/>
                </a:cubicBezTo>
                <a:cubicBezTo>
                  <a:pt x="12227" y="20390"/>
                  <a:pt x="12200" y="20218"/>
                  <a:pt x="12176" y="20068"/>
                </a:cubicBezTo>
                <a:cubicBezTo>
                  <a:pt x="12166" y="20006"/>
                  <a:pt x="12161" y="19946"/>
                  <a:pt x="12155" y="19885"/>
                </a:cubicBezTo>
                <a:cubicBezTo>
                  <a:pt x="12155" y="19885"/>
                  <a:pt x="12155" y="19884"/>
                  <a:pt x="12155" y="19884"/>
                </a:cubicBezTo>
                <a:cubicBezTo>
                  <a:pt x="12154" y="19875"/>
                  <a:pt x="12153" y="19867"/>
                  <a:pt x="12152" y="19858"/>
                </a:cubicBezTo>
                <a:cubicBezTo>
                  <a:pt x="12150" y="19837"/>
                  <a:pt x="12148" y="19817"/>
                  <a:pt x="12147" y="19796"/>
                </a:cubicBezTo>
                <a:cubicBezTo>
                  <a:pt x="12147" y="19793"/>
                  <a:pt x="12147" y="19789"/>
                  <a:pt x="12147" y="19786"/>
                </a:cubicBezTo>
                <a:cubicBezTo>
                  <a:pt x="12147" y="19783"/>
                  <a:pt x="12145" y="19780"/>
                  <a:pt x="12145" y="19777"/>
                </a:cubicBezTo>
                <a:cubicBezTo>
                  <a:pt x="12142" y="19737"/>
                  <a:pt x="12139" y="19696"/>
                  <a:pt x="12137" y="19654"/>
                </a:cubicBezTo>
                <a:cubicBezTo>
                  <a:pt x="12136" y="19649"/>
                  <a:pt x="12135" y="19643"/>
                  <a:pt x="12134" y="19637"/>
                </a:cubicBezTo>
                <a:cubicBezTo>
                  <a:pt x="12129" y="19606"/>
                  <a:pt x="12125" y="19570"/>
                  <a:pt x="12122" y="19532"/>
                </a:cubicBezTo>
                <a:cubicBezTo>
                  <a:pt x="12119" y="19491"/>
                  <a:pt x="12119" y="19447"/>
                  <a:pt x="12119" y="19400"/>
                </a:cubicBezTo>
                <a:cubicBezTo>
                  <a:pt x="12119" y="19305"/>
                  <a:pt x="12115" y="19230"/>
                  <a:pt x="12109" y="19169"/>
                </a:cubicBezTo>
                <a:cubicBezTo>
                  <a:pt x="12103" y="19108"/>
                  <a:pt x="12093" y="19062"/>
                  <a:pt x="12078" y="19028"/>
                </a:cubicBezTo>
                <a:cubicBezTo>
                  <a:pt x="12065" y="18999"/>
                  <a:pt x="12048" y="18980"/>
                  <a:pt x="12026" y="18967"/>
                </a:cubicBezTo>
                <a:cubicBezTo>
                  <a:pt x="11992" y="18963"/>
                  <a:pt x="11958" y="18957"/>
                  <a:pt x="11928" y="18951"/>
                </a:cubicBezTo>
                <a:cubicBezTo>
                  <a:pt x="11927" y="18951"/>
                  <a:pt x="11925" y="18951"/>
                  <a:pt x="11924" y="18951"/>
                </a:cubicBezTo>
                <a:cubicBezTo>
                  <a:pt x="11907" y="18947"/>
                  <a:pt x="11898" y="18947"/>
                  <a:pt x="11887" y="18945"/>
                </a:cubicBezTo>
                <a:lnTo>
                  <a:pt x="11885" y="18945"/>
                </a:lnTo>
                <a:close/>
                <a:moveTo>
                  <a:pt x="12922" y="19197"/>
                </a:moveTo>
                <a:cubicBezTo>
                  <a:pt x="12917" y="19197"/>
                  <a:pt x="12913" y="19200"/>
                  <a:pt x="12909" y="19207"/>
                </a:cubicBezTo>
                <a:cubicBezTo>
                  <a:pt x="12905" y="19212"/>
                  <a:pt x="12902" y="19224"/>
                  <a:pt x="12899" y="19236"/>
                </a:cubicBezTo>
                <a:cubicBezTo>
                  <a:pt x="12899" y="19237"/>
                  <a:pt x="12897" y="19237"/>
                  <a:pt x="12897" y="19237"/>
                </a:cubicBezTo>
                <a:cubicBezTo>
                  <a:pt x="12897" y="19238"/>
                  <a:pt x="12897" y="19238"/>
                  <a:pt x="12897" y="19239"/>
                </a:cubicBezTo>
                <a:cubicBezTo>
                  <a:pt x="12897" y="19239"/>
                  <a:pt x="12897" y="19241"/>
                  <a:pt x="12897" y="19241"/>
                </a:cubicBezTo>
                <a:cubicBezTo>
                  <a:pt x="12891" y="19268"/>
                  <a:pt x="12884" y="19312"/>
                  <a:pt x="12876" y="19359"/>
                </a:cubicBezTo>
                <a:cubicBezTo>
                  <a:pt x="12876" y="19361"/>
                  <a:pt x="12875" y="19362"/>
                  <a:pt x="12874" y="19364"/>
                </a:cubicBezTo>
                <a:cubicBezTo>
                  <a:pt x="12873" y="19369"/>
                  <a:pt x="12872" y="19373"/>
                  <a:pt x="12871" y="19380"/>
                </a:cubicBezTo>
                <a:cubicBezTo>
                  <a:pt x="12871" y="19380"/>
                  <a:pt x="12871" y="19382"/>
                  <a:pt x="12871" y="19383"/>
                </a:cubicBezTo>
                <a:cubicBezTo>
                  <a:pt x="12844" y="19580"/>
                  <a:pt x="12823" y="19893"/>
                  <a:pt x="12830" y="20082"/>
                </a:cubicBezTo>
                <a:cubicBezTo>
                  <a:pt x="12837" y="20265"/>
                  <a:pt x="12855" y="20394"/>
                  <a:pt x="12896" y="20503"/>
                </a:cubicBezTo>
                <a:cubicBezTo>
                  <a:pt x="12896" y="20504"/>
                  <a:pt x="12895" y="20504"/>
                  <a:pt x="12896" y="20505"/>
                </a:cubicBezTo>
                <a:cubicBezTo>
                  <a:pt x="12900" y="20516"/>
                  <a:pt x="12905" y="20527"/>
                  <a:pt x="12910" y="20538"/>
                </a:cubicBezTo>
                <a:cubicBezTo>
                  <a:pt x="12911" y="20540"/>
                  <a:pt x="12911" y="20543"/>
                  <a:pt x="12912" y="20545"/>
                </a:cubicBezTo>
                <a:cubicBezTo>
                  <a:pt x="12912" y="20545"/>
                  <a:pt x="12913" y="20546"/>
                  <a:pt x="12913" y="20546"/>
                </a:cubicBezTo>
                <a:cubicBezTo>
                  <a:pt x="12914" y="20548"/>
                  <a:pt x="12914" y="20549"/>
                  <a:pt x="12915" y="20550"/>
                </a:cubicBezTo>
                <a:cubicBezTo>
                  <a:pt x="12926" y="20574"/>
                  <a:pt x="12940" y="20597"/>
                  <a:pt x="12953" y="20621"/>
                </a:cubicBezTo>
                <a:cubicBezTo>
                  <a:pt x="12996" y="20691"/>
                  <a:pt x="13052" y="20758"/>
                  <a:pt x="13128" y="20830"/>
                </a:cubicBezTo>
                <a:cubicBezTo>
                  <a:pt x="13128" y="20830"/>
                  <a:pt x="13129" y="20830"/>
                  <a:pt x="13129" y="20830"/>
                </a:cubicBezTo>
                <a:cubicBezTo>
                  <a:pt x="13169" y="20864"/>
                  <a:pt x="13202" y="20896"/>
                  <a:pt x="13227" y="20923"/>
                </a:cubicBezTo>
                <a:cubicBezTo>
                  <a:pt x="13228" y="20924"/>
                  <a:pt x="13227" y="20924"/>
                  <a:pt x="13227" y="20925"/>
                </a:cubicBezTo>
                <a:cubicBezTo>
                  <a:pt x="13228" y="20925"/>
                  <a:pt x="13229" y="20926"/>
                  <a:pt x="13229" y="20926"/>
                </a:cubicBezTo>
                <a:cubicBezTo>
                  <a:pt x="13257" y="20953"/>
                  <a:pt x="13291" y="20984"/>
                  <a:pt x="13307" y="21001"/>
                </a:cubicBezTo>
                <a:cubicBezTo>
                  <a:pt x="13321" y="21006"/>
                  <a:pt x="13335" y="21011"/>
                  <a:pt x="13350" y="21015"/>
                </a:cubicBezTo>
                <a:cubicBezTo>
                  <a:pt x="13352" y="21016"/>
                  <a:pt x="13355" y="21016"/>
                  <a:pt x="13357" y="21017"/>
                </a:cubicBezTo>
                <a:cubicBezTo>
                  <a:pt x="13370" y="21020"/>
                  <a:pt x="13383" y="21022"/>
                  <a:pt x="13397" y="21025"/>
                </a:cubicBezTo>
                <a:cubicBezTo>
                  <a:pt x="13426" y="21029"/>
                  <a:pt x="13457" y="21031"/>
                  <a:pt x="13486" y="21031"/>
                </a:cubicBezTo>
                <a:cubicBezTo>
                  <a:pt x="13494" y="21031"/>
                  <a:pt x="13502" y="21030"/>
                  <a:pt x="13510" y="21030"/>
                </a:cubicBezTo>
                <a:cubicBezTo>
                  <a:pt x="13517" y="21030"/>
                  <a:pt x="13522" y="21030"/>
                  <a:pt x="13528" y="21030"/>
                </a:cubicBezTo>
                <a:cubicBezTo>
                  <a:pt x="13540" y="21029"/>
                  <a:pt x="13552" y="21026"/>
                  <a:pt x="13563" y="21025"/>
                </a:cubicBezTo>
                <a:cubicBezTo>
                  <a:pt x="13567" y="21024"/>
                  <a:pt x="13571" y="21023"/>
                  <a:pt x="13576" y="21022"/>
                </a:cubicBezTo>
                <a:cubicBezTo>
                  <a:pt x="13586" y="21020"/>
                  <a:pt x="13595" y="21017"/>
                  <a:pt x="13603" y="21014"/>
                </a:cubicBezTo>
                <a:cubicBezTo>
                  <a:pt x="13607" y="21012"/>
                  <a:pt x="13611" y="21010"/>
                  <a:pt x="13615" y="21009"/>
                </a:cubicBezTo>
                <a:cubicBezTo>
                  <a:pt x="13625" y="21003"/>
                  <a:pt x="13634" y="20997"/>
                  <a:pt x="13639" y="20990"/>
                </a:cubicBezTo>
                <a:cubicBezTo>
                  <a:pt x="13644" y="20984"/>
                  <a:pt x="13643" y="20974"/>
                  <a:pt x="13639" y="20961"/>
                </a:cubicBezTo>
                <a:cubicBezTo>
                  <a:pt x="13636" y="20947"/>
                  <a:pt x="13629" y="20931"/>
                  <a:pt x="13618" y="20913"/>
                </a:cubicBezTo>
                <a:cubicBezTo>
                  <a:pt x="13597" y="20875"/>
                  <a:pt x="13563" y="20829"/>
                  <a:pt x="13522" y="20783"/>
                </a:cubicBezTo>
                <a:cubicBezTo>
                  <a:pt x="13507" y="20768"/>
                  <a:pt x="13495" y="20749"/>
                  <a:pt x="13481" y="20731"/>
                </a:cubicBezTo>
                <a:cubicBezTo>
                  <a:pt x="13473" y="20722"/>
                  <a:pt x="13466" y="20715"/>
                  <a:pt x="13460" y="20706"/>
                </a:cubicBezTo>
                <a:cubicBezTo>
                  <a:pt x="13459" y="20706"/>
                  <a:pt x="13460" y="20705"/>
                  <a:pt x="13460" y="20705"/>
                </a:cubicBezTo>
                <a:cubicBezTo>
                  <a:pt x="13455" y="20699"/>
                  <a:pt x="13451" y="20694"/>
                  <a:pt x="13446" y="20689"/>
                </a:cubicBezTo>
                <a:cubicBezTo>
                  <a:pt x="13446" y="20688"/>
                  <a:pt x="13447" y="20688"/>
                  <a:pt x="13446" y="20687"/>
                </a:cubicBezTo>
                <a:cubicBezTo>
                  <a:pt x="13446" y="20687"/>
                  <a:pt x="13445" y="20688"/>
                  <a:pt x="13445" y="20687"/>
                </a:cubicBezTo>
                <a:cubicBezTo>
                  <a:pt x="13444" y="20686"/>
                  <a:pt x="13444" y="20684"/>
                  <a:pt x="13443" y="20683"/>
                </a:cubicBezTo>
                <a:cubicBezTo>
                  <a:pt x="13440" y="20679"/>
                  <a:pt x="13438" y="20677"/>
                  <a:pt x="13435" y="20673"/>
                </a:cubicBezTo>
                <a:cubicBezTo>
                  <a:pt x="13424" y="20658"/>
                  <a:pt x="13414" y="20646"/>
                  <a:pt x="13406" y="20634"/>
                </a:cubicBezTo>
                <a:cubicBezTo>
                  <a:pt x="13400" y="20626"/>
                  <a:pt x="13391" y="20613"/>
                  <a:pt x="13388" y="20607"/>
                </a:cubicBezTo>
                <a:cubicBezTo>
                  <a:pt x="13386" y="20605"/>
                  <a:pt x="13384" y="20602"/>
                  <a:pt x="13383" y="20599"/>
                </a:cubicBezTo>
                <a:cubicBezTo>
                  <a:pt x="13355" y="20555"/>
                  <a:pt x="13333" y="20509"/>
                  <a:pt x="13311" y="20453"/>
                </a:cubicBezTo>
                <a:cubicBezTo>
                  <a:pt x="13297" y="20425"/>
                  <a:pt x="13282" y="20396"/>
                  <a:pt x="13272" y="20369"/>
                </a:cubicBezTo>
                <a:cubicBezTo>
                  <a:pt x="13259" y="20337"/>
                  <a:pt x="13249" y="20307"/>
                  <a:pt x="13240" y="20278"/>
                </a:cubicBezTo>
                <a:cubicBezTo>
                  <a:pt x="13238" y="20269"/>
                  <a:pt x="13235" y="20260"/>
                  <a:pt x="13232" y="20252"/>
                </a:cubicBezTo>
                <a:cubicBezTo>
                  <a:pt x="13228" y="20234"/>
                  <a:pt x="13225" y="20218"/>
                  <a:pt x="13222" y="20202"/>
                </a:cubicBezTo>
                <a:cubicBezTo>
                  <a:pt x="13221" y="20195"/>
                  <a:pt x="13220" y="20187"/>
                  <a:pt x="13219" y="20180"/>
                </a:cubicBezTo>
                <a:cubicBezTo>
                  <a:pt x="13173" y="20023"/>
                  <a:pt x="13128" y="19846"/>
                  <a:pt x="13103" y="19728"/>
                </a:cubicBezTo>
                <a:cubicBezTo>
                  <a:pt x="13096" y="19699"/>
                  <a:pt x="13081" y="19646"/>
                  <a:pt x="13079" y="19633"/>
                </a:cubicBezTo>
                <a:cubicBezTo>
                  <a:pt x="13063" y="19564"/>
                  <a:pt x="13043" y="19493"/>
                  <a:pt x="13023" y="19428"/>
                </a:cubicBezTo>
                <a:cubicBezTo>
                  <a:pt x="13015" y="19402"/>
                  <a:pt x="13007" y="19377"/>
                  <a:pt x="12999" y="19353"/>
                </a:cubicBezTo>
                <a:cubicBezTo>
                  <a:pt x="12995" y="19343"/>
                  <a:pt x="12992" y="19332"/>
                  <a:pt x="12989" y="19323"/>
                </a:cubicBezTo>
                <a:cubicBezTo>
                  <a:pt x="12989" y="19322"/>
                  <a:pt x="12989" y="19322"/>
                  <a:pt x="12989" y="19321"/>
                </a:cubicBezTo>
                <a:cubicBezTo>
                  <a:pt x="12976" y="19286"/>
                  <a:pt x="12962" y="19256"/>
                  <a:pt x="12951" y="19233"/>
                </a:cubicBezTo>
                <a:cubicBezTo>
                  <a:pt x="12951" y="19233"/>
                  <a:pt x="12951" y="19232"/>
                  <a:pt x="12951" y="19232"/>
                </a:cubicBezTo>
                <a:cubicBezTo>
                  <a:pt x="12939" y="19209"/>
                  <a:pt x="12930" y="19197"/>
                  <a:pt x="12922" y="19197"/>
                </a:cubicBezTo>
                <a:close/>
                <a:moveTo>
                  <a:pt x="12315" y="19520"/>
                </a:moveTo>
                <a:cubicBezTo>
                  <a:pt x="12313" y="19523"/>
                  <a:pt x="12311" y="19527"/>
                  <a:pt x="12309" y="19531"/>
                </a:cubicBezTo>
                <a:cubicBezTo>
                  <a:pt x="12305" y="19536"/>
                  <a:pt x="12302" y="19539"/>
                  <a:pt x="12299" y="19545"/>
                </a:cubicBezTo>
                <a:cubicBezTo>
                  <a:pt x="12283" y="19575"/>
                  <a:pt x="12271" y="19611"/>
                  <a:pt x="12264" y="19648"/>
                </a:cubicBezTo>
                <a:cubicBezTo>
                  <a:pt x="12264" y="19847"/>
                  <a:pt x="12331" y="20240"/>
                  <a:pt x="12444" y="20633"/>
                </a:cubicBezTo>
                <a:cubicBezTo>
                  <a:pt x="12452" y="20649"/>
                  <a:pt x="12460" y="20665"/>
                  <a:pt x="12466" y="20683"/>
                </a:cubicBezTo>
                <a:cubicBezTo>
                  <a:pt x="12481" y="20732"/>
                  <a:pt x="12495" y="20776"/>
                  <a:pt x="12508" y="20815"/>
                </a:cubicBezTo>
                <a:cubicBezTo>
                  <a:pt x="12522" y="20855"/>
                  <a:pt x="12535" y="20888"/>
                  <a:pt x="12547" y="20918"/>
                </a:cubicBezTo>
                <a:cubicBezTo>
                  <a:pt x="12573" y="20978"/>
                  <a:pt x="12597" y="21022"/>
                  <a:pt x="12624" y="21054"/>
                </a:cubicBezTo>
                <a:cubicBezTo>
                  <a:pt x="12637" y="21068"/>
                  <a:pt x="12651" y="21080"/>
                  <a:pt x="12665" y="21090"/>
                </a:cubicBezTo>
                <a:cubicBezTo>
                  <a:pt x="12670" y="21093"/>
                  <a:pt x="12675" y="21095"/>
                  <a:pt x="12680" y="21098"/>
                </a:cubicBezTo>
                <a:cubicBezTo>
                  <a:pt x="12690" y="21104"/>
                  <a:pt x="12700" y="21108"/>
                  <a:pt x="12711" y="21113"/>
                </a:cubicBezTo>
                <a:cubicBezTo>
                  <a:pt x="12716" y="21114"/>
                  <a:pt x="12722" y="21118"/>
                  <a:pt x="12727" y="21119"/>
                </a:cubicBezTo>
                <a:cubicBezTo>
                  <a:pt x="12744" y="21124"/>
                  <a:pt x="12763" y="21128"/>
                  <a:pt x="12783" y="21130"/>
                </a:cubicBezTo>
                <a:cubicBezTo>
                  <a:pt x="12805" y="21132"/>
                  <a:pt x="12829" y="21133"/>
                  <a:pt x="12856" y="21133"/>
                </a:cubicBezTo>
                <a:cubicBezTo>
                  <a:pt x="12889" y="21133"/>
                  <a:pt x="12917" y="21130"/>
                  <a:pt x="12943" y="21127"/>
                </a:cubicBezTo>
                <a:cubicBezTo>
                  <a:pt x="12948" y="21127"/>
                  <a:pt x="12954" y="21127"/>
                  <a:pt x="12959" y="21126"/>
                </a:cubicBezTo>
                <a:cubicBezTo>
                  <a:pt x="12984" y="21122"/>
                  <a:pt x="13007" y="21116"/>
                  <a:pt x="13026" y="21109"/>
                </a:cubicBezTo>
                <a:cubicBezTo>
                  <a:pt x="13038" y="21104"/>
                  <a:pt x="13049" y="21100"/>
                  <a:pt x="13059" y="21094"/>
                </a:cubicBezTo>
                <a:cubicBezTo>
                  <a:pt x="13069" y="21088"/>
                  <a:pt x="13079" y="21082"/>
                  <a:pt x="13087" y="21075"/>
                </a:cubicBezTo>
                <a:cubicBezTo>
                  <a:pt x="13093" y="21070"/>
                  <a:pt x="13096" y="21064"/>
                  <a:pt x="13101" y="21058"/>
                </a:cubicBezTo>
                <a:cubicBezTo>
                  <a:pt x="13090" y="21030"/>
                  <a:pt x="13066" y="20991"/>
                  <a:pt x="13023" y="20938"/>
                </a:cubicBezTo>
                <a:cubicBezTo>
                  <a:pt x="13001" y="20912"/>
                  <a:pt x="12974" y="20871"/>
                  <a:pt x="12948" y="20833"/>
                </a:cubicBezTo>
                <a:cubicBezTo>
                  <a:pt x="12947" y="20831"/>
                  <a:pt x="12945" y="20831"/>
                  <a:pt x="12945" y="20830"/>
                </a:cubicBezTo>
                <a:cubicBezTo>
                  <a:pt x="12944" y="20829"/>
                  <a:pt x="12943" y="20828"/>
                  <a:pt x="12943" y="20827"/>
                </a:cubicBezTo>
                <a:cubicBezTo>
                  <a:pt x="12934" y="20815"/>
                  <a:pt x="12922" y="20801"/>
                  <a:pt x="12915" y="20791"/>
                </a:cubicBezTo>
                <a:cubicBezTo>
                  <a:pt x="12831" y="20667"/>
                  <a:pt x="12674" y="20402"/>
                  <a:pt x="12654" y="20352"/>
                </a:cubicBezTo>
                <a:cubicBezTo>
                  <a:pt x="12650" y="20342"/>
                  <a:pt x="12636" y="20314"/>
                  <a:pt x="12627" y="20296"/>
                </a:cubicBezTo>
                <a:cubicBezTo>
                  <a:pt x="12626" y="20293"/>
                  <a:pt x="12625" y="20292"/>
                  <a:pt x="12624" y="20290"/>
                </a:cubicBezTo>
                <a:cubicBezTo>
                  <a:pt x="12624" y="20290"/>
                  <a:pt x="12623" y="20290"/>
                  <a:pt x="12622" y="20289"/>
                </a:cubicBezTo>
                <a:cubicBezTo>
                  <a:pt x="12598" y="20241"/>
                  <a:pt x="12573" y="20192"/>
                  <a:pt x="12555" y="20152"/>
                </a:cubicBezTo>
                <a:cubicBezTo>
                  <a:pt x="12547" y="20132"/>
                  <a:pt x="12534" y="20100"/>
                  <a:pt x="12524" y="20076"/>
                </a:cubicBezTo>
                <a:cubicBezTo>
                  <a:pt x="12523" y="20072"/>
                  <a:pt x="12517" y="20061"/>
                  <a:pt x="12516" y="20058"/>
                </a:cubicBezTo>
                <a:cubicBezTo>
                  <a:pt x="12515" y="20054"/>
                  <a:pt x="12510" y="20040"/>
                  <a:pt x="12508" y="20033"/>
                </a:cubicBezTo>
                <a:cubicBezTo>
                  <a:pt x="12470" y="19937"/>
                  <a:pt x="12431" y="19832"/>
                  <a:pt x="12407" y="19752"/>
                </a:cubicBezTo>
                <a:cubicBezTo>
                  <a:pt x="12372" y="19636"/>
                  <a:pt x="12334" y="19534"/>
                  <a:pt x="12322" y="19524"/>
                </a:cubicBezTo>
                <a:cubicBezTo>
                  <a:pt x="12319" y="19522"/>
                  <a:pt x="12317" y="19521"/>
                  <a:pt x="12315" y="19520"/>
                </a:cubicBezTo>
                <a:close/>
                <a:moveTo>
                  <a:pt x="7290" y="19609"/>
                </a:moveTo>
                <a:cubicBezTo>
                  <a:pt x="7286" y="19608"/>
                  <a:pt x="7282" y="19610"/>
                  <a:pt x="7278" y="19610"/>
                </a:cubicBezTo>
                <a:cubicBezTo>
                  <a:pt x="7296" y="19620"/>
                  <a:pt x="7313" y="19630"/>
                  <a:pt x="7329" y="19641"/>
                </a:cubicBezTo>
                <a:cubicBezTo>
                  <a:pt x="7329" y="19641"/>
                  <a:pt x="7329" y="19640"/>
                  <a:pt x="7329" y="19640"/>
                </a:cubicBezTo>
                <a:cubicBezTo>
                  <a:pt x="7323" y="19632"/>
                  <a:pt x="7316" y="19626"/>
                  <a:pt x="7309" y="19621"/>
                </a:cubicBezTo>
                <a:cubicBezTo>
                  <a:pt x="7303" y="19616"/>
                  <a:pt x="7297" y="19611"/>
                  <a:pt x="7290" y="19609"/>
                </a:cubicBezTo>
                <a:close/>
                <a:moveTo>
                  <a:pt x="8637" y="20264"/>
                </a:moveTo>
                <a:cubicBezTo>
                  <a:pt x="8630" y="20263"/>
                  <a:pt x="8624" y="20264"/>
                  <a:pt x="8617" y="20265"/>
                </a:cubicBezTo>
                <a:cubicBezTo>
                  <a:pt x="8649" y="20273"/>
                  <a:pt x="8695" y="20295"/>
                  <a:pt x="8745" y="20320"/>
                </a:cubicBezTo>
                <a:cubicBezTo>
                  <a:pt x="8743" y="20317"/>
                  <a:pt x="8741" y="20315"/>
                  <a:pt x="8740" y="20313"/>
                </a:cubicBezTo>
                <a:cubicBezTo>
                  <a:pt x="8740" y="20313"/>
                  <a:pt x="8738" y="20312"/>
                  <a:pt x="8738" y="20312"/>
                </a:cubicBezTo>
                <a:cubicBezTo>
                  <a:pt x="8730" y="20302"/>
                  <a:pt x="8721" y="20294"/>
                  <a:pt x="8714" y="20285"/>
                </a:cubicBezTo>
                <a:cubicBezTo>
                  <a:pt x="8686" y="20271"/>
                  <a:pt x="8662" y="20264"/>
                  <a:pt x="8637" y="20264"/>
                </a:cubicBezTo>
                <a:close/>
                <a:moveTo>
                  <a:pt x="9809" y="20358"/>
                </a:moveTo>
                <a:cubicBezTo>
                  <a:pt x="9800" y="20365"/>
                  <a:pt x="9784" y="20387"/>
                  <a:pt x="9763" y="20419"/>
                </a:cubicBezTo>
                <a:cubicBezTo>
                  <a:pt x="9753" y="20450"/>
                  <a:pt x="9741" y="20475"/>
                  <a:pt x="9731" y="20497"/>
                </a:cubicBezTo>
                <a:lnTo>
                  <a:pt x="9812" y="20425"/>
                </a:lnTo>
                <a:cubicBezTo>
                  <a:pt x="9811" y="20409"/>
                  <a:pt x="9809" y="20393"/>
                  <a:pt x="9809" y="20376"/>
                </a:cubicBezTo>
                <a:lnTo>
                  <a:pt x="9809" y="20358"/>
                </a:lnTo>
                <a:close/>
                <a:moveTo>
                  <a:pt x="11985" y="20407"/>
                </a:moveTo>
                <a:cubicBezTo>
                  <a:pt x="11982" y="20430"/>
                  <a:pt x="11979" y="20453"/>
                  <a:pt x="11980" y="20482"/>
                </a:cubicBezTo>
                <a:cubicBezTo>
                  <a:pt x="11981" y="20508"/>
                  <a:pt x="11983" y="20536"/>
                  <a:pt x="11987" y="20566"/>
                </a:cubicBezTo>
                <a:cubicBezTo>
                  <a:pt x="11990" y="20596"/>
                  <a:pt x="11997" y="20627"/>
                  <a:pt x="12003" y="20659"/>
                </a:cubicBezTo>
                <a:cubicBezTo>
                  <a:pt x="12009" y="20692"/>
                  <a:pt x="12017" y="20726"/>
                  <a:pt x="12026" y="20761"/>
                </a:cubicBezTo>
                <a:cubicBezTo>
                  <a:pt x="12035" y="20795"/>
                  <a:pt x="12045" y="20830"/>
                  <a:pt x="12057" y="20865"/>
                </a:cubicBezTo>
                <a:cubicBezTo>
                  <a:pt x="12068" y="20900"/>
                  <a:pt x="12081" y="20935"/>
                  <a:pt x="12094" y="20970"/>
                </a:cubicBezTo>
                <a:cubicBezTo>
                  <a:pt x="12103" y="20992"/>
                  <a:pt x="12114" y="21015"/>
                  <a:pt x="12124" y="21034"/>
                </a:cubicBezTo>
                <a:cubicBezTo>
                  <a:pt x="12137" y="21059"/>
                  <a:pt x="12151" y="21078"/>
                  <a:pt x="12165" y="21095"/>
                </a:cubicBezTo>
                <a:cubicBezTo>
                  <a:pt x="12170" y="21102"/>
                  <a:pt x="12176" y="21109"/>
                  <a:pt x="12181" y="21114"/>
                </a:cubicBezTo>
                <a:cubicBezTo>
                  <a:pt x="12184" y="21116"/>
                  <a:pt x="12185" y="21119"/>
                  <a:pt x="12188" y="21121"/>
                </a:cubicBezTo>
                <a:cubicBezTo>
                  <a:pt x="12196" y="21127"/>
                  <a:pt x="12204" y="21133"/>
                  <a:pt x="12211" y="21133"/>
                </a:cubicBezTo>
                <a:cubicBezTo>
                  <a:pt x="12226" y="21133"/>
                  <a:pt x="12240" y="21131"/>
                  <a:pt x="12251" y="21127"/>
                </a:cubicBezTo>
                <a:cubicBezTo>
                  <a:pt x="12263" y="21124"/>
                  <a:pt x="12272" y="21118"/>
                  <a:pt x="12279" y="21111"/>
                </a:cubicBezTo>
                <a:cubicBezTo>
                  <a:pt x="12286" y="21104"/>
                  <a:pt x="12291" y="21095"/>
                  <a:pt x="12294" y="21085"/>
                </a:cubicBezTo>
                <a:cubicBezTo>
                  <a:pt x="12297" y="21074"/>
                  <a:pt x="12299" y="21060"/>
                  <a:pt x="12297" y="21046"/>
                </a:cubicBezTo>
                <a:cubicBezTo>
                  <a:pt x="12296" y="21031"/>
                  <a:pt x="12291" y="21015"/>
                  <a:pt x="12286" y="20997"/>
                </a:cubicBezTo>
                <a:cubicBezTo>
                  <a:pt x="12279" y="20974"/>
                  <a:pt x="12267" y="20946"/>
                  <a:pt x="12253" y="20918"/>
                </a:cubicBezTo>
                <a:cubicBezTo>
                  <a:pt x="12249" y="20909"/>
                  <a:pt x="12241" y="20898"/>
                  <a:pt x="12237" y="20889"/>
                </a:cubicBezTo>
                <a:cubicBezTo>
                  <a:pt x="12232" y="20881"/>
                  <a:pt x="12227" y="20869"/>
                  <a:pt x="12222" y="20861"/>
                </a:cubicBezTo>
                <a:cubicBezTo>
                  <a:pt x="12221" y="20860"/>
                  <a:pt x="12221" y="20860"/>
                  <a:pt x="12220" y="20859"/>
                </a:cubicBezTo>
                <a:cubicBezTo>
                  <a:pt x="12178" y="20786"/>
                  <a:pt x="12134" y="20709"/>
                  <a:pt x="12099" y="20642"/>
                </a:cubicBezTo>
                <a:cubicBezTo>
                  <a:pt x="12083" y="20611"/>
                  <a:pt x="12070" y="20582"/>
                  <a:pt x="12055" y="20554"/>
                </a:cubicBezTo>
                <a:cubicBezTo>
                  <a:pt x="12027" y="20498"/>
                  <a:pt x="12002" y="20447"/>
                  <a:pt x="11988" y="20413"/>
                </a:cubicBezTo>
                <a:cubicBezTo>
                  <a:pt x="11987" y="20411"/>
                  <a:pt x="11986" y="20409"/>
                  <a:pt x="11985" y="20407"/>
                </a:cubicBezTo>
                <a:close/>
                <a:moveTo>
                  <a:pt x="14344" y="20789"/>
                </a:moveTo>
                <a:cubicBezTo>
                  <a:pt x="14344" y="20793"/>
                  <a:pt x="14342" y="20795"/>
                  <a:pt x="14342" y="20799"/>
                </a:cubicBezTo>
                <a:cubicBezTo>
                  <a:pt x="14342" y="20800"/>
                  <a:pt x="14342" y="20800"/>
                  <a:pt x="14342" y="20801"/>
                </a:cubicBezTo>
                <a:cubicBezTo>
                  <a:pt x="14343" y="20803"/>
                  <a:pt x="14344" y="20804"/>
                  <a:pt x="14344" y="20806"/>
                </a:cubicBezTo>
                <a:cubicBezTo>
                  <a:pt x="14351" y="20798"/>
                  <a:pt x="14353" y="20792"/>
                  <a:pt x="14344" y="20789"/>
                </a:cubicBezTo>
                <a:close/>
                <a:moveTo>
                  <a:pt x="10836" y="20830"/>
                </a:moveTo>
                <a:cubicBezTo>
                  <a:pt x="10825" y="20849"/>
                  <a:pt x="10819" y="20862"/>
                  <a:pt x="10806" y="20885"/>
                </a:cubicBezTo>
                <a:cubicBezTo>
                  <a:pt x="10821" y="20873"/>
                  <a:pt x="10836" y="20865"/>
                  <a:pt x="10850" y="20862"/>
                </a:cubicBezTo>
                <a:lnTo>
                  <a:pt x="10836" y="20830"/>
                </a:lnTo>
                <a:close/>
                <a:moveTo>
                  <a:pt x="11898" y="21296"/>
                </a:moveTo>
                <a:lnTo>
                  <a:pt x="11885" y="21326"/>
                </a:lnTo>
                <a:cubicBezTo>
                  <a:pt x="11879" y="21340"/>
                  <a:pt x="11868" y="21358"/>
                  <a:pt x="11854" y="21378"/>
                </a:cubicBezTo>
                <a:cubicBezTo>
                  <a:pt x="11888" y="21361"/>
                  <a:pt x="11923" y="21360"/>
                  <a:pt x="11969" y="21368"/>
                </a:cubicBezTo>
                <a:cubicBezTo>
                  <a:pt x="11961" y="21360"/>
                  <a:pt x="11953" y="21352"/>
                  <a:pt x="11947" y="21343"/>
                </a:cubicBezTo>
                <a:lnTo>
                  <a:pt x="11938" y="21327"/>
                </a:lnTo>
                <a:cubicBezTo>
                  <a:pt x="11924" y="21317"/>
                  <a:pt x="11909" y="21306"/>
                  <a:pt x="11898" y="21296"/>
                </a:cubicBezTo>
                <a:close/>
                <a:moveTo>
                  <a:pt x="11609" y="21591"/>
                </a:moveTo>
                <a:lnTo>
                  <a:pt x="11617" y="21599"/>
                </a:lnTo>
                <a:lnTo>
                  <a:pt x="11624" y="21594"/>
                </a:lnTo>
                <a:cubicBezTo>
                  <a:pt x="11619" y="21593"/>
                  <a:pt x="11614" y="21593"/>
                  <a:pt x="11609" y="2159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20" name="Shape 120"/>
          <p:cNvSpPr/>
          <p:nvPr>
            <p:ph type="ctrTitle"/>
          </p:nvPr>
        </p:nvSpPr>
        <p:spPr>
          <a:xfrm>
            <a:off x="1059097" y="1638300"/>
            <a:ext cx="10464801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Cleaning  Crew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2">
            <a:lumOff val="-150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room-clipart-5.png"/>
          <p:cNvPicPr>
            <a:picLocks noChangeAspect="1"/>
          </p:cNvPicPr>
          <p:nvPr/>
        </p:nvPicPr>
        <p:blipFill>
          <a:blip r:embed="rId2">
            <a:extLst/>
          </a:blip>
          <a:srcRect l="5515" t="4896" r="5814" b="3108"/>
          <a:stretch>
            <a:fillRect/>
          </a:stretch>
        </p:blipFill>
        <p:spPr>
          <a:xfrm rot="20760000">
            <a:off x="3595095" y="1867283"/>
            <a:ext cx="5243545" cy="6431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9" fill="norm" stroke="1" extrusionOk="0">
                <a:moveTo>
                  <a:pt x="21364" y="1"/>
                </a:moveTo>
                <a:cubicBezTo>
                  <a:pt x="21343" y="4"/>
                  <a:pt x="21322" y="9"/>
                  <a:pt x="21300" y="16"/>
                </a:cubicBezTo>
                <a:cubicBezTo>
                  <a:pt x="21293" y="18"/>
                  <a:pt x="21286" y="21"/>
                  <a:pt x="21279" y="24"/>
                </a:cubicBezTo>
                <a:cubicBezTo>
                  <a:pt x="21262" y="31"/>
                  <a:pt x="21244" y="39"/>
                  <a:pt x="21228" y="48"/>
                </a:cubicBezTo>
                <a:cubicBezTo>
                  <a:pt x="21222" y="51"/>
                  <a:pt x="21216" y="55"/>
                  <a:pt x="21210" y="59"/>
                </a:cubicBezTo>
                <a:cubicBezTo>
                  <a:pt x="21188" y="73"/>
                  <a:pt x="21167" y="88"/>
                  <a:pt x="21146" y="107"/>
                </a:cubicBezTo>
                <a:cubicBezTo>
                  <a:pt x="21131" y="120"/>
                  <a:pt x="21067" y="191"/>
                  <a:pt x="20978" y="292"/>
                </a:cubicBezTo>
                <a:cubicBezTo>
                  <a:pt x="20957" y="315"/>
                  <a:pt x="20925" y="351"/>
                  <a:pt x="20896" y="384"/>
                </a:cubicBezTo>
                <a:cubicBezTo>
                  <a:pt x="20814" y="476"/>
                  <a:pt x="20699" y="608"/>
                  <a:pt x="20556" y="772"/>
                </a:cubicBezTo>
                <a:cubicBezTo>
                  <a:pt x="20446" y="898"/>
                  <a:pt x="20297" y="1069"/>
                  <a:pt x="20174" y="1210"/>
                </a:cubicBezTo>
                <a:cubicBezTo>
                  <a:pt x="20152" y="1235"/>
                  <a:pt x="20122" y="1270"/>
                  <a:pt x="20100" y="1295"/>
                </a:cubicBezTo>
                <a:cubicBezTo>
                  <a:pt x="19432" y="2065"/>
                  <a:pt x="17890" y="3850"/>
                  <a:pt x="15992" y="6048"/>
                </a:cubicBezTo>
                <a:cubicBezTo>
                  <a:pt x="15734" y="6347"/>
                  <a:pt x="15510" y="6603"/>
                  <a:pt x="15240" y="6917"/>
                </a:cubicBezTo>
                <a:cubicBezTo>
                  <a:pt x="14748" y="7488"/>
                  <a:pt x="14288" y="8025"/>
                  <a:pt x="13803" y="8588"/>
                </a:cubicBezTo>
                <a:cubicBezTo>
                  <a:pt x="12627" y="9956"/>
                  <a:pt x="11419" y="11359"/>
                  <a:pt x="10530" y="12399"/>
                </a:cubicBezTo>
                <a:cubicBezTo>
                  <a:pt x="9952" y="13074"/>
                  <a:pt x="9472" y="13636"/>
                  <a:pt x="9135" y="14033"/>
                </a:cubicBezTo>
                <a:cubicBezTo>
                  <a:pt x="8799" y="14430"/>
                  <a:pt x="8607" y="14660"/>
                  <a:pt x="8607" y="14669"/>
                </a:cubicBezTo>
                <a:cubicBezTo>
                  <a:pt x="8607" y="14687"/>
                  <a:pt x="8623" y="14710"/>
                  <a:pt x="8648" y="14733"/>
                </a:cubicBezTo>
                <a:cubicBezTo>
                  <a:pt x="8673" y="14755"/>
                  <a:pt x="8707" y="14776"/>
                  <a:pt x="8745" y="14791"/>
                </a:cubicBezTo>
                <a:cubicBezTo>
                  <a:pt x="8820" y="14821"/>
                  <a:pt x="8908" y="14839"/>
                  <a:pt x="8939" y="14832"/>
                </a:cubicBezTo>
                <a:cubicBezTo>
                  <a:pt x="8971" y="14826"/>
                  <a:pt x="11836" y="11558"/>
                  <a:pt x="15307" y="7570"/>
                </a:cubicBezTo>
                <a:cubicBezTo>
                  <a:pt x="16507" y="6191"/>
                  <a:pt x="17410" y="5151"/>
                  <a:pt x="18205" y="4234"/>
                </a:cubicBezTo>
                <a:cubicBezTo>
                  <a:pt x="18764" y="3590"/>
                  <a:pt x="19287" y="2986"/>
                  <a:pt x="19680" y="2530"/>
                </a:cubicBezTo>
                <a:cubicBezTo>
                  <a:pt x="20049" y="2100"/>
                  <a:pt x="20340" y="1761"/>
                  <a:pt x="20586" y="1471"/>
                </a:cubicBezTo>
                <a:cubicBezTo>
                  <a:pt x="20648" y="1398"/>
                  <a:pt x="20695" y="1341"/>
                  <a:pt x="20751" y="1276"/>
                </a:cubicBezTo>
                <a:cubicBezTo>
                  <a:pt x="20906" y="1091"/>
                  <a:pt x="21036" y="935"/>
                  <a:pt x="21141" y="806"/>
                </a:cubicBezTo>
                <a:cubicBezTo>
                  <a:pt x="21220" y="710"/>
                  <a:pt x="21299" y="614"/>
                  <a:pt x="21354" y="544"/>
                </a:cubicBezTo>
                <a:cubicBezTo>
                  <a:pt x="21368" y="526"/>
                  <a:pt x="21387" y="503"/>
                  <a:pt x="21400" y="487"/>
                </a:cubicBezTo>
                <a:cubicBezTo>
                  <a:pt x="21413" y="469"/>
                  <a:pt x="21422" y="455"/>
                  <a:pt x="21434" y="440"/>
                </a:cubicBezTo>
                <a:cubicBezTo>
                  <a:pt x="21463" y="402"/>
                  <a:pt x="21489" y="367"/>
                  <a:pt x="21509" y="339"/>
                </a:cubicBezTo>
                <a:cubicBezTo>
                  <a:pt x="21519" y="324"/>
                  <a:pt x="21527" y="311"/>
                  <a:pt x="21535" y="299"/>
                </a:cubicBezTo>
                <a:cubicBezTo>
                  <a:pt x="21551" y="275"/>
                  <a:pt x="21564" y="256"/>
                  <a:pt x="21573" y="240"/>
                </a:cubicBezTo>
                <a:cubicBezTo>
                  <a:pt x="21578" y="230"/>
                  <a:pt x="21584" y="219"/>
                  <a:pt x="21588" y="212"/>
                </a:cubicBezTo>
                <a:cubicBezTo>
                  <a:pt x="21589" y="209"/>
                  <a:pt x="21590" y="207"/>
                  <a:pt x="21591" y="204"/>
                </a:cubicBezTo>
                <a:cubicBezTo>
                  <a:pt x="21596" y="190"/>
                  <a:pt x="21600" y="179"/>
                  <a:pt x="21599" y="172"/>
                </a:cubicBezTo>
                <a:cubicBezTo>
                  <a:pt x="21596" y="149"/>
                  <a:pt x="21590" y="127"/>
                  <a:pt x="21581" y="108"/>
                </a:cubicBezTo>
                <a:cubicBezTo>
                  <a:pt x="21581" y="107"/>
                  <a:pt x="21580" y="105"/>
                  <a:pt x="21580" y="104"/>
                </a:cubicBezTo>
                <a:cubicBezTo>
                  <a:pt x="21571" y="87"/>
                  <a:pt x="21559" y="72"/>
                  <a:pt x="21547" y="59"/>
                </a:cubicBezTo>
                <a:cubicBezTo>
                  <a:pt x="21544" y="56"/>
                  <a:pt x="21543" y="54"/>
                  <a:pt x="21540" y="52"/>
                </a:cubicBezTo>
                <a:cubicBezTo>
                  <a:pt x="21531" y="43"/>
                  <a:pt x="21519" y="36"/>
                  <a:pt x="21508" y="29"/>
                </a:cubicBezTo>
                <a:cubicBezTo>
                  <a:pt x="21504" y="27"/>
                  <a:pt x="21501" y="24"/>
                  <a:pt x="21498" y="23"/>
                </a:cubicBezTo>
                <a:cubicBezTo>
                  <a:pt x="21494" y="21"/>
                  <a:pt x="21492" y="19"/>
                  <a:pt x="21488" y="17"/>
                </a:cubicBezTo>
                <a:cubicBezTo>
                  <a:pt x="21472" y="11"/>
                  <a:pt x="21455" y="7"/>
                  <a:pt x="21437" y="4"/>
                </a:cubicBezTo>
                <a:cubicBezTo>
                  <a:pt x="21433" y="3"/>
                  <a:pt x="21429" y="3"/>
                  <a:pt x="21424" y="3"/>
                </a:cubicBezTo>
                <a:cubicBezTo>
                  <a:pt x="21405" y="1"/>
                  <a:pt x="21385" y="-1"/>
                  <a:pt x="21364" y="1"/>
                </a:cubicBezTo>
                <a:close/>
                <a:moveTo>
                  <a:pt x="9845" y="12513"/>
                </a:moveTo>
                <a:cubicBezTo>
                  <a:pt x="9179" y="13278"/>
                  <a:pt x="8693" y="13832"/>
                  <a:pt x="8678" y="13841"/>
                </a:cubicBezTo>
                <a:cubicBezTo>
                  <a:pt x="8680" y="13841"/>
                  <a:pt x="8692" y="13848"/>
                  <a:pt x="8692" y="13848"/>
                </a:cubicBezTo>
                <a:cubicBezTo>
                  <a:pt x="8694" y="13846"/>
                  <a:pt x="9637" y="12755"/>
                  <a:pt x="9845" y="12513"/>
                </a:cubicBezTo>
                <a:close/>
                <a:moveTo>
                  <a:pt x="4972" y="12532"/>
                </a:moveTo>
                <a:cubicBezTo>
                  <a:pt x="4887" y="12531"/>
                  <a:pt x="4798" y="12533"/>
                  <a:pt x="4708" y="12535"/>
                </a:cubicBezTo>
                <a:cubicBezTo>
                  <a:pt x="4684" y="12535"/>
                  <a:pt x="4661" y="12537"/>
                  <a:pt x="4637" y="12537"/>
                </a:cubicBezTo>
                <a:cubicBezTo>
                  <a:pt x="4634" y="12538"/>
                  <a:pt x="4631" y="12537"/>
                  <a:pt x="4628" y="12537"/>
                </a:cubicBezTo>
                <a:cubicBezTo>
                  <a:pt x="4592" y="12539"/>
                  <a:pt x="4556" y="12541"/>
                  <a:pt x="4520" y="12543"/>
                </a:cubicBezTo>
                <a:cubicBezTo>
                  <a:pt x="4465" y="12546"/>
                  <a:pt x="4414" y="12549"/>
                  <a:pt x="4359" y="12552"/>
                </a:cubicBezTo>
                <a:cubicBezTo>
                  <a:pt x="4299" y="12556"/>
                  <a:pt x="4243" y="12561"/>
                  <a:pt x="4189" y="12567"/>
                </a:cubicBezTo>
                <a:cubicBezTo>
                  <a:pt x="4187" y="12567"/>
                  <a:pt x="4187" y="12567"/>
                  <a:pt x="4185" y="12567"/>
                </a:cubicBezTo>
                <a:cubicBezTo>
                  <a:pt x="4157" y="12570"/>
                  <a:pt x="4127" y="12573"/>
                  <a:pt x="4100" y="12576"/>
                </a:cubicBezTo>
                <a:cubicBezTo>
                  <a:pt x="4088" y="12578"/>
                  <a:pt x="4076" y="12579"/>
                  <a:pt x="4064" y="12580"/>
                </a:cubicBezTo>
                <a:cubicBezTo>
                  <a:pt x="4012" y="12587"/>
                  <a:pt x="3962" y="12595"/>
                  <a:pt x="3922" y="12604"/>
                </a:cubicBezTo>
                <a:cubicBezTo>
                  <a:pt x="3919" y="12605"/>
                  <a:pt x="3916" y="12606"/>
                  <a:pt x="3914" y="12608"/>
                </a:cubicBezTo>
                <a:cubicBezTo>
                  <a:pt x="3912" y="12610"/>
                  <a:pt x="3912" y="12613"/>
                  <a:pt x="3912" y="12616"/>
                </a:cubicBezTo>
                <a:cubicBezTo>
                  <a:pt x="3913" y="12620"/>
                  <a:pt x="3918" y="12626"/>
                  <a:pt x="3924" y="12633"/>
                </a:cubicBezTo>
                <a:cubicBezTo>
                  <a:pt x="3932" y="12644"/>
                  <a:pt x="3945" y="12657"/>
                  <a:pt x="3966" y="12673"/>
                </a:cubicBezTo>
                <a:cubicBezTo>
                  <a:pt x="3985" y="12689"/>
                  <a:pt x="4011" y="12707"/>
                  <a:pt x="4041" y="12728"/>
                </a:cubicBezTo>
                <a:cubicBezTo>
                  <a:pt x="4087" y="12760"/>
                  <a:pt x="4155" y="12804"/>
                  <a:pt x="4229" y="12852"/>
                </a:cubicBezTo>
                <a:cubicBezTo>
                  <a:pt x="4289" y="12890"/>
                  <a:pt x="4368" y="12939"/>
                  <a:pt x="4449" y="12989"/>
                </a:cubicBezTo>
                <a:cubicBezTo>
                  <a:pt x="4502" y="13023"/>
                  <a:pt x="4550" y="13053"/>
                  <a:pt x="4614" y="13092"/>
                </a:cubicBezTo>
                <a:cubicBezTo>
                  <a:pt x="4733" y="13164"/>
                  <a:pt x="4880" y="13252"/>
                  <a:pt x="5037" y="13345"/>
                </a:cubicBezTo>
                <a:cubicBezTo>
                  <a:pt x="5092" y="13378"/>
                  <a:pt x="5133" y="13404"/>
                  <a:pt x="5192" y="13440"/>
                </a:cubicBezTo>
                <a:cubicBezTo>
                  <a:pt x="5350" y="13534"/>
                  <a:pt x="5550" y="13650"/>
                  <a:pt x="5745" y="13765"/>
                </a:cubicBezTo>
                <a:cubicBezTo>
                  <a:pt x="5839" y="13820"/>
                  <a:pt x="5908" y="13862"/>
                  <a:pt x="6011" y="13922"/>
                </a:cubicBezTo>
                <a:cubicBezTo>
                  <a:pt x="6598" y="14266"/>
                  <a:pt x="7335" y="14694"/>
                  <a:pt x="8251" y="15226"/>
                </a:cubicBezTo>
                <a:cubicBezTo>
                  <a:pt x="8953" y="15633"/>
                  <a:pt x="9586" y="16002"/>
                  <a:pt x="10141" y="16328"/>
                </a:cubicBezTo>
                <a:cubicBezTo>
                  <a:pt x="10605" y="16600"/>
                  <a:pt x="10980" y="16824"/>
                  <a:pt x="11331" y="17033"/>
                </a:cubicBezTo>
                <a:cubicBezTo>
                  <a:pt x="11738" y="17269"/>
                  <a:pt x="12189" y="17531"/>
                  <a:pt x="12336" y="17617"/>
                </a:cubicBezTo>
                <a:cubicBezTo>
                  <a:pt x="12395" y="17651"/>
                  <a:pt x="12444" y="17682"/>
                  <a:pt x="12498" y="17715"/>
                </a:cubicBezTo>
                <a:cubicBezTo>
                  <a:pt x="12511" y="17722"/>
                  <a:pt x="12519" y="17728"/>
                  <a:pt x="12529" y="17734"/>
                </a:cubicBezTo>
                <a:cubicBezTo>
                  <a:pt x="12535" y="17737"/>
                  <a:pt x="12540" y="17740"/>
                  <a:pt x="12546" y="17743"/>
                </a:cubicBezTo>
                <a:cubicBezTo>
                  <a:pt x="12607" y="17779"/>
                  <a:pt x="12656" y="17810"/>
                  <a:pt x="12688" y="17837"/>
                </a:cubicBezTo>
                <a:cubicBezTo>
                  <a:pt x="12688" y="17837"/>
                  <a:pt x="12689" y="17836"/>
                  <a:pt x="12690" y="17837"/>
                </a:cubicBezTo>
                <a:cubicBezTo>
                  <a:pt x="12690" y="17837"/>
                  <a:pt x="12689" y="17838"/>
                  <a:pt x="12690" y="17838"/>
                </a:cubicBezTo>
                <a:cubicBezTo>
                  <a:pt x="12723" y="17861"/>
                  <a:pt x="12749" y="17881"/>
                  <a:pt x="12760" y="17891"/>
                </a:cubicBezTo>
                <a:cubicBezTo>
                  <a:pt x="12777" y="17909"/>
                  <a:pt x="12791" y="17928"/>
                  <a:pt x="12806" y="17947"/>
                </a:cubicBezTo>
                <a:cubicBezTo>
                  <a:pt x="12815" y="17955"/>
                  <a:pt x="12825" y="17963"/>
                  <a:pt x="12828" y="17967"/>
                </a:cubicBezTo>
                <a:cubicBezTo>
                  <a:pt x="12860" y="18008"/>
                  <a:pt x="12888" y="18058"/>
                  <a:pt x="12909" y="18106"/>
                </a:cubicBezTo>
                <a:cubicBezTo>
                  <a:pt x="12919" y="18130"/>
                  <a:pt x="12927" y="18153"/>
                  <a:pt x="12933" y="18174"/>
                </a:cubicBezTo>
                <a:cubicBezTo>
                  <a:pt x="12939" y="18195"/>
                  <a:pt x="12941" y="18213"/>
                  <a:pt x="12941" y="18228"/>
                </a:cubicBezTo>
                <a:cubicBezTo>
                  <a:pt x="12941" y="18232"/>
                  <a:pt x="12943" y="18236"/>
                  <a:pt x="12943" y="18239"/>
                </a:cubicBezTo>
                <a:cubicBezTo>
                  <a:pt x="12943" y="18239"/>
                  <a:pt x="12943" y="18240"/>
                  <a:pt x="12943" y="18240"/>
                </a:cubicBezTo>
                <a:cubicBezTo>
                  <a:pt x="12944" y="18246"/>
                  <a:pt x="12944" y="18252"/>
                  <a:pt x="12945" y="18258"/>
                </a:cubicBezTo>
                <a:cubicBezTo>
                  <a:pt x="12945" y="18259"/>
                  <a:pt x="12944" y="18260"/>
                  <a:pt x="12945" y="18260"/>
                </a:cubicBezTo>
                <a:cubicBezTo>
                  <a:pt x="12945" y="18262"/>
                  <a:pt x="12946" y="18264"/>
                  <a:pt x="12946" y="18266"/>
                </a:cubicBezTo>
                <a:cubicBezTo>
                  <a:pt x="12947" y="18276"/>
                  <a:pt x="12948" y="18284"/>
                  <a:pt x="12949" y="18294"/>
                </a:cubicBezTo>
                <a:cubicBezTo>
                  <a:pt x="12956" y="18322"/>
                  <a:pt x="12967" y="18340"/>
                  <a:pt x="12979" y="18340"/>
                </a:cubicBezTo>
                <a:cubicBezTo>
                  <a:pt x="12999" y="18340"/>
                  <a:pt x="13246" y="18253"/>
                  <a:pt x="13527" y="18146"/>
                </a:cubicBezTo>
                <a:cubicBezTo>
                  <a:pt x="13597" y="18119"/>
                  <a:pt x="13660" y="18094"/>
                  <a:pt x="13716" y="18070"/>
                </a:cubicBezTo>
                <a:cubicBezTo>
                  <a:pt x="13829" y="18021"/>
                  <a:pt x="13914" y="17978"/>
                  <a:pt x="13974" y="17934"/>
                </a:cubicBezTo>
                <a:cubicBezTo>
                  <a:pt x="13990" y="17923"/>
                  <a:pt x="14003" y="17912"/>
                  <a:pt x="14015" y="17901"/>
                </a:cubicBezTo>
                <a:cubicBezTo>
                  <a:pt x="14028" y="17890"/>
                  <a:pt x="14039" y="17878"/>
                  <a:pt x="14048" y="17867"/>
                </a:cubicBezTo>
                <a:cubicBezTo>
                  <a:pt x="14057" y="17856"/>
                  <a:pt x="14066" y="17844"/>
                  <a:pt x="14073" y="17833"/>
                </a:cubicBezTo>
                <a:cubicBezTo>
                  <a:pt x="14086" y="17809"/>
                  <a:pt x="14094" y="17786"/>
                  <a:pt x="14097" y="17761"/>
                </a:cubicBezTo>
                <a:cubicBezTo>
                  <a:pt x="14097" y="17759"/>
                  <a:pt x="14097" y="17758"/>
                  <a:pt x="14097" y="17757"/>
                </a:cubicBezTo>
                <a:cubicBezTo>
                  <a:pt x="14098" y="17733"/>
                  <a:pt x="14097" y="17708"/>
                  <a:pt x="14094" y="17683"/>
                </a:cubicBezTo>
                <a:cubicBezTo>
                  <a:pt x="14094" y="17682"/>
                  <a:pt x="14092" y="17681"/>
                  <a:pt x="14092" y="17681"/>
                </a:cubicBezTo>
                <a:cubicBezTo>
                  <a:pt x="14089" y="17666"/>
                  <a:pt x="14086" y="17652"/>
                  <a:pt x="14081" y="17637"/>
                </a:cubicBezTo>
                <a:cubicBezTo>
                  <a:pt x="14071" y="17606"/>
                  <a:pt x="14056" y="17573"/>
                  <a:pt x="14038" y="17538"/>
                </a:cubicBezTo>
                <a:cubicBezTo>
                  <a:pt x="14027" y="17516"/>
                  <a:pt x="14017" y="17498"/>
                  <a:pt x="14004" y="17478"/>
                </a:cubicBezTo>
                <a:cubicBezTo>
                  <a:pt x="13991" y="17458"/>
                  <a:pt x="13974" y="17438"/>
                  <a:pt x="13948" y="17414"/>
                </a:cubicBezTo>
                <a:cubicBezTo>
                  <a:pt x="13923" y="17391"/>
                  <a:pt x="13888" y="17364"/>
                  <a:pt x="13840" y="17330"/>
                </a:cubicBezTo>
                <a:cubicBezTo>
                  <a:pt x="13792" y="17296"/>
                  <a:pt x="13731" y="17256"/>
                  <a:pt x="13651" y="17206"/>
                </a:cubicBezTo>
                <a:cubicBezTo>
                  <a:pt x="13570" y="17156"/>
                  <a:pt x="13470" y="17097"/>
                  <a:pt x="13347" y="17024"/>
                </a:cubicBezTo>
                <a:cubicBezTo>
                  <a:pt x="13188" y="16929"/>
                  <a:pt x="12967" y="16800"/>
                  <a:pt x="12717" y="16656"/>
                </a:cubicBezTo>
                <a:cubicBezTo>
                  <a:pt x="12636" y="16608"/>
                  <a:pt x="12498" y="16530"/>
                  <a:pt x="12408" y="16478"/>
                </a:cubicBezTo>
                <a:cubicBezTo>
                  <a:pt x="11538" y="15977"/>
                  <a:pt x="9670" y="14904"/>
                  <a:pt x="9600" y="14867"/>
                </a:cubicBezTo>
                <a:lnTo>
                  <a:pt x="9569" y="14850"/>
                </a:lnTo>
                <a:lnTo>
                  <a:pt x="9422" y="14980"/>
                </a:lnTo>
                <a:cubicBezTo>
                  <a:pt x="9420" y="14982"/>
                  <a:pt x="9418" y="14983"/>
                  <a:pt x="9417" y="14984"/>
                </a:cubicBezTo>
                <a:cubicBezTo>
                  <a:pt x="9416" y="14985"/>
                  <a:pt x="9416" y="14986"/>
                  <a:pt x="9415" y="14987"/>
                </a:cubicBezTo>
                <a:cubicBezTo>
                  <a:pt x="9414" y="14988"/>
                  <a:pt x="9414" y="14988"/>
                  <a:pt x="9413" y="14988"/>
                </a:cubicBezTo>
                <a:cubicBezTo>
                  <a:pt x="9389" y="15017"/>
                  <a:pt x="9364" y="15042"/>
                  <a:pt x="9341" y="15064"/>
                </a:cubicBezTo>
                <a:cubicBezTo>
                  <a:pt x="9335" y="15071"/>
                  <a:pt x="9329" y="15077"/>
                  <a:pt x="9323" y="15083"/>
                </a:cubicBezTo>
                <a:cubicBezTo>
                  <a:pt x="9318" y="15088"/>
                  <a:pt x="9312" y="15093"/>
                  <a:pt x="9307" y="15098"/>
                </a:cubicBezTo>
                <a:cubicBezTo>
                  <a:pt x="9244" y="15156"/>
                  <a:pt x="9196" y="15183"/>
                  <a:pt x="9122" y="15204"/>
                </a:cubicBezTo>
                <a:cubicBezTo>
                  <a:pt x="9121" y="15205"/>
                  <a:pt x="9120" y="15205"/>
                  <a:pt x="9119" y="15206"/>
                </a:cubicBezTo>
                <a:cubicBezTo>
                  <a:pt x="9116" y="15207"/>
                  <a:pt x="9113" y="15208"/>
                  <a:pt x="9109" y="15210"/>
                </a:cubicBezTo>
                <a:cubicBezTo>
                  <a:pt x="9104" y="15212"/>
                  <a:pt x="9099" y="15214"/>
                  <a:pt x="9095" y="15216"/>
                </a:cubicBezTo>
                <a:cubicBezTo>
                  <a:pt x="9073" y="15225"/>
                  <a:pt x="9051" y="15232"/>
                  <a:pt x="9029" y="15236"/>
                </a:cubicBezTo>
                <a:cubicBezTo>
                  <a:pt x="9024" y="15237"/>
                  <a:pt x="9020" y="15238"/>
                  <a:pt x="9015" y="15239"/>
                </a:cubicBezTo>
                <a:cubicBezTo>
                  <a:pt x="8991" y="15243"/>
                  <a:pt x="8969" y="15246"/>
                  <a:pt x="8944" y="15246"/>
                </a:cubicBezTo>
                <a:cubicBezTo>
                  <a:pt x="8917" y="15246"/>
                  <a:pt x="8888" y="15242"/>
                  <a:pt x="8858" y="15238"/>
                </a:cubicBezTo>
                <a:cubicBezTo>
                  <a:pt x="8797" y="15228"/>
                  <a:pt x="8730" y="15209"/>
                  <a:pt x="8652" y="15182"/>
                </a:cubicBezTo>
                <a:cubicBezTo>
                  <a:pt x="8636" y="15176"/>
                  <a:pt x="8621" y="15169"/>
                  <a:pt x="8606" y="15163"/>
                </a:cubicBezTo>
                <a:cubicBezTo>
                  <a:pt x="8605" y="15163"/>
                  <a:pt x="8604" y="15163"/>
                  <a:pt x="8604" y="15163"/>
                </a:cubicBezTo>
                <a:cubicBezTo>
                  <a:pt x="8596" y="15160"/>
                  <a:pt x="8591" y="15157"/>
                  <a:pt x="8583" y="15154"/>
                </a:cubicBezTo>
                <a:cubicBezTo>
                  <a:pt x="8582" y="15154"/>
                  <a:pt x="8582" y="15153"/>
                  <a:pt x="8581" y="15152"/>
                </a:cubicBezTo>
                <a:cubicBezTo>
                  <a:pt x="8560" y="15144"/>
                  <a:pt x="8539" y="15135"/>
                  <a:pt x="8519" y="15126"/>
                </a:cubicBezTo>
                <a:cubicBezTo>
                  <a:pt x="8515" y="15124"/>
                  <a:pt x="8509" y="15121"/>
                  <a:pt x="8504" y="15119"/>
                </a:cubicBezTo>
                <a:cubicBezTo>
                  <a:pt x="8503" y="15118"/>
                  <a:pt x="8501" y="15119"/>
                  <a:pt x="8500" y="15118"/>
                </a:cubicBezTo>
                <a:cubicBezTo>
                  <a:pt x="8485" y="15111"/>
                  <a:pt x="8472" y="15102"/>
                  <a:pt x="8459" y="15095"/>
                </a:cubicBezTo>
                <a:cubicBezTo>
                  <a:pt x="8457" y="15094"/>
                  <a:pt x="8454" y="15093"/>
                  <a:pt x="8452" y="15092"/>
                </a:cubicBezTo>
                <a:cubicBezTo>
                  <a:pt x="8442" y="15087"/>
                  <a:pt x="8434" y="15081"/>
                  <a:pt x="8424" y="15075"/>
                </a:cubicBezTo>
                <a:cubicBezTo>
                  <a:pt x="8411" y="15067"/>
                  <a:pt x="8399" y="15061"/>
                  <a:pt x="8387" y="15052"/>
                </a:cubicBezTo>
                <a:cubicBezTo>
                  <a:pt x="8372" y="15043"/>
                  <a:pt x="8358" y="15033"/>
                  <a:pt x="8344" y="15023"/>
                </a:cubicBezTo>
                <a:cubicBezTo>
                  <a:pt x="8342" y="15022"/>
                  <a:pt x="8340" y="15021"/>
                  <a:pt x="8338" y="15019"/>
                </a:cubicBezTo>
                <a:cubicBezTo>
                  <a:pt x="8333" y="15015"/>
                  <a:pt x="8328" y="15011"/>
                  <a:pt x="8323" y="15007"/>
                </a:cubicBezTo>
                <a:cubicBezTo>
                  <a:pt x="8322" y="15007"/>
                  <a:pt x="8322" y="15006"/>
                  <a:pt x="8321" y="15006"/>
                </a:cubicBezTo>
                <a:cubicBezTo>
                  <a:pt x="8299" y="14988"/>
                  <a:pt x="8276" y="14970"/>
                  <a:pt x="8256" y="14951"/>
                </a:cubicBezTo>
                <a:cubicBezTo>
                  <a:pt x="8233" y="14930"/>
                  <a:pt x="8215" y="14909"/>
                  <a:pt x="8199" y="14890"/>
                </a:cubicBezTo>
                <a:cubicBezTo>
                  <a:pt x="8198" y="14889"/>
                  <a:pt x="8198" y="14888"/>
                  <a:pt x="8197" y="14887"/>
                </a:cubicBezTo>
                <a:cubicBezTo>
                  <a:pt x="8182" y="14869"/>
                  <a:pt x="8169" y="14850"/>
                  <a:pt x="8158" y="14831"/>
                </a:cubicBezTo>
                <a:cubicBezTo>
                  <a:pt x="8158" y="14831"/>
                  <a:pt x="8158" y="14830"/>
                  <a:pt x="8158" y="14830"/>
                </a:cubicBezTo>
                <a:cubicBezTo>
                  <a:pt x="8156" y="14826"/>
                  <a:pt x="8155" y="14823"/>
                  <a:pt x="8153" y="14819"/>
                </a:cubicBezTo>
                <a:cubicBezTo>
                  <a:pt x="8151" y="14815"/>
                  <a:pt x="8148" y="14811"/>
                  <a:pt x="8146" y="14807"/>
                </a:cubicBezTo>
                <a:cubicBezTo>
                  <a:pt x="8144" y="14801"/>
                  <a:pt x="8139" y="14797"/>
                  <a:pt x="8137" y="14791"/>
                </a:cubicBezTo>
                <a:cubicBezTo>
                  <a:pt x="8137" y="14791"/>
                  <a:pt x="8137" y="14790"/>
                  <a:pt x="8137" y="14790"/>
                </a:cubicBezTo>
                <a:cubicBezTo>
                  <a:pt x="8088" y="14693"/>
                  <a:pt x="8083" y="14598"/>
                  <a:pt x="8135" y="14515"/>
                </a:cubicBezTo>
                <a:cubicBezTo>
                  <a:pt x="8139" y="14509"/>
                  <a:pt x="8146" y="14500"/>
                  <a:pt x="8151" y="14493"/>
                </a:cubicBezTo>
                <a:cubicBezTo>
                  <a:pt x="8153" y="14488"/>
                  <a:pt x="8154" y="14485"/>
                  <a:pt x="8156" y="14481"/>
                </a:cubicBezTo>
                <a:cubicBezTo>
                  <a:pt x="8175" y="14445"/>
                  <a:pt x="8201" y="14410"/>
                  <a:pt x="8233" y="14377"/>
                </a:cubicBezTo>
                <a:cubicBezTo>
                  <a:pt x="8305" y="14302"/>
                  <a:pt x="8364" y="14221"/>
                  <a:pt x="8364" y="14199"/>
                </a:cubicBezTo>
                <a:cubicBezTo>
                  <a:pt x="8364" y="14182"/>
                  <a:pt x="8199" y="14077"/>
                  <a:pt x="7947" y="13926"/>
                </a:cubicBezTo>
                <a:cubicBezTo>
                  <a:pt x="7827" y="13855"/>
                  <a:pt x="7686" y="13773"/>
                  <a:pt x="7537" y="13686"/>
                </a:cubicBezTo>
                <a:cubicBezTo>
                  <a:pt x="7503" y="13667"/>
                  <a:pt x="7465" y="13645"/>
                  <a:pt x="7429" y="13624"/>
                </a:cubicBezTo>
                <a:cubicBezTo>
                  <a:pt x="7130" y="13452"/>
                  <a:pt x="6801" y="13267"/>
                  <a:pt x="6495" y="13099"/>
                </a:cubicBezTo>
                <a:cubicBezTo>
                  <a:pt x="6328" y="13007"/>
                  <a:pt x="6168" y="12921"/>
                  <a:pt x="6026" y="12845"/>
                </a:cubicBezTo>
                <a:cubicBezTo>
                  <a:pt x="5901" y="12779"/>
                  <a:pt x="5796" y="12726"/>
                  <a:pt x="5706" y="12680"/>
                </a:cubicBezTo>
                <a:cubicBezTo>
                  <a:pt x="5643" y="12649"/>
                  <a:pt x="5583" y="12618"/>
                  <a:pt x="5542" y="12600"/>
                </a:cubicBezTo>
                <a:cubicBezTo>
                  <a:pt x="5509" y="12585"/>
                  <a:pt x="5484" y="12575"/>
                  <a:pt x="5469" y="12571"/>
                </a:cubicBezTo>
                <a:cubicBezTo>
                  <a:pt x="5443" y="12563"/>
                  <a:pt x="5406" y="12557"/>
                  <a:pt x="5364" y="12552"/>
                </a:cubicBezTo>
                <a:cubicBezTo>
                  <a:pt x="5363" y="12552"/>
                  <a:pt x="5363" y="12552"/>
                  <a:pt x="5362" y="12552"/>
                </a:cubicBezTo>
                <a:cubicBezTo>
                  <a:pt x="5349" y="12550"/>
                  <a:pt x="5333" y="12550"/>
                  <a:pt x="5318" y="12548"/>
                </a:cubicBezTo>
                <a:cubicBezTo>
                  <a:pt x="5312" y="12547"/>
                  <a:pt x="5304" y="12547"/>
                  <a:pt x="5297" y="12547"/>
                </a:cubicBezTo>
                <a:cubicBezTo>
                  <a:pt x="5268" y="12544"/>
                  <a:pt x="5238" y="12542"/>
                  <a:pt x="5205" y="12540"/>
                </a:cubicBezTo>
                <a:cubicBezTo>
                  <a:pt x="5203" y="12540"/>
                  <a:pt x="5203" y="12539"/>
                  <a:pt x="5201" y="12539"/>
                </a:cubicBezTo>
                <a:cubicBezTo>
                  <a:pt x="5189" y="12538"/>
                  <a:pt x="5177" y="12538"/>
                  <a:pt x="5165" y="12537"/>
                </a:cubicBezTo>
                <a:cubicBezTo>
                  <a:pt x="5163" y="12537"/>
                  <a:pt x="5162" y="12538"/>
                  <a:pt x="5161" y="12537"/>
                </a:cubicBezTo>
                <a:cubicBezTo>
                  <a:pt x="5102" y="12535"/>
                  <a:pt x="5039" y="12533"/>
                  <a:pt x="4972" y="12532"/>
                </a:cubicBezTo>
                <a:close/>
                <a:moveTo>
                  <a:pt x="3170" y="12865"/>
                </a:moveTo>
                <a:cubicBezTo>
                  <a:pt x="3118" y="12866"/>
                  <a:pt x="3063" y="12870"/>
                  <a:pt x="3021" y="12879"/>
                </a:cubicBezTo>
                <a:cubicBezTo>
                  <a:pt x="2995" y="12884"/>
                  <a:pt x="2973" y="12891"/>
                  <a:pt x="2954" y="12899"/>
                </a:cubicBezTo>
                <a:cubicBezTo>
                  <a:pt x="2942" y="12904"/>
                  <a:pt x="2931" y="12908"/>
                  <a:pt x="2922" y="12915"/>
                </a:cubicBezTo>
                <a:cubicBezTo>
                  <a:pt x="2913" y="12921"/>
                  <a:pt x="2905" y="12928"/>
                  <a:pt x="2899" y="12936"/>
                </a:cubicBezTo>
                <a:cubicBezTo>
                  <a:pt x="2897" y="12938"/>
                  <a:pt x="2897" y="12941"/>
                  <a:pt x="2895" y="12943"/>
                </a:cubicBezTo>
                <a:cubicBezTo>
                  <a:pt x="2891" y="12949"/>
                  <a:pt x="2886" y="12956"/>
                  <a:pt x="2882" y="12964"/>
                </a:cubicBezTo>
                <a:cubicBezTo>
                  <a:pt x="2881" y="12967"/>
                  <a:pt x="2880" y="12970"/>
                  <a:pt x="2879" y="12973"/>
                </a:cubicBezTo>
                <a:cubicBezTo>
                  <a:pt x="2877" y="12979"/>
                  <a:pt x="2877" y="12985"/>
                  <a:pt x="2876" y="12991"/>
                </a:cubicBezTo>
                <a:cubicBezTo>
                  <a:pt x="2872" y="13009"/>
                  <a:pt x="2869" y="13028"/>
                  <a:pt x="2869" y="13052"/>
                </a:cubicBezTo>
                <a:cubicBezTo>
                  <a:pt x="2869" y="13072"/>
                  <a:pt x="2872" y="13094"/>
                  <a:pt x="2878" y="13116"/>
                </a:cubicBezTo>
                <a:cubicBezTo>
                  <a:pt x="2883" y="13138"/>
                  <a:pt x="2891" y="13162"/>
                  <a:pt x="2900" y="13184"/>
                </a:cubicBezTo>
                <a:cubicBezTo>
                  <a:pt x="2910" y="13206"/>
                  <a:pt x="2922" y="13227"/>
                  <a:pt x="2935" y="13246"/>
                </a:cubicBezTo>
                <a:cubicBezTo>
                  <a:pt x="2947" y="13266"/>
                  <a:pt x="2961" y="13283"/>
                  <a:pt x="2976" y="13297"/>
                </a:cubicBezTo>
                <a:cubicBezTo>
                  <a:pt x="2990" y="13311"/>
                  <a:pt x="3131" y="13398"/>
                  <a:pt x="3373" y="13542"/>
                </a:cubicBezTo>
                <a:cubicBezTo>
                  <a:pt x="3614" y="13686"/>
                  <a:pt x="3957" y="13887"/>
                  <a:pt x="4375" y="14131"/>
                </a:cubicBezTo>
                <a:cubicBezTo>
                  <a:pt x="5211" y="14620"/>
                  <a:pt x="6351" y="15281"/>
                  <a:pt x="7591" y="15995"/>
                </a:cubicBezTo>
                <a:cubicBezTo>
                  <a:pt x="10070" y="17422"/>
                  <a:pt x="12143" y="18590"/>
                  <a:pt x="12199" y="18590"/>
                </a:cubicBezTo>
                <a:cubicBezTo>
                  <a:pt x="12272" y="18589"/>
                  <a:pt x="12328" y="18578"/>
                  <a:pt x="12367" y="18554"/>
                </a:cubicBezTo>
                <a:cubicBezTo>
                  <a:pt x="12381" y="18546"/>
                  <a:pt x="12392" y="18535"/>
                  <a:pt x="12402" y="18524"/>
                </a:cubicBezTo>
                <a:cubicBezTo>
                  <a:pt x="12411" y="18513"/>
                  <a:pt x="12420" y="18501"/>
                  <a:pt x="12426" y="18487"/>
                </a:cubicBezTo>
                <a:cubicBezTo>
                  <a:pt x="12433" y="18472"/>
                  <a:pt x="12438" y="18457"/>
                  <a:pt x="12441" y="18439"/>
                </a:cubicBezTo>
                <a:cubicBezTo>
                  <a:pt x="12444" y="18421"/>
                  <a:pt x="12446" y="18403"/>
                  <a:pt x="12446" y="18382"/>
                </a:cubicBezTo>
                <a:cubicBezTo>
                  <a:pt x="12446" y="18361"/>
                  <a:pt x="12445" y="18337"/>
                  <a:pt x="12443" y="18312"/>
                </a:cubicBezTo>
                <a:lnTo>
                  <a:pt x="12426" y="18147"/>
                </a:lnTo>
                <a:cubicBezTo>
                  <a:pt x="12390" y="18115"/>
                  <a:pt x="12223" y="18009"/>
                  <a:pt x="12037" y="17901"/>
                </a:cubicBezTo>
                <a:cubicBezTo>
                  <a:pt x="11440" y="17553"/>
                  <a:pt x="9645" y="16510"/>
                  <a:pt x="8073" y="15596"/>
                </a:cubicBezTo>
                <a:cubicBezTo>
                  <a:pt x="7306" y="15151"/>
                  <a:pt x="7187" y="15082"/>
                  <a:pt x="6137" y="14473"/>
                </a:cubicBezTo>
                <a:cubicBezTo>
                  <a:pt x="6133" y="14470"/>
                  <a:pt x="6124" y="14463"/>
                  <a:pt x="6119" y="14461"/>
                </a:cubicBezTo>
                <a:cubicBezTo>
                  <a:pt x="5604" y="14164"/>
                  <a:pt x="5127" y="13891"/>
                  <a:pt x="4726" y="13662"/>
                </a:cubicBezTo>
                <a:cubicBezTo>
                  <a:pt x="4307" y="13423"/>
                  <a:pt x="3964" y="13229"/>
                  <a:pt x="3719" y="13093"/>
                </a:cubicBezTo>
                <a:cubicBezTo>
                  <a:pt x="3597" y="13025"/>
                  <a:pt x="3501" y="12971"/>
                  <a:pt x="3432" y="12935"/>
                </a:cubicBezTo>
                <a:cubicBezTo>
                  <a:pt x="3363" y="12898"/>
                  <a:pt x="3322" y="12878"/>
                  <a:pt x="3312" y="12876"/>
                </a:cubicBezTo>
                <a:cubicBezTo>
                  <a:pt x="3275" y="12868"/>
                  <a:pt x="3223" y="12865"/>
                  <a:pt x="3170" y="12865"/>
                </a:cubicBezTo>
                <a:close/>
                <a:moveTo>
                  <a:pt x="2771" y="13717"/>
                </a:moveTo>
                <a:cubicBezTo>
                  <a:pt x="2753" y="13718"/>
                  <a:pt x="2735" y="13722"/>
                  <a:pt x="2714" y="13728"/>
                </a:cubicBezTo>
                <a:cubicBezTo>
                  <a:pt x="2687" y="13735"/>
                  <a:pt x="2654" y="13750"/>
                  <a:pt x="2619" y="13766"/>
                </a:cubicBezTo>
                <a:cubicBezTo>
                  <a:pt x="2572" y="13788"/>
                  <a:pt x="2519" y="13813"/>
                  <a:pt x="2446" y="13852"/>
                </a:cubicBezTo>
                <a:cubicBezTo>
                  <a:pt x="2380" y="13886"/>
                  <a:pt x="2303" y="13924"/>
                  <a:pt x="2220" y="13962"/>
                </a:cubicBezTo>
                <a:cubicBezTo>
                  <a:pt x="2191" y="13975"/>
                  <a:pt x="2159" y="13989"/>
                  <a:pt x="2129" y="14002"/>
                </a:cubicBezTo>
                <a:cubicBezTo>
                  <a:pt x="2069" y="14028"/>
                  <a:pt x="2009" y="14054"/>
                  <a:pt x="1944" y="14081"/>
                </a:cubicBezTo>
                <a:cubicBezTo>
                  <a:pt x="1911" y="14094"/>
                  <a:pt x="1879" y="14107"/>
                  <a:pt x="1846" y="14121"/>
                </a:cubicBezTo>
                <a:cubicBezTo>
                  <a:pt x="1775" y="14149"/>
                  <a:pt x="1704" y="14177"/>
                  <a:pt x="1630" y="14205"/>
                </a:cubicBezTo>
                <a:cubicBezTo>
                  <a:pt x="1600" y="14216"/>
                  <a:pt x="1569" y="14227"/>
                  <a:pt x="1539" y="14238"/>
                </a:cubicBezTo>
                <a:cubicBezTo>
                  <a:pt x="1435" y="14276"/>
                  <a:pt x="1331" y="14314"/>
                  <a:pt x="1228" y="14349"/>
                </a:cubicBezTo>
                <a:cubicBezTo>
                  <a:pt x="1138" y="14379"/>
                  <a:pt x="1050" y="14409"/>
                  <a:pt x="965" y="14435"/>
                </a:cubicBezTo>
                <a:cubicBezTo>
                  <a:pt x="879" y="14462"/>
                  <a:pt x="796" y="14486"/>
                  <a:pt x="718" y="14507"/>
                </a:cubicBezTo>
                <a:cubicBezTo>
                  <a:pt x="640" y="14529"/>
                  <a:pt x="567" y="14548"/>
                  <a:pt x="501" y="14563"/>
                </a:cubicBezTo>
                <a:cubicBezTo>
                  <a:pt x="225" y="14626"/>
                  <a:pt x="1" y="14690"/>
                  <a:pt x="0" y="14706"/>
                </a:cubicBezTo>
                <a:cubicBezTo>
                  <a:pt x="0" y="14722"/>
                  <a:pt x="27" y="14742"/>
                  <a:pt x="71" y="14763"/>
                </a:cubicBezTo>
                <a:cubicBezTo>
                  <a:pt x="91" y="14773"/>
                  <a:pt x="116" y="14783"/>
                  <a:pt x="142" y="14793"/>
                </a:cubicBezTo>
                <a:cubicBezTo>
                  <a:pt x="158" y="14798"/>
                  <a:pt x="174" y="14802"/>
                  <a:pt x="190" y="14807"/>
                </a:cubicBezTo>
                <a:cubicBezTo>
                  <a:pt x="198" y="14810"/>
                  <a:pt x="205" y="14813"/>
                  <a:pt x="213" y="14815"/>
                </a:cubicBezTo>
                <a:cubicBezTo>
                  <a:pt x="222" y="14818"/>
                  <a:pt x="228" y="14821"/>
                  <a:pt x="237" y="14823"/>
                </a:cubicBezTo>
                <a:cubicBezTo>
                  <a:pt x="269" y="14832"/>
                  <a:pt x="303" y="14841"/>
                  <a:pt x="335" y="14848"/>
                </a:cubicBezTo>
                <a:cubicBezTo>
                  <a:pt x="368" y="14856"/>
                  <a:pt x="400" y="14862"/>
                  <a:pt x="430" y="14867"/>
                </a:cubicBezTo>
                <a:cubicBezTo>
                  <a:pt x="460" y="14872"/>
                  <a:pt x="489" y="14875"/>
                  <a:pt x="514" y="14876"/>
                </a:cubicBezTo>
                <a:cubicBezTo>
                  <a:pt x="538" y="14878"/>
                  <a:pt x="559" y="14876"/>
                  <a:pt x="576" y="14872"/>
                </a:cubicBezTo>
                <a:cubicBezTo>
                  <a:pt x="595" y="14868"/>
                  <a:pt x="616" y="14867"/>
                  <a:pt x="635" y="14866"/>
                </a:cubicBezTo>
                <a:cubicBezTo>
                  <a:pt x="635" y="14866"/>
                  <a:pt x="636" y="14866"/>
                  <a:pt x="636" y="14866"/>
                </a:cubicBezTo>
                <a:cubicBezTo>
                  <a:pt x="746" y="14827"/>
                  <a:pt x="905" y="14749"/>
                  <a:pt x="1429" y="14487"/>
                </a:cubicBezTo>
                <a:cubicBezTo>
                  <a:pt x="1497" y="14454"/>
                  <a:pt x="1539" y="14433"/>
                  <a:pt x="1591" y="14407"/>
                </a:cubicBezTo>
                <a:cubicBezTo>
                  <a:pt x="1647" y="14374"/>
                  <a:pt x="1708" y="14344"/>
                  <a:pt x="1766" y="14319"/>
                </a:cubicBezTo>
                <a:cubicBezTo>
                  <a:pt x="1776" y="14314"/>
                  <a:pt x="1794" y="14306"/>
                  <a:pt x="1802" y="14302"/>
                </a:cubicBezTo>
                <a:cubicBezTo>
                  <a:pt x="1839" y="14283"/>
                  <a:pt x="1866" y="14271"/>
                  <a:pt x="1890" y="14262"/>
                </a:cubicBezTo>
                <a:cubicBezTo>
                  <a:pt x="1900" y="14258"/>
                  <a:pt x="1910" y="14254"/>
                  <a:pt x="1918" y="14251"/>
                </a:cubicBezTo>
                <a:cubicBezTo>
                  <a:pt x="1922" y="14250"/>
                  <a:pt x="1927" y="14250"/>
                  <a:pt x="1931" y="14249"/>
                </a:cubicBezTo>
                <a:cubicBezTo>
                  <a:pt x="1931" y="14249"/>
                  <a:pt x="1931" y="14247"/>
                  <a:pt x="1931" y="14247"/>
                </a:cubicBezTo>
                <a:cubicBezTo>
                  <a:pt x="1941" y="14245"/>
                  <a:pt x="1950" y="14245"/>
                  <a:pt x="1959" y="14245"/>
                </a:cubicBezTo>
                <a:cubicBezTo>
                  <a:pt x="1961" y="14245"/>
                  <a:pt x="1965" y="14245"/>
                  <a:pt x="1967" y="14245"/>
                </a:cubicBezTo>
                <a:cubicBezTo>
                  <a:pt x="1978" y="14244"/>
                  <a:pt x="1986" y="14245"/>
                  <a:pt x="1993" y="14247"/>
                </a:cubicBezTo>
                <a:cubicBezTo>
                  <a:pt x="2046" y="14264"/>
                  <a:pt x="2032" y="14316"/>
                  <a:pt x="1959" y="14371"/>
                </a:cubicBezTo>
                <a:cubicBezTo>
                  <a:pt x="1958" y="14372"/>
                  <a:pt x="1957" y="14373"/>
                  <a:pt x="1955" y="14374"/>
                </a:cubicBezTo>
                <a:cubicBezTo>
                  <a:pt x="1914" y="14422"/>
                  <a:pt x="1826" y="14479"/>
                  <a:pt x="1702" y="14531"/>
                </a:cubicBezTo>
                <a:cubicBezTo>
                  <a:pt x="1613" y="14569"/>
                  <a:pt x="1563" y="14587"/>
                  <a:pt x="1527" y="14594"/>
                </a:cubicBezTo>
                <a:cubicBezTo>
                  <a:pt x="1469" y="14619"/>
                  <a:pt x="1416" y="14642"/>
                  <a:pt x="1336" y="14677"/>
                </a:cubicBezTo>
                <a:cubicBezTo>
                  <a:pt x="1100" y="14778"/>
                  <a:pt x="874" y="14878"/>
                  <a:pt x="834" y="14900"/>
                </a:cubicBezTo>
                <a:cubicBezTo>
                  <a:pt x="831" y="14902"/>
                  <a:pt x="830" y="14903"/>
                  <a:pt x="827" y="14904"/>
                </a:cubicBezTo>
                <a:cubicBezTo>
                  <a:pt x="848" y="14903"/>
                  <a:pt x="873" y="14899"/>
                  <a:pt x="901" y="14894"/>
                </a:cubicBezTo>
                <a:cubicBezTo>
                  <a:pt x="928" y="14889"/>
                  <a:pt x="959" y="14882"/>
                  <a:pt x="991" y="14874"/>
                </a:cubicBezTo>
                <a:cubicBezTo>
                  <a:pt x="1056" y="14858"/>
                  <a:pt x="1131" y="14837"/>
                  <a:pt x="1215" y="14811"/>
                </a:cubicBezTo>
                <a:cubicBezTo>
                  <a:pt x="1549" y="14708"/>
                  <a:pt x="2004" y="14534"/>
                  <a:pt x="2364" y="14366"/>
                </a:cubicBezTo>
                <a:cubicBezTo>
                  <a:pt x="2454" y="14324"/>
                  <a:pt x="2538" y="14282"/>
                  <a:pt x="2613" y="14242"/>
                </a:cubicBezTo>
                <a:lnTo>
                  <a:pt x="3095" y="13984"/>
                </a:lnTo>
                <a:cubicBezTo>
                  <a:pt x="3128" y="13964"/>
                  <a:pt x="3177" y="13937"/>
                  <a:pt x="3177" y="13936"/>
                </a:cubicBezTo>
                <a:cubicBezTo>
                  <a:pt x="3177" y="13935"/>
                  <a:pt x="3174" y="13933"/>
                  <a:pt x="3173" y="13933"/>
                </a:cubicBezTo>
                <a:lnTo>
                  <a:pt x="3113" y="13892"/>
                </a:lnTo>
                <a:cubicBezTo>
                  <a:pt x="3094" y="13880"/>
                  <a:pt x="3075" y="13870"/>
                  <a:pt x="3066" y="13865"/>
                </a:cubicBezTo>
                <a:cubicBezTo>
                  <a:pt x="3064" y="13864"/>
                  <a:pt x="3062" y="13862"/>
                  <a:pt x="3061" y="13861"/>
                </a:cubicBezTo>
                <a:cubicBezTo>
                  <a:pt x="3048" y="13855"/>
                  <a:pt x="2978" y="13816"/>
                  <a:pt x="2905" y="13773"/>
                </a:cubicBezTo>
                <a:cubicBezTo>
                  <a:pt x="2899" y="13769"/>
                  <a:pt x="2898" y="13770"/>
                  <a:pt x="2892" y="13766"/>
                </a:cubicBezTo>
                <a:cubicBezTo>
                  <a:pt x="2891" y="13766"/>
                  <a:pt x="2891" y="13765"/>
                  <a:pt x="2891" y="13765"/>
                </a:cubicBezTo>
                <a:cubicBezTo>
                  <a:pt x="2853" y="13743"/>
                  <a:pt x="2836" y="13734"/>
                  <a:pt x="2812" y="13721"/>
                </a:cubicBezTo>
                <a:cubicBezTo>
                  <a:pt x="2799" y="13719"/>
                  <a:pt x="2785" y="13716"/>
                  <a:pt x="2771" y="13717"/>
                </a:cubicBezTo>
                <a:close/>
                <a:moveTo>
                  <a:pt x="3306" y="14079"/>
                </a:moveTo>
                <a:cubicBezTo>
                  <a:pt x="3297" y="14080"/>
                  <a:pt x="3289" y="14082"/>
                  <a:pt x="3283" y="14085"/>
                </a:cubicBezTo>
                <a:cubicBezTo>
                  <a:pt x="3240" y="14106"/>
                  <a:pt x="2883" y="14321"/>
                  <a:pt x="2490" y="14563"/>
                </a:cubicBezTo>
                <a:cubicBezTo>
                  <a:pt x="2294" y="14685"/>
                  <a:pt x="2069" y="14818"/>
                  <a:pt x="1864" y="14935"/>
                </a:cubicBezTo>
                <a:cubicBezTo>
                  <a:pt x="1659" y="15052"/>
                  <a:pt x="1475" y="15151"/>
                  <a:pt x="1360" y="15207"/>
                </a:cubicBezTo>
                <a:lnTo>
                  <a:pt x="983" y="15391"/>
                </a:lnTo>
                <a:cubicBezTo>
                  <a:pt x="995" y="15395"/>
                  <a:pt x="1018" y="15399"/>
                  <a:pt x="1051" y="15400"/>
                </a:cubicBezTo>
                <a:lnTo>
                  <a:pt x="1282" y="15379"/>
                </a:lnTo>
                <a:cubicBezTo>
                  <a:pt x="1374" y="15370"/>
                  <a:pt x="1500" y="15346"/>
                  <a:pt x="1627" y="15314"/>
                </a:cubicBezTo>
                <a:cubicBezTo>
                  <a:pt x="1754" y="15282"/>
                  <a:pt x="1883" y="15242"/>
                  <a:pt x="1983" y="15202"/>
                </a:cubicBezTo>
                <a:cubicBezTo>
                  <a:pt x="2032" y="15182"/>
                  <a:pt x="2079" y="15165"/>
                  <a:pt x="2124" y="15150"/>
                </a:cubicBezTo>
                <a:cubicBezTo>
                  <a:pt x="2136" y="15146"/>
                  <a:pt x="2148" y="15144"/>
                  <a:pt x="2160" y="15140"/>
                </a:cubicBezTo>
                <a:cubicBezTo>
                  <a:pt x="2165" y="15139"/>
                  <a:pt x="2168" y="15138"/>
                  <a:pt x="2173" y="15136"/>
                </a:cubicBezTo>
                <a:cubicBezTo>
                  <a:pt x="2322" y="15059"/>
                  <a:pt x="2486" y="14961"/>
                  <a:pt x="2675" y="14838"/>
                </a:cubicBezTo>
                <a:cubicBezTo>
                  <a:pt x="2720" y="14808"/>
                  <a:pt x="2751" y="14789"/>
                  <a:pt x="2788" y="14766"/>
                </a:cubicBezTo>
                <a:cubicBezTo>
                  <a:pt x="2795" y="14761"/>
                  <a:pt x="2800" y="14757"/>
                  <a:pt x="2807" y="14753"/>
                </a:cubicBezTo>
                <a:cubicBezTo>
                  <a:pt x="2809" y="14752"/>
                  <a:pt x="2810" y="14750"/>
                  <a:pt x="2812" y="14749"/>
                </a:cubicBezTo>
                <a:cubicBezTo>
                  <a:pt x="2819" y="14744"/>
                  <a:pt x="2826" y="14740"/>
                  <a:pt x="2833" y="14735"/>
                </a:cubicBezTo>
                <a:cubicBezTo>
                  <a:pt x="2834" y="14735"/>
                  <a:pt x="2836" y="14734"/>
                  <a:pt x="2837" y="14734"/>
                </a:cubicBezTo>
                <a:cubicBezTo>
                  <a:pt x="2837" y="14733"/>
                  <a:pt x="2838" y="14733"/>
                  <a:pt x="2838" y="14733"/>
                </a:cubicBezTo>
                <a:cubicBezTo>
                  <a:pt x="2959" y="14657"/>
                  <a:pt x="3040" y="14614"/>
                  <a:pt x="3087" y="14601"/>
                </a:cubicBezTo>
                <a:cubicBezTo>
                  <a:pt x="3090" y="14600"/>
                  <a:pt x="3096" y="14596"/>
                  <a:pt x="3098" y="14595"/>
                </a:cubicBezTo>
                <a:cubicBezTo>
                  <a:pt x="3119" y="14591"/>
                  <a:pt x="3137" y="14592"/>
                  <a:pt x="3149" y="14597"/>
                </a:cubicBezTo>
                <a:cubicBezTo>
                  <a:pt x="3155" y="14599"/>
                  <a:pt x="3159" y="14603"/>
                  <a:pt x="3162" y="14607"/>
                </a:cubicBezTo>
                <a:cubicBezTo>
                  <a:pt x="3165" y="14612"/>
                  <a:pt x="3168" y="14617"/>
                  <a:pt x="3168" y="14623"/>
                </a:cubicBezTo>
                <a:cubicBezTo>
                  <a:pt x="3168" y="14628"/>
                  <a:pt x="3160" y="14637"/>
                  <a:pt x="3151" y="14649"/>
                </a:cubicBezTo>
                <a:cubicBezTo>
                  <a:pt x="3150" y="14649"/>
                  <a:pt x="3151" y="14650"/>
                  <a:pt x="3151" y="14650"/>
                </a:cubicBezTo>
                <a:cubicBezTo>
                  <a:pt x="3146" y="14656"/>
                  <a:pt x="3140" y="14661"/>
                  <a:pt x="3133" y="14669"/>
                </a:cubicBezTo>
                <a:cubicBezTo>
                  <a:pt x="3129" y="14673"/>
                  <a:pt x="3125" y="14677"/>
                  <a:pt x="3121" y="14681"/>
                </a:cubicBezTo>
                <a:cubicBezTo>
                  <a:pt x="3121" y="14681"/>
                  <a:pt x="3120" y="14682"/>
                  <a:pt x="3119" y="14682"/>
                </a:cubicBezTo>
                <a:cubicBezTo>
                  <a:pt x="3098" y="14703"/>
                  <a:pt x="3072" y="14726"/>
                  <a:pt x="3044" y="14750"/>
                </a:cubicBezTo>
                <a:cubicBezTo>
                  <a:pt x="3016" y="14774"/>
                  <a:pt x="2988" y="14794"/>
                  <a:pt x="2963" y="14811"/>
                </a:cubicBezTo>
                <a:cubicBezTo>
                  <a:pt x="2971" y="14835"/>
                  <a:pt x="2961" y="14860"/>
                  <a:pt x="2935" y="14874"/>
                </a:cubicBezTo>
                <a:cubicBezTo>
                  <a:pt x="2913" y="14885"/>
                  <a:pt x="2887" y="14884"/>
                  <a:pt x="2866" y="14874"/>
                </a:cubicBezTo>
                <a:cubicBezTo>
                  <a:pt x="2816" y="14905"/>
                  <a:pt x="2782" y="14925"/>
                  <a:pt x="2735" y="14955"/>
                </a:cubicBezTo>
                <a:cubicBezTo>
                  <a:pt x="2730" y="14958"/>
                  <a:pt x="2721" y="14964"/>
                  <a:pt x="2716" y="14967"/>
                </a:cubicBezTo>
                <a:cubicBezTo>
                  <a:pt x="2709" y="14971"/>
                  <a:pt x="2697" y="14979"/>
                  <a:pt x="2691" y="14983"/>
                </a:cubicBezTo>
                <a:cubicBezTo>
                  <a:pt x="2581" y="15055"/>
                  <a:pt x="2460" y="15133"/>
                  <a:pt x="2281" y="15244"/>
                </a:cubicBezTo>
                <a:cubicBezTo>
                  <a:pt x="2263" y="15255"/>
                  <a:pt x="2246" y="15264"/>
                  <a:pt x="2228" y="15275"/>
                </a:cubicBezTo>
                <a:cubicBezTo>
                  <a:pt x="2228" y="15276"/>
                  <a:pt x="2223" y="15278"/>
                  <a:pt x="2222" y="15279"/>
                </a:cubicBezTo>
                <a:cubicBezTo>
                  <a:pt x="2197" y="15295"/>
                  <a:pt x="2173" y="15311"/>
                  <a:pt x="2145" y="15327"/>
                </a:cubicBezTo>
                <a:cubicBezTo>
                  <a:pt x="2124" y="15339"/>
                  <a:pt x="2099" y="15351"/>
                  <a:pt x="2076" y="15363"/>
                </a:cubicBezTo>
                <a:cubicBezTo>
                  <a:pt x="2076" y="15363"/>
                  <a:pt x="2074" y="15364"/>
                  <a:pt x="2073" y="15364"/>
                </a:cubicBezTo>
                <a:cubicBezTo>
                  <a:pt x="2019" y="15395"/>
                  <a:pt x="1990" y="15412"/>
                  <a:pt x="1985" y="15412"/>
                </a:cubicBezTo>
                <a:cubicBezTo>
                  <a:pt x="1980" y="15412"/>
                  <a:pt x="1930" y="15434"/>
                  <a:pt x="1875" y="15462"/>
                </a:cubicBezTo>
                <a:cubicBezTo>
                  <a:pt x="1853" y="15473"/>
                  <a:pt x="1827" y="15483"/>
                  <a:pt x="1800" y="15494"/>
                </a:cubicBezTo>
                <a:cubicBezTo>
                  <a:pt x="1786" y="15499"/>
                  <a:pt x="1772" y="15505"/>
                  <a:pt x="1758" y="15511"/>
                </a:cubicBezTo>
                <a:cubicBezTo>
                  <a:pt x="1757" y="15511"/>
                  <a:pt x="1757" y="15512"/>
                  <a:pt x="1756" y="15512"/>
                </a:cubicBezTo>
                <a:cubicBezTo>
                  <a:pt x="1755" y="15512"/>
                  <a:pt x="1755" y="15512"/>
                  <a:pt x="1754" y="15512"/>
                </a:cubicBezTo>
                <a:cubicBezTo>
                  <a:pt x="1742" y="15517"/>
                  <a:pt x="1730" y="15523"/>
                  <a:pt x="1718" y="15527"/>
                </a:cubicBezTo>
                <a:cubicBezTo>
                  <a:pt x="1707" y="15531"/>
                  <a:pt x="1697" y="15534"/>
                  <a:pt x="1686" y="15538"/>
                </a:cubicBezTo>
                <a:cubicBezTo>
                  <a:pt x="1654" y="15548"/>
                  <a:pt x="1622" y="15557"/>
                  <a:pt x="1591" y="15566"/>
                </a:cubicBezTo>
                <a:cubicBezTo>
                  <a:pt x="1590" y="15566"/>
                  <a:pt x="1589" y="15567"/>
                  <a:pt x="1588" y="15567"/>
                </a:cubicBezTo>
                <a:cubicBezTo>
                  <a:pt x="1580" y="15569"/>
                  <a:pt x="1572" y="15572"/>
                  <a:pt x="1565" y="15574"/>
                </a:cubicBezTo>
                <a:cubicBezTo>
                  <a:pt x="1564" y="15574"/>
                  <a:pt x="1563" y="15575"/>
                  <a:pt x="1561" y="15575"/>
                </a:cubicBezTo>
                <a:cubicBezTo>
                  <a:pt x="1486" y="15595"/>
                  <a:pt x="1426" y="15615"/>
                  <a:pt x="1385" y="15636"/>
                </a:cubicBezTo>
                <a:cubicBezTo>
                  <a:pt x="1364" y="15647"/>
                  <a:pt x="1349" y="15658"/>
                  <a:pt x="1338" y="15668"/>
                </a:cubicBezTo>
                <a:cubicBezTo>
                  <a:pt x="1330" y="15675"/>
                  <a:pt x="1322" y="15682"/>
                  <a:pt x="1318" y="15688"/>
                </a:cubicBezTo>
                <a:cubicBezTo>
                  <a:pt x="1314" y="15695"/>
                  <a:pt x="1313" y="15702"/>
                  <a:pt x="1313" y="15708"/>
                </a:cubicBezTo>
                <a:cubicBezTo>
                  <a:pt x="1313" y="15710"/>
                  <a:pt x="1314" y="15712"/>
                  <a:pt x="1315" y="15713"/>
                </a:cubicBezTo>
                <a:cubicBezTo>
                  <a:pt x="1316" y="15720"/>
                  <a:pt x="1320" y="15727"/>
                  <a:pt x="1326" y="15732"/>
                </a:cubicBezTo>
                <a:cubicBezTo>
                  <a:pt x="1333" y="15738"/>
                  <a:pt x="1343" y="15742"/>
                  <a:pt x="1354" y="15747"/>
                </a:cubicBezTo>
                <a:cubicBezTo>
                  <a:pt x="1357" y="15748"/>
                  <a:pt x="1360" y="15750"/>
                  <a:pt x="1364" y="15751"/>
                </a:cubicBezTo>
                <a:cubicBezTo>
                  <a:pt x="1370" y="15753"/>
                  <a:pt x="1379" y="15754"/>
                  <a:pt x="1387" y="15756"/>
                </a:cubicBezTo>
                <a:cubicBezTo>
                  <a:pt x="1401" y="15760"/>
                  <a:pt x="1419" y="15763"/>
                  <a:pt x="1437" y="15765"/>
                </a:cubicBezTo>
                <a:cubicBezTo>
                  <a:pt x="1447" y="15767"/>
                  <a:pt x="1455" y="15768"/>
                  <a:pt x="1465" y="15769"/>
                </a:cubicBezTo>
                <a:cubicBezTo>
                  <a:pt x="1495" y="15772"/>
                  <a:pt x="1528" y="15773"/>
                  <a:pt x="1566" y="15773"/>
                </a:cubicBezTo>
                <a:cubicBezTo>
                  <a:pt x="1600" y="15773"/>
                  <a:pt x="1632" y="15775"/>
                  <a:pt x="1661" y="15776"/>
                </a:cubicBezTo>
                <a:cubicBezTo>
                  <a:pt x="1983" y="15695"/>
                  <a:pt x="2244" y="15596"/>
                  <a:pt x="2549" y="15428"/>
                </a:cubicBezTo>
                <a:cubicBezTo>
                  <a:pt x="2578" y="15409"/>
                  <a:pt x="2608" y="15392"/>
                  <a:pt x="2640" y="15372"/>
                </a:cubicBezTo>
                <a:cubicBezTo>
                  <a:pt x="2817" y="15269"/>
                  <a:pt x="3202" y="15017"/>
                  <a:pt x="3497" y="14811"/>
                </a:cubicBezTo>
                <a:cubicBezTo>
                  <a:pt x="3606" y="14735"/>
                  <a:pt x="3696" y="14676"/>
                  <a:pt x="3775" y="14627"/>
                </a:cubicBezTo>
                <a:cubicBezTo>
                  <a:pt x="3780" y="14624"/>
                  <a:pt x="3783" y="14621"/>
                  <a:pt x="3788" y="14618"/>
                </a:cubicBezTo>
                <a:cubicBezTo>
                  <a:pt x="3788" y="14618"/>
                  <a:pt x="3789" y="14617"/>
                  <a:pt x="3790" y="14617"/>
                </a:cubicBezTo>
                <a:cubicBezTo>
                  <a:pt x="3809" y="14604"/>
                  <a:pt x="3833" y="14587"/>
                  <a:pt x="3850" y="14575"/>
                </a:cubicBezTo>
                <a:cubicBezTo>
                  <a:pt x="3851" y="14575"/>
                  <a:pt x="3851" y="14574"/>
                  <a:pt x="3852" y="14574"/>
                </a:cubicBezTo>
                <a:cubicBezTo>
                  <a:pt x="3939" y="14514"/>
                  <a:pt x="4007" y="14465"/>
                  <a:pt x="4023" y="14449"/>
                </a:cubicBezTo>
                <a:cubicBezTo>
                  <a:pt x="4012" y="14434"/>
                  <a:pt x="4000" y="14420"/>
                  <a:pt x="3981" y="14403"/>
                </a:cubicBezTo>
                <a:cubicBezTo>
                  <a:pt x="3973" y="14396"/>
                  <a:pt x="3962" y="14389"/>
                  <a:pt x="3953" y="14382"/>
                </a:cubicBezTo>
                <a:cubicBezTo>
                  <a:pt x="3953" y="14382"/>
                  <a:pt x="3952" y="14382"/>
                  <a:pt x="3952" y="14382"/>
                </a:cubicBezTo>
                <a:cubicBezTo>
                  <a:pt x="3946" y="14377"/>
                  <a:pt x="3940" y="14372"/>
                  <a:pt x="3934" y="14367"/>
                </a:cubicBezTo>
                <a:cubicBezTo>
                  <a:pt x="3933" y="14367"/>
                  <a:pt x="3932" y="14368"/>
                  <a:pt x="3932" y="14367"/>
                </a:cubicBezTo>
                <a:cubicBezTo>
                  <a:pt x="3845" y="14315"/>
                  <a:pt x="3725" y="14245"/>
                  <a:pt x="3612" y="14181"/>
                </a:cubicBezTo>
                <a:cubicBezTo>
                  <a:pt x="3591" y="14171"/>
                  <a:pt x="3572" y="14161"/>
                  <a:pt x="3553" y="14153"/>
                </a:cubicBezTo>
                <a:cubicBezTo>
                  <a:pt x="3539" y="14147"/>
                  <a:pt x="3526" y="14142"/>
                  <a:pt x="3513" y="14137"/>
                </a:cubicBezTo>
                <a:cubicBezTo>
                  <a:pt x="3491" y="14128"/>
                  <a:pt x="3470" y="14120"/>
                  <a:pt x="3450" y="14113"/>
                </a:cubicBezTo>
                <a:cubicBezTo>
                  <a:pt x="3449" y="14112"/>
                  <a:pt x="3447" y="14112"/>
                  <a:pt x="3446" y="14111"/>
                </a:cubicBezTo>
                <a:cubicBezTo>
                  <a:pt x="3433" y="14107"/>
                  <a:pt x="3420" y="14103"/>
                  <a:pt x="3407" y="14099"/>
                </a:cubicBezTo>
                <a:cubicBezTo>
                  <a:pt x="3388" y="14094"/>
                  <a:pt x="3370" y="14089"/>
                  <a:pt x="3355" y="14086"/>
                </a:cubicBezTo>
                <a:cubicBezTo>
                  <a:pt x="3337" y="14083"/>
                  <a:pt x="3319" y="14079"/>
                  <a:pt x="3306" y="14079"/>
                </a:cubicBezTo>
                <a:close/>
                <a:moveTo>
                  <a:pt x="4148" y="14541"/>
                </a:moveTo>
                <a:cubicBezTo>
                  <a:pt x="4147" y="14541"/>
                  <a:pt x="4147" y="14542"/>
                  <a:pt x="4146" y="14542"/>
                </a:cubicBezTo>
                <a:cubicBezTo>
                  <a:pt x="4112" y="14565"/>
                  <a:pt x="4059" y="14604"/>
                  <a:pt x="3988" y="14659"/>
                </a:cubicBezTo>
                <a:lnTo>
                  <a:pt x="3981" y="14663"/>
                </a:lnTo>
                <a:lnTo>
                  <a:pt x="3968" y="14673"/>
                </a:lnTo>
                <a:lnTo>
                  <a:pt x="3916" y="14713"/>
                </a:lnTo>
                <a:cubicBezTo>
                  <a:pt x="3769" y="14824"/>
                  <a:pt x="3542" y="15000"/>
                  <a:pt x="3409" y="15104"/>
                </a:cubicBezTo>
                <a:cubicBezTo>
                  <a:pt x="3346" y="15153"/>
                  <a:pt x="3282" y="15198"/>
                  <a:pt x="3219" y="15242"/>
                </a:cubicBezTo>
                <a:cubicBezTo>
                  <a:pt x="3218" y="15242"/>
                  <a:pt x="3217" y="15244"/>
                  <a:pt x="3216" y="15244"/>
                </a:cubicBezTo>
                <a:cubicBezTo>
                  <a:pt x="3199" y="15257"/>
                  <a:pt x="3190" y="15264"/>
                  <a:pt x="3175" y="15275"/>
                </a:cubicBezTo>
                <a:cubicBezTo>
                  <a:pt x="3136" y="15303"/>
                  <a:pt x="3096" y="15331"/>
                  <a:pt x="3082" y="15339"/>
                </a:cubicBezTo>
                <a:cubicBezTo>
                  <a:pt x="3076" y="15342"/>
                  <a:pt x="3060" y="15350"/>
                  <a:pt x="3052" y="15354"/>
                </a:cubicBezTo>
                <a:cubicBezTo>
                  <a:pt x="3052" y="15354"/>
                  <a:pt x="3051" y="15355"/>
                  <a:pt x="3051" y="15355"/>
                </a:cubicBezTo>
                <a:cubicBezTo>
                  <a:pt x="3047" y="15357"/>
                  <a:pt x="3041" y="15361"/>
                  <a:pt x="3038" y="15363"/>
                </a:cubicBezTo>
                <a:cubicBezTo>
                  <a:pt x="2969" y="15401"/>
                  <a:pt x="2891" y="15441"/>
                  <a:pt x="2809" y="15480"/>
                </a:cubicBezTo>
                <a:cubicBezTo>
                  <a:pt x="2787" y="15492"/>
                  <a:pt x="2761" y="15507"/>
                  <a:pt x="2742" y="15516"/>
                </a:cubicBezTo>
                <a:cubicBezTo>
                  <a:pt x="2597" y="15585"/>
                  <a:pt x="2517" y="15621"/>
                  <a:pt x="2464" y="15635"/>
                </a:cubicBezTo>
                <a:cubicBezTo>
                  <a:pt x="2461" y="15636"/>
                  <a:pt x="2457" y="15637"/>
                  <a:pt x="2454" y="15639"/>
                </a:cubicBezTo>
                <a:cubicBezTo>
                  <a:pt x="2454" y="15639"/>
                  <a:pt x="2453" y="15639"/>
                  <a:pt x="2452" y="15639"/>
                </a:cubicBezTo>
                <a:cubicBezTo>
                  <a:pt x="2452" y="15639"/>
                  <a:pt x="2451" y="15640"/>
                  <a:pt x="2451" y="15640"/>
                </a:cubicBezTo>
                <a:cubicBezTo>
                  <a:pt x="2385" y="15668"/>
                  <a:pt x="2316" y="15696"/>
                  <a:pt x="2238" y="15725"/>
                </a:cubicBezTo>
                <a:cubicBezTo>
                  <a:pt x="2237" y="15726"/>
                  <a:pt x="2237" y="15726"/>
                  <a:pt x="2235" y="15727"/>
                </a:cubicBezTo>
                <a:cubicBezTo>
                  <a:pt x="2232" y="15728"/>
                  <a:pt x="2229" y="15729"/>
                  <a:pt x="2225" y="15731"/>
                </a:cubicBezTo>
                <a:cubicBezTo>
                  <a:pt x="2216" y="15734"/>
                  <a:pt x="2207" y="15738"/>
                  <a:pt x="2197" y="15741"/>
                </a:cubicBezTo>
                <a:cubicBezTo>
                  <a:pt x="2196" y="15742"/>
                  <a:pt x="2194" y="15742"/>
                  <a:pt x="2193" y="15743"/>
                </a:cubicBezTo>
                <a:cubicBezTo>
                  <a:pt x="2164" y="15753"/>
                  <a:pt x="2137" y="15763"/>
                  <a:pt x="2109" y="15773"/>
                </a:cubicBezTo>
                <a:cubicBezTo>
                  <a:pt x="2107" y="15774"/>
                  <a:pt x="2106" y="15776"/>
                  <a:pt x="2104" y="15776"/>
                </a:cubicBezTo>
                <a:cubicBezTo>
                  <a:pt x="1999" y="15816"/>
                  <a:pt x="1897" y="15851"/>
                  <a:pt x="1807" y="15879"/>
                </a:cubicBezTo>
                <a:cubicBezTo>
                  <a:pt x="1781" y="15887"/>
                  <a:pt x="1755" y="15900"/>
                  <a:pt x="1738" y="15915"/>
                </a:cubicBezTo>
                <a:cubicBezTo>
                  <a:pt x="1729" y="15922"/>
                  <a:pt x="1722" y="15930"/>
                  <a:pt x="1717" y="15937"/>
                </a:cubicBezTo>
                <a:cubicBezTo>
                  <a:pt x="1712" y="15945"/>
                  <a:pt x="1709" y="15953"/>
                  <a:pt x="1709" y="15960"/>
                </a:cubicBezTo>
                <a:cubicBezTo>
                  <a:pt x="1709" y="15966"/>
                  <a:pt x="1711" y="15971"/>
                  <a:pt x="1717" y="15976"/>
                </a:cubicBezTo>
                <a:cubicBezTo>
                  <a:pt x="1722" y="15981"/>
                  <a:pt x="1730" y="15985"/>
                  <a:pt x="1740" y="15988"/>
                </a:cubicBezTo>
                <a:cubicBezTo>
                  <a:pt x="1760" y="15994"/>
                  <a:pt x="1789" y="15999"/>
                  <a:pt x="1825" y="16000"/>
                </a:cubicBezTo>
                <a:cubicBezTo>
                  <a:pt x="1896" y="16003"/>
                  <a:pt x="1996" y="15997"/>
                  <a:pt x="2104" y="15983"/>
                </a:cubicBezTo>
                <a:cubicBezTo>
                  <a:pt x="2158" y="15976"/>
                  <a:pt x="2213" y="15966"/>
                  <a:pt x="2269" y="15956"/>
                </a:cubicBezTo>
                <a:cubicBezTo>
                  <a:pt x="2382" y="15935"/>
                  <a:pt x="2497" y="15908"/>
                  <a:pt x="2593" y="15877"/>
                </a:cubicBezTo>
                <a:cubicBezTo>
                  <a:pt x="2641" y="15862"/>
                  <a:pt x="2685" y="15847"/>
                  <a:pt x="2722" y="15829"/>
                </a:cubicBezTo>
                <a:cubicBezTo>
                  <a:pt x="2782" y="15802"/>
                  <a:pt x="2835" y="15781"/>
                  <a:pt x="2882" y="15765"/>
                </a:cubicBezTo>
                <a:cubicBezTo>
                  <a:pt x="2904" y="15755"/>
                  <a:pt x="2926" y="15745"/>
                  <a:pt x="2946" y="15735"/>
                </a:cubicBezTo>
                <a:cubicBezTo>
                  <a:pt x="3216" y="15594"/>
                  <a:pt x="3860" y="15183"/>
                  <a:pt x="4364" y="14831"/>
                </a:cubicBezTo>
                <a:lnTo>
                  <a:pt x="4475" y="14753"/>
                </a:lnTo>
                <a:cubicBezTo>
                  <a:pt x="4462" y="14714"/>
                  <a:pt x="4440" y="14678"/>
                  <a:pt x="4411" y="14647"/>
                </a:cubicBezTo>
                <a:cubicBezTo>
                  <a:pt x="4404" y="14639"/>
                  <a:pt x="4395" y="14633"/>
                  <a:pt x="4386" y="14626"/>
                </a:cubicBezTo>
                <a:cubicBezTo>
                  <a:pt x="4355" y="14608"/>
                  <a:pt x="4329" y="14594"/>
                  <a:pt x="4298" y="14577"/>
                </a:cubicBezTo>
                <a:cubicBezTo>
                  <a:pt x="4285" y="14569"/>
                  <a:pt x="4284" y="14570"/>
                  <a:pt x="4272" y="14563"/>
                </a:cubicBezTo>
                <a:cubicBezTo>
                  <a:pt x="4269" y="14562"/>
                  <a:pt x="4266" y="14560"/>
                  <a:pt x="4262" y="14559"/>
                </a:cubicBezTo>
                <a:cubicBezTo>
                  <a:pt x="4243" y="14555"/>
                  <a:pt x="4224" y="14553"/>
                  <a:pt x="4205" y="14553"/>
                </a:cubicBezTo>
                <a:cubicBezTo>
                  <a:pt x="4187" y="14553"/>
                  <a:pt x="4167" y="14548"/>
                  <a:pt x="4148" y="14541"/>
                </a:cubicBezTo>
                <a:close/>
                <a:moveTo>
                  <a:pt x="9866" y="14545"/>
                </a:moveTo>
                <a:cubicBezTo>
                  <a:pt x="9867" y="14546"/>
                  <a:pt x="9866" y="14549"/>
                  <a:pt x="9868" y="14550"/>
                </a:cubicBezTo>
                <a:cubicBezTo>
                  <a:pt x="9869" y="14551"/>
                  <a:pt x="9932" y="14586"/>
                  <a:pt x="9935" y="14587"/>
                </a:cubicBezTo>
                <a:cubicBezTo>
                  <a:pt x="9904" y="14568"/>
                  <a:pt x="9877" y="14552"/>
                  <a:pt x="9866" y="14545"/>
                </a:cubicBezTo>
                <a:close/>
                <a:moveTo>
                  <a:pt x="4486" y="14859"/>
                </a:moveTo>
                <a:cubicBezTo>
                  <a:pt x="4398" y="14903"/>
                  <a:pt x="4184" y="15042"/>
                  <a:pt x="3901" y="15242"/>
                </a:cubicBezTo>
                <a:cubicBezTo>
                  <a:pt x="3711" y="15376"/>
                  <a:pt x="3550" y="15486"/>
                  <a:pt x="3410" y="15582"/>
                </a:cubicBezTo>
                <a:cubicBezTo>
                  <a:pt x="3410" y="15582"/>
                  <a:pt x="3409" y="15583"/>
                  <a:pt x="3409" y="15583"/>
                </a:cubicBezTo>
                <a:cubicBezTo>
                  <a:pt x="3407" y="15584"/>
                  <a:pt x="3405" y="15586"/>
                  <a:pt x="3404" y="15587"/>
                </a:cubicBezTo>
                <a:cubicBezTo>
                  <a:pt x="3402" y="15588"/>
                  <a:pt x="3397" y="15592"/>
                  <a:pt x="3396" y="15594"/>
                </a:cubicBezTo>
                <a:cubicBezTo>
                  <a:pt x="3351" y="15626"/>
                  <a:pt x="3268" y="15681"/>
                  <a:pt x="3213" y="15716"/>
                </a:cubicBezTo>
                <a:cubicBezTo>
                  <a:pt x="3165" y="15747"/>
                  <a:pt x="3113" y="15781"/>
                  <a:pt x="3079" y="15804"/>
                </a:cubicBezTo>
                <a:cubicBezTo>
                  <a:pt x="3073" y="15808"/>
                  <a:pt x="3061" y="15815"/>
                  <a:pt x="3057" y="15817"/>
                </a:cubicBezTo>
                <a:cubicBezTo>
                  <a:pt x="3056" y="15818"/>
                  <a:pt x="3054" y="15820"/>
                  <a:pt x="3052" y="15821"/>
                </a:cubicBezTo>
                <a:cubicBezTo>
                  <a:pt x="3049" y="15825"/>
                  <a:pt x="3048" y="15827"/>
                  <a:pt x="3044" y="15831"/>
                </a:cubicBezTo>
                <a:cubicBezTo>
                  <a:pt x="3024" y="15851"/>
                  <a:pt x="2974" y="15884"/>
                  <a:pt x="2910" y="15921"/>
                </a:cubicBezTo>
                <a:cubicBezTo>
                  <a:pt x="2846" y="15959"/>
                  <a:pt x="2768" y="16000"/>
                  <a:pt x="2691" y="16036"/>
                </a:cubicBezTo>
                <a:cubicBezTo>
                  <a:pt x="2618" y="16070"/>
                  <a:pt x="2565" y="16097"/>
                  <a:pt x="2518" y="16123"/>
                </a:cubicBezTo>
                <a:cubicBezTo>
                  <a:pt x="2483" y="16141"/>
                  <a:pt x="2451" y="16159"/>
                  <a:pt x="2428" y="16176"/>
                </a:cubicBezTo>
                <a:cubicBezTo>
                  <a:pt x="2407" y="16191"/>
                  <a:pt x="2391" y="16205"/>
                  <a:pt x="2377" y="16220"/>
                </a:cubicBezTo>
                <a:cubicBezTo>
                  <a:pt x="2373" y="16224"/>
                  <a:pt x="2369" y="16230"/>
                  <a:pt x="2366" y="16235"/>
                </a:cubicBezTo>
                <a:cubicBezTo>
                  <a:pt x="2357" y="16246"/>
                  <a:pt x="2350" y="16256"/>
                  <a:pt x="2345" y="16268"/>
                </a:cubicBezTo>
                <a:cubicBezTo>
                  <a:pt x="2342" y="16273"/>
                  <a:pt x="2340" y="16279"/>
                  <a:pt x="2338" y="16285"/>
                </a:cubicBezTo>
                <a:cubicBezTo>
                  <a:pt x="2334" y="16297"/>
                  <a:pt x="2331" y="16310"/>
                  <a:pt x="2328" y="16324"/>
                </a:cubicBezTo>
                <a:cubicBezTo>
                  <a:pt x="2327" y="16330"/>
                  <a:pt x="2326" y="16337"/>
                  <a:pt x="2325" y="16344"/>
                </a:cubicBezTo>
                <a:cubicBezTo>
                  <a:pt x="2323" y="16364"/>
                  <a:pt x="2320" y="16386"/>
                  <a:pt x="2320" y="16412"/>
                </a:cubicBezTo>
                <a:cubicBezTo>
                  <a:pt x="2320" y="16443"/>
                  <a:pt x="2320" y="16466"/>
                  <a:pt x="2323" y="16484"/>
                </a:cubicBezTo>
                <a:cubicBezTo>
                  <a:pt x="2325" y="16493"/>
                  <a:pt x="2327" y="16499"/>
                  <a:pt x="2330" y="16505"/>
                </a:cubicBezTo>
                <a:cubicBezTo>
                  <a:pt x="2333" y="16511"/>
                  <a:pt x="2335" y="16516"/>
                  <a:pt x="2340" y="16518"/>
                </a:cubicBezTo>
                <a:cubicBezTo>
                  <a:pt x="2348" y="16524"/>
                  <a:pt x="2361" y="16524"/>
                  <a:pt x="2377" y="16520"/>
                </a:cubicBezTo>
                <a:cubicBezTo>
                  <a:pt x="2394" y="16516"/>
                  <a:pt x="2415" y="16508"/>
                  <a:pt x="2443" y="16496"/>
                </a:cubicBezTo>
                <a:cubicBezTo>
                  <a:pt x="2460" y="16488"/>
                  <a:pt x="2477" y="16482"/>
                  <a:pt x="2493" y="16477"/>
                </a:cubicBezTo>
                <a:cubicBezTo>
                  <a:pt x="2499" y="16475"/>
                  <a:pt x="2504" y="16475"/>
                  <a:pt x="2510" y="16473"/>
                </a:cubicBezTo>
                <a:cubicBezTo>
                  <a:pt x="2516" y="16472"/>
                  <a:pt x="2522" y="16470"/>
                  <a:pt x="2528" y="16469"/>
                </a:cubicBezTo>
                <a:cubicBezTo>
                  <a:pt x="2528" y="16469"/>
                  <a:pt x="2529" y="16470"/>
                  <a:pt x="2529" y="16469"/>
                </a:cubicBezTo>
                <a:cubicBezTo>
                  <a:pt x="2567" y="16448"/>
                  <a:pt x="2627" y="16418"/>
                  <a:pt x="2683" y="16389"/>
                </a:cubicBezTo>
                <a:cubicBezTo>
                  <a:pt x="2683" y="16389"/>
                  <a:pt x="2684" y="16388"/>
                  <a:pt x="2685" y="16388"/>
                </a:cubicBezTo>
                <a:cubicBezTo>
                  <a:pt x="2723" y="16367"/>
                  <a:pt x="2763" y="16346"/>
                  <a:pt x="2815" y="16320"/>
                </a:cubicBezTo>
                <a:cubicBezTo>
                  <a:pt x="2816" y="16320"/>
                  <a:pt x="2817" y="16319"/>
                  <a:pt x="2817" y="16319"/>
                </a:cubicBezTo>
                <a:cubicBezTo>
                  <a:pt x="2818" y="16318"/>
                  <a:pt x="2817" y="16318"/>
                  <a:pt x="2819" y="16317"/>
                </a:cubicBezTo>
                <a:cubicBezTo>
                  <a:pt x="2821" y="16316"/>
                  <a:pt x="2826" y="16315"/>
                  <a:pt x="2828" y="16313"/>
                </a:cubicBezTo>
                <a:cubicBezTo>
                  <a:pt x="3119" y="16171"/>
                  <a:pt x="3227" y="16093"/>
                  <a:pt x="3587" y="15773"/>
                </a:cubicBezTo>
                <a:cubicBezTo>
                  <a:pt x="4015" y="15394"/>
                  <a:pt x="4323" y="15101"/>
                  <a:pt x="4455" y="14952"/>
                </a:cubicBezTo>
                <a:cubicBezTo>
                  <a:pt x="4455" y="14952"/>
                  <a:pt x="4456" y="14952"/>
                  <a:pt x="4457" y="14951"/>
                </a:cubicBezTo>
                <a:cubicBezTo>
                  <a:pt x="4466" y="14941"/>
                  <a:pt x="4475" y="14931"/>
                  <a:pt x="4483" y="14920"/>
                </a:cubicBezTo>
                <a:cubicBezTo>
                  <a:pt x="4483" y="14919"/>
                  <a:pt x="4481" y="14917"/>
                  <a:pt x="4481" y="14915"/>
                </a:cubicBezTo>
                <a:cubicBezTo>
                  <a:pt x="4482" y="14899"/>
                  <a:pt x="4484" y="14880"/>
                  <a:pt x="4486" y="14859"/>
                </a:cubicBezTo>
                <a:close/>
                <a:moveTo>
                  <a:pt x="4777" y="14870"/>
                </a:moveTo>
                <a:lnTo>
                  <a:pt x="4686" y="14939"/>
                </a:lnTo>
                <a:cubicBezTo>
                  <a:pt x="4638" y="14983"/>
                  <a:pt x="4580" y="15036"/>
                  <a:pt x="4480" y="15135"/>
                </a:cubicBezTo>
                <a:cubicBezTo>
                  <a:pt x="4363" y="15250"/>
                  <a:pt x="4326" y="15286"/>
                  <a:pt x="4244" y="15366"/>
                </a:cubicBezTo>
                <a:cubicBezTo>
                  <a:pt x="4209" y="15435"/>
                  <a:pt x="4059" y="15570"/>
                  <a:pt x="3665" y="15911"/>
                </a:cubicBezTo>
                <a:cubicBezTo>
                  <a:pt x="3515" y="16041"/>
                  <a:pt x="3376" y="16148"/>
                  <a:pt x="3355" y="16148"/>
                </a:cubicBezTo>
                <a:cubicBezTo>
                  <a:pt x="3351" y="16148"/>
                  <a:pt x="3349" y="16147"/>
                  <a:pt x="3345" y="16147"/>
                </a:cubicBezTo>
                <a:cubicBezTo>
                  <a:pt x="3336" y="16153"/>
                  <a:pt x="3328" y="16158"/>
                  <a:pt x="3319" y="16164"/>
                </a:cubicBezTo>
                <a:cubicBezTo>
                  <a:pt x="3318" y="16164"/>
                  <a:pt x="3318" y="16165"/>
                  <a:pt x="3317" y="16165"/>
                </a:cubicBezTo>
                <a:cubicBezTo>
                  <a:pt x="3225" y="16230"/>
                  <a:pt x="3137" y="16287"/>
                  <a:pt x="3056" y="16339"/>
                </a:cubicBezTo>
                <a:cubicBezTo>
                  <a:pt x="3055" y="16339"/>
                  <a:pt x="3053" y="16340"/>
                  <a:pt x="3052" y="16340"/>
                </a:cubicBezTo>
                <a:cubicBezTo>
                  <a:pt x="3051" y="16341"/>
                  <a:pt x="3050" y="16342"/>
                  <a:pt x="3049" y="16343"/>
                </a:cubicBezTo>
                <a:cubicBezTo>
                  <a:pt x="3016" y="16363"/>
                  <a:pt x="2987" y="16381"/>
                  <a:pt x="2958" y="16399"/>
                </a:cubicBezTo>
                <a:cubicBezTo>
                  <a:pt x="2955" y="16400"/>
                  <a:pt x="2952" y="16403"/>
                  <a:pt x="2949" y="16404"/>
                </a:cubicBezTo>
                <a:cubicBezTo>
                  <a:pt x="2948" y="16405"/>
                  <a:pt x="2947" y="16404"/>
                  <a:pt x="2946" y="16405"/>
                </a:cubicBezTo>
                <a:cubicBezTo>
                  <a:pt x="2940" y="16409"/>
                  <a:pt x="2931" y="16414"/>
                  <a:pt x="2925" y="16417"/>
                </a:cubicBezTo>
                <a:cubicBezTo>
                  <a:pt x="2924" y="16418"/>
                  <a:pt x="2924" y="16418"/>
                  <a:pt x="2923" y="16419"/>
                </a:cubicBezTo>
                <a:cubicBezTo>
                  <a:pt x="2923" y="16419"/>
                  <a:pt x="2923" y="16420"/>
                  <a:pt x="2923" y="16420"/>
                </a:cubicBezTo>
                <a:cubicBezTo>
                  <a:pt x="2869" y="16451"/>
                  <a:pt x="2820" y="16478"/>
                  <a:pt x="2784" y="16493"/>
                </a:cubicBezTo>
                <a:cubicBezTo>
                  <a:pt x="2728" y="16517"/>
                  <a:pt x="2684" y="16539"/>
                  <a:pt x="2649" y="16560"/>
                </a:cubicBezTo>
                <a:cubicBezTo>
                  <a:pt x="2646" y="16567"/>
                  <a:pt x="2646" y="16573"/>
                  <a:pt x="2642" y="16581"/>
                </a:cubicBezTo>
                <a:cubicBezTo>
                  <a:pt x="2634" y="16597"/>
                  <a:pt x="2630" y="16610"/>
                  <a:pt x="2629" y="16620"/>
                </a:cubicBezTo>
                <a:cubicBezTo>
                  <a:pt x="2628" y="16629"/>
                  <a:pt x="2630" y="16635"/>
                  <a:pt x="2636" y="16638"/>
                </a:cubicBezTo>
                <a:cubicBezTo>
                  <a:pt x="2648" y="16644"/>
                  <a:pt x="2675" y="16639"/>
                  <a:pt x="2721" y="16624"/>
                </a:cubicBezTo>
                <a:cubicBezTo>
                  <a:pt x="2785" y="16602"/>
                  <a:pt x="2932" y="16567"/>
                  <a:pt x="3046" y="16545"/>
                </a:cubicBezTo>
                <a:cubicBezTo>
                  <a:pt x="3106" y="16533"/>
                  <a:pt x="3188" y="16498"/>
                  <a:pt x="3276" y="16449"/>
                </a:cubicBezTo>
                <a:cubicBezTo>
                  <a:pt x="3365" y="16401"/>
                  <a:pt x="3458" y="16339"/>
                  <a:pt x="3541" y="16272"/>
                </a:cubicBezTo>
                <a:cubicBezTo>
                  <a:pt x="3568" y="16250"/>
                  <a:pt x="3591" y="16233"/>
                  <a:pt x="3615" y="16216"/>
                </a:cubicBezTo>
                <a:cubicBezTo>
                  <a:pt x="3670" y="16168"/>
                  <a:pt x="3728" y="16116"/>
                  <a:pt x="3785" y="16061"/>
                </a:cubicBezTo>
                <a:cubicBezTo>
                  <a:pt x="3787" y="16059"/>
                  <a:pt x="3790" y="16056"/>
                  <a:pt x="3793" y="16053"/>
                </a:cubicBezTo>
                <a:cubicBezTo>
                  <a:pt x="3795" y="16052"/>
                  <a:pt x="3796" y="16050"/>
                  <a:pt x="3798" y="16048"/>
                </a:cubicBezTo>
                <a:cubicBezTo>
                  <a:pt x="3826" y="16019"/>
                  <a:pt x="3854" y="15992"/>
                  <a:pt x="3883" y="15964"/>
                </a:cubicBezTo>
                <a:cubicBezTo>
                  <a:pt x="3919" y="15930"/>
                  <a:pt x="3954" y="15896"/>
                  <a:pt x="3988" y="15868"/>
                </a:cubicBezTo>
                <a:cubicBezTo>
                  <a:pt x="4037" y="15823"/>
                  <a:pt x="4078" y="15789"/>
                  <a:pt x="4092" y="15781"/>
                </a:cubicBezTo>
                <a:cubicBezTo>
                  <a:pt x="4117" y="15768"/>
                  <a:pt x="4128" y="15764"/>
                  <a:pt x="4136" y="15767"/>
                </a:cubicBezTo>
                <a:cubicBezTo>
                  <a:pt x="4137" y="15767"/>
                  <a:pt x="4138" y="15767"/>
                  <a:pt x="4138" y="15767"/>
                </a:cubicBezTo>
                <a:cubicBezTo>
                  <a:pt x="4140" y="15767"/>
                  <a:pt x="4141" y="15769"/>
                  <a:pt x="4143" y="15769"/>
                </a:cubicBezTo>
                <a:cubicBezTo>
                  <a:pt x="4143" y="15770"/>
                  <a:pt x="4144" y="15770"/>
                  <a:pt x="4144" y="15771"/>
                </a:cubicBezTo>
                <a:cubicBezTo>
                  <a:pt x="4161" y="15782"/>
                  <a:pt x="4162" y="15811"/>
                  <a:pt x="4146" y="15839"/>
                </a:cubicBezTo>
                <a:cubicBezTo>
                  <a:pt x="4146" y="15840"/>
                  <a:pt x="4145" y="15840"/>
                  <a:pt x="4144" y="15841"/>
                </a:cubicBezTo>
                <a:cubicBezTo>
                  <a:pt x="4144" y="15843"/>
                  <a:pt x="4142" y="15844"/>
                  <a:pt x="4141" y="15845"/>
                </a:cubicBezTo>
                <a:cubicBezTo>
                  <a:pt x="4140" y="15849"/>
                  <a:pt x="4140" y="15852"/>
                  <a:pt x="4138" y="15855"/>
                </a:cubicBezTo>
                <a:cubicBezTo>
                  <a:pt x="4072" y="15941"/>
                  <a:pt x="3973" y="16055"/>
                  <a:pt x="3871" y="16167"/>
                </a:cubicBezTo>
                <a:cubicBezTo>
                  <a:pt x="3858" y="16198"/>
                  <a:pt x="3833" y="16233"/>
                  <a:pt x="3798" y="16264"/>
                </a:cubicBezTo>
                <a:cubicBezTo>
                  <a:pt x="3693" y="16357"/>
                  <a:pt x="3598" y="16470"/>
                  <a:pt x="3530" y="16577"/>
                </a:cubicBezTo>
                <a:cubicBezTo>
                  <a:pt x="3461" y="16685"/>
                  <a:pt x="3419" y="16787"/>
                  <a:pt x="3419" y="16858"/>
                </a:cubicBezTo>
                <a:cubicBezTo>
                  <a:pt x="3419" y="16896"/>
                  <a:pt x="3422" y="16929"/>
                  <a:pt x="3427" y="16954"/>
                </a:cubicBezTo>
                <a:cubicBezTo>
                  <a:pt x="3429" y="16967"/>
                  <a:pt x="3430" y="16977"/>
                  <a:pt x="3433" y="16984"/>
                </a:cubicBezTo>
                <a:cubicBezTo>
                  <a:pt x="3436" y="16991"/>
                  <a:pt x="3440" y="16996"/>
                  <a:pt x="3443" y="16996"/>
                </a:cubicBezTo>
                <a:cubicBezTo>
                  <a:pt x="3457" y="16996"/>
                  <a:pt x="3578" y="16833"/>
                  <a:pt x="3713" y="16634"/>
                </a:cubicBezTo>
                <a:cubicBezTo>
                  <a:pt x="3713" y="16634"/>
                  <a:pt x="3714" y="16634"/>
                  <a:pt x="3715" y="16633"/>
                </a:cubicBezTo>
                <a:cubicBezTo>
                  <a:pt x="3716" y="16631"/>
                  <a:pt x="3718" y="16629"/>
                  <a:pt x="3719" y="16626"/>
                </a:cubicBezTo>
                <a:cubicBezTo>
                  <a:pt x="3726" y="16617"/>
                  <a:pt x="3726" y="16616"/>
                  <a:pt x="3732" y="16605"/>
                </a:cubicBezTo>
                <a:cubicBezTo>
                  <a:pt x="3802" y="16497"/>
                  <a:pt x="3924" y="16334"/>
                  <a:pt x="3986" y="16268"/>
                </a:cubicBezTo>
                <a:cubicBezTo>
                  <a:pt x="4007" y="16246"/>
                  <a:pt x="4038" y="16211"/>
                  <a:pt x="4056" y="16189"/>
                </a:cubicBezTo>
                <a:cubicBezTo>
                  <a:pt x="4120" y="16112"/>
                  <a:pt x="4241" y="15998"/>
                  <a:pt x="4390" y="15868"/>
                </a:cubicBezTo>
                <a:cubicBezTo>
                  <a:pt x="4394" y="15864"/>
                  <a:pt x="4395" y="15862"/>
                  <a:pt x="4399" y="15859"/>
                </a:cubicBezTo>
                <a:cubicBezTo>
                  <a:pt x="4400" y="15858"/>
                  <a:pt x="4402" y="15857"/>
                  <a:pt x="4403" y="15856"/>
                </a:cubicBezTo>
                <a:cubicBezTo>
                  <a:pt x="4405" y="15854"/>
                  <a:pt x="4408" y="15852"/>
                  <a:pt x="4411" y="15849"/>
                </a:cubicBezTo>
                <a:cubicBezTo>
                  <a:pt x="4413" y="15848"/>
                  <a:pt x="4414" y="15846"/>
                  <a:pt x="4416" y="15844"/>
                </a:cubicBezTo>
                <a:cubicBezTo>
                  <a:pt x="4416" y="15844"/>
                  <a:pt x="4417" y="15843"/>
                  <a:pt x="4417" y="15843"/>
                </a:cubicBezTo>
                <a:cubicBezTo>
                  <a:pt x="4434" y="15828"/>
                  <a:pt x="4449" y="15816"/>
                  <a:pt x="4467" y="15801"/>
                </a:cubicBezTo>
                <a:cubicBezTo>
                  <a:pt x="4468" y="15800"/>
                  <a:pt x="4469" y="15799"/>
                  <a:pt x="4470" y="15797"/>
                </a:cubicBezTo>
                <a:cubicBezTo>
                  <a:pt x="4521" y="15751"/>
                  <a:pt x="4573" y="15706"/>
                  <a:pt x="4627" y="15661"/>
                </a:cubicBezTo>
                <a:cubicBezTo>
                  <a:pt x="4649" y="15643"/>
                  <a:pt x="4672" y="15624"/>
                  <a:pt x="4695" y="15606"/>
                </a:cubicBezTo>
                <a:cubicBezTo>
                  <a:pt x="4763" y="15551"/>
                  <a:pt x="4831" y="15498"/>
                  <a:pt x="4900" y="15447"/>
                </a:cubicBezTo>
                <a:cubicBezTo>
                  <a:pt x="4970" y="15391"/>
                  <a:pt x="5039" y="15337"/>
                  <a:pt x="5119" y="15275"/>
                </a:cubicBezTo>
                <a:cubicBezTo>
                  <a:pt x="5150" y="15251"/>
                  <a:pt x="5173" y="15231"/>
                  <a:pt x="5197" y="15211"/>
                </a:cubicBezTo>
                <a:cubicBezTo>
                  <a:pt x="5228" y="15183"/>
                  <a:pt x="5250" y="15161"/>
                  <a:pt x="5250" y="15154"/>
                </a:cubicBezTo>
                <a:cubicBezTo>
                  <a:pt x="5250" y="15149"/>
                  <a:pt x="5243" y="15141"/>
                  <a:pt x="5232" y="15130"/>
                </a:cubicBezTo>
                <a:cubicBezTo>
                  <a:pt x="5220" y="15119"/>
                  <a:pt x="5205" y="15105"/>
                  <a:pt x="5184" y="15090"/>
                </a:cubicBezTo>
                <a:cubicBezTo>
                  <a:pt x="5178" y="15085"/>
                  <a:pt x="5170" y="15080"/>
                  <a:pt x="5163" y="15075"/>
                </a:cubicBezTo>
                <a:cubicBezTo>
                  <a:pt x="5132" y="15056"/>
                  <a:pt x="5095" y="15033"/>
                  <a:pt x="5057" y="15011"/>
                </a:cubicBezTo>
                <a:cubicBezTo>
                  <a:pt x="5051" y="15008"/>
                  <a:pt x="5035" y="14999"/>
                  <a:pt x="5027" y="14994"/>
                </a:cubicBezTo>
                <a:cubicBezTo>
                  <a:pt x="5024" y="14992"/>
                  <a:pt x="5024" y="14991"/>
                  <a:pt x="5021" y="14990"/>
                </a:cubicBezTo>
                <a:cubicBezTo>
                  <a:pt x="4874" y="14905"/>
                  <a:pt x="4809" y="14872"/>
                  <a:pt x="4777" y="14870"/>
                </a:cubicBezTo>
                <a:close/>
                <a:moveTo>
                  <a:pt x="1251" y="15031"/>
                </a:moveTo>
                <a:cubicBezTo>
                  <a:pt x="1242" y="15030"/>
                  <a:pt x="1221" y="15033"/>
                  <a:pt x="1190" y="15039"/>
                </a:cubicBezTo>
                <a:cubicBezTo>
                  <a:pt x="1136" y="15050"/>
                  <a:pt x="1056" y="15059"/>
                  <a:pt x="975" y="15066"/>
                </a:cubicBezTo>
                <a:cubicBezTo>
                  <a:pt x="883" y="15081"/>
                  <a:pt x="807" y="15090"/>
                  <a:pt x="747" y="15091"/>
                </a:cubicBezTo>
                <a:cubicBezTo>
                  <a:pt x="740" y="15091"/>
                  <a:pt x="729" y="15092"/>
                  <a:pt x="723" y="15092"/>
                </a:cubicBezTo>
                <a:cubicBezTo>
                  <a:pt x="710" y="15092"/>
                  <a:pt x="702" y="15090"/>
                  <a:pt x="692" y="15090"/>
                </a:cubicBezTo>
                <a:cubicBezTo>
                  <a:pt x="691" y="15090"/>
                  <a:pt x="691" y="15090"/>
                  <a:pt x="690" y="15090"/>
                </a:cubicBezTo>
                <a:cubicBezTo>
                  <a:pt x="673" y="15088"/>
                  <a:pt x="657" y="15085"/>
                  <a:pt x="646" y="15080"/>
                </a:cubicBezTo>
                <a:cubicBezTo>
                  <a:pt x="645" y="15080"/>
                  <a:pt x="643" y="15081"/>
                  <a:pt x="643" y="15080"/>
                </a:cubicBezTo>
                <a:cubicBezTo>
                  <a:pt x="634" y="15081"/>
                  <a:pt x="624" y="15081"/>
                  <a:pt x="617" y="15082"/>
                </a:cubicBezTo>
                <a:cubicBezTo>
                  <a:pt x="575" y="15088"/>
                  <a:pt x="550" y="15097"/>
                  <a:pt x="550" y="15107"/>
                </a:cubicBezTo>
                <a:cubicBezTo>
                  <a:pt x="550" y="15117"/>
                  <a:pt x="545" y="15134"/>
                  <a:pt x="538" y="15155"/>
                </a:cubicBezTo>
                <a:cubicBezTo>
                  <a:pt x="531" y="15176"/>
                  <a:pt x="522" y="15200"/>
                  <a:pt x="512" y="15222"/>
                </a:cubicBezTo>
                <a:cubicBezTo>
                  <a:pt x="505" y="15236"/>
                  <a:pt x="504" y="15246"/>
                  <a:pt x="504" y="15256"/>
                </a:cubicBezTo>
                <a:cubicBezTo>
                  <a:pt x="504" y="15263"/>
                  <a:pt x="504" y="15270"/>
                  <a:pt x="507" y="15275"/>
                </a:cubicBezTo>
                <a:cubicBezTo>
                  <a:pt x="510" y="15280"/>
                  <a:pt x="513" y="15282"/>
                  <a:pt x="518" y="15286"/>
                </a:cubicBezTo>
                <a:cubicBezTo>
                  <a:pt x="526" y="15290"/>
                  <a:pt x="536" y="15293"/>
                  <a:pt x="548" y="15295"/>
                </a:cubicBezTo>
                <a:cubicBezTo>
                  <a:pt x="552" y="15295"/>
                  <a:pt x="556" y="15296"/>
                  <a:pt x="561" y="15296"/>
                </a:cubicBezTo>
                <a:cubicBezTo>
                  <a:pt x="571" y="15297"/>
                  <a:pt x="583" y="15295"/>
                  <a:pt x="595" y="15294"/>
                </a:cubicBezTo>
                <a:cubicBezTo>
                  <a:pt x="626" y="15291"/>
                  <a:pt x="664" y="15284"/>
                  <a:pt x="710" y="15271"/>
                </a:cubicBezTo>
                <a:cubicBezTo>
                  <a:pt x="710" y="15271"/>
                  <a:pt x="711" y="15271"/>
                  <a:pt x="711" y="15271"/>
                </a:cubicBezTo>
                <a:cubicBezTo>
                  <a:pt x="749" y="15261"/>
                  <a:pt x="790" y="15246"/>
                  <a:pt x="836" y="15230"/>
                </a:cubicBezTo>
                <a:cubicBezTo>
                  <a:pt x="837" y="15229"/>
                  <a:pt x="838" y="15229"/>
                  <a:pt x="839" y="15228"/>
                </a:cubicBezTo>
                <a:cubicBezTo>
                  <a:pt x="860" y="15221"/>
                  <a:pt x="880" y="15213"/>
                  <a:pt x="903" y="15204"/>
                </a:cubicBezTo>
                <a:cubicBezTo>
                  <a:pt x="945" y="15188"/>
                  <a:pt x="989" y="15169"/>
                  <a:pt x="1037" y="15148"/>
                </a:cubicBezTo>
                <a:cubicBezTo>
                  <a:pt x="1112" y="15116"/>
                  <a:pt x="1161" y="15093"/>
                  <a:pt x="1197" y="15074"/>
                </a:cubicBezTo>
                <a:cubicBezTo>
                  <a:pt x="1204" y="15070"/>
                  <a:pt x="1208" y="15067"/>
                  <a:pt x="1215" y="15063"/>
                </a:cubicBezTo>
                <a:cubicBezTo>
                  <a:pt x="1221" y="15060"/>
                  <a:pt x="1230" y="15055"/>
                  <a:pt x="1235" y="15052"/>
                </a:cubicBezTo>
                <a:cubicBezTo>
                  <a:pt x="1235" y="15052"/>
                  <a:pt x="1236" y="15053"/>
                  <a:pt x="1236" y="15052"/>
                </a:cubicBezTo>
                <a:cubicBezTo>
                  <a:pt x="1240" y="15050"/>
                  <a:pt x="1245" y="15046"/>
                  <a:pt x="1248" y="15044"/>
                </a:cubicBezTo>
                <a:cubicBezTo>
                  <a:pt x="1250" y="15042"/>
                  <a:pt x="1253" y="15039"/>
                  <a:pt x="1254" y="15038"/>
                </a:cubicBezTo>
                <a:cubicBezTo>
                  <a:pt x="1255" y="15037"/>
                  <a:pt x="1254" y="15037"/>
                  <a:pt x="1254" y="15036"/>
                </a:cubicBezTo>
                <a:cubicBezTo>
                  <a:pt x="1254" y="15034"/>
                  <a:pt x="1255" y="15032"/>
                  <a:pt x="1251" y="15031"/>
                </a:cubicBezTo>
                <a:close/>
                <a:moveTo>
                  <a:pt x="5446" y="15251"/>
                </a:moveTo>
                <a:cubicBezTo>
                  <a:pt x="5442" y="15251"/>
                  <a:pt x="5433" y="15256"/>
                  <a:pt x="5426" y="15259"/>
                </a:cubicBezTo>
                <a:cubicBezTo>
                  <a:pt x="5370" y="15292"/>
                  <a:pt x="5187" y="15438"/>
                  <a:pt x="5009" y="15590"/>
                </a:cubicBezTo>
                <a:cubicBezTo>
                  <a:pt x="4883" y="15703"/>
                  <a:pt x="4751" y="15827"/>
                  <a:pt x="4623" y="15957"/>
                </a:cubicBezTo>
                <a:cubicBezTo>
                  <a:pt x="4572" y="16010"/>
                  <a:pt x="4519" y="16068"/>
                  <a:pt x="4465" y="16129"/>
                </a:cubicBezTo>
                <a:cubicBezTo>
                  <a:pt x="4455" y="16140"/>
                  <a:pt x="4445" y="16152"/>
                  <a:pt x="4435" y="16163"/>
                </a:cubicBezTo>
                <a:cubicBezTo>
                  <a:pt x="4406" y="16197"/>
                  <a:pt x="4377" y="16232"/>
                  <a:pt x="4347" y="16268"/>
                </a:cubicBezTo>
                <a:cubicBezTo>
                  <a:pt x="4299" y="16327"/>
                  <a:pt x="4252" y="16386"/>
                  <a:pt x="4205" y="16446"/>
                </a:cubicBezTo>
                <a:cubicBezTo>
                  <a:pt x="4183" y="16475"/>
                  <a:pt x="4159" y="16504"/>
                  <a:pt x="4138" y="16533"/>
                </a:cubicBezTo>
                <a:cubicBezTo>
                  <a:pt x="4074" y="16619"/>
                  <a:pt x="4012" y="16705"/>
                  <a:pt x="3960" y="16785"/>
                </a:cubicBezTo>
                <a:cubicBezTo>
                  <a:pt x="3900" y="16875"/>
                  <a:pt x="3850" y="16958"/>
                  <a:pt x="3814" y="17029"/>
                </a:cubicBezTo>
                <a:lnTo>
                  <a:pt x="3726" y="17202"/>
                </a:lnTo>
                <a:lnTo>
                  <a:pt x="4046" y="17186"/>
                </a:lnTo>
                <a:lnTo>
                  <a:pt x="4076" y="17184"/>
                </a:lnTo>
                <a:cubicBezTo>
                  <a:pt x="4111" y="17176"/>
                  <a:pt x="4141" y="17171"/>
                  <a:pt x="4169" y="17168"/>
                </a:cubicBezTo>
                <a:cubicBezTo>
                  <a:pt x="4184" y="17164"/>
                  <a:pt x="4198" y="17163"/>
                  <a:pt x="4211" y="17162"/>
                </a:cubicBezTo>
                <a:cubicBezTo>
                  <a:pt x="4212" y="17162"/>
                  <a:pt x="4213" y="17162"/>
                  <a:pt x="4213" y="17162"/>
                </a:cubicBezTo>
                <a:cubicBezTo>
                  <a:pt x="4227" y="17161"/>
                  <a:pt x="4239" y="17162"/>
                  <a:pt x="4251" y="17164"/>
                </a:cubicBezTo>
                <a:cubicBezTo>
                  <a:pt x="4273" y="17164"/>
                  <a:pt x="4294" y="17167"/>
                  <a:pt x="4308" y="17173"/>
                </a:cubicBezTo>
                <a:lnTo>
                  <a:pt x="4365" y="17170"/>
                </a:lnTo>
                <a:lnTo>
                  <a:pt x="4383" y="17394"/>
                </a:lnTo>
                <a:cubicBezTo>
                  <a:pt x="4391" y="17489"/>
                  <a:pt x="4403" y="17556"/>
                  <a:pt x="4416" y="17598"/>
                </a:cubicBezTo>
                <a:cubicBezTo>
                  <a:pt x="4422" y="17619"/>
                  <a:pt x="4430" y="17633"/>
                  <a:pt x="4437" y="17641"/>
                </a:cubicBezTo>
                <a:cubicBezTo>
                  <a:pt x="4441" y="17645"/>
                  <a:pt x="4443" y="17647"/>
                  <a:pt x="4447" y="17647"/>
                </a:cubicBezTo>
                <a:cubicBezTo>
                  <a:pt x="4451" y="17648"/>
                  <a:pt x="4455" y="17647"/>
                  <a:pt x="4458" y="17645"/>
                </a:cubicBezTo>
                <a:cubicBezTo>
                  <a:pt x="4466" y="17640"/>
                  <a:pt x="4474" y="17629"/>
                  <a:pt x="4481" y="17611"/>
                </a:cubicBezTo>
                <a:cubicBezTo>
                  <a:pt x="4489" y="17594"/>
                  <a:pt x="4495" y="17569"/>
                  <a:pt x="4502" y="17539"/>
                </a:cubicBezTo>
                <a:cubicBezTo>
                  <a:pt x="4517" y="17479"/>
                  <a:pt x="4531" y="17395"/>
                  <a:pt x="4542" y="17287"/>
                </a:cubicBezTo>
                <a:cubicBezTo>
                  <a:pt x="4547" y="17238"/>
                  <a:pt x="4555" y="17187"/>
                  <a:pt x="4565" y="17134"/>
                </a:cubicBezTo>
                <a:cubicBezTo>
                  <a:pt x="4580" y="17023"/>
                  <a:pt x="4597" y="16928"/>
                  <a:pt x="4612" y="16872"/>
                </a:cubicBezTo>
                <a:cubicBezTo>
                  <a:pt x="4628" y="16812"/>
                  <a:pt x="4695" y="16656"/>
                  <a:pt x="4759" y="16522"/>
                </a:cubicBezTo>
                <a:cubicBezTo>
                  <a:pt x="4776" y="16487"/>
                  <a:pt x="4793" y="16455"/>
                  <a:pt x="4810" y="16422"/>
                </a:cubicBezTo>
                <a:cubicBezTo>
                  <a:pt x="4814" y="16414"/>
                  <a:pt x="4817" y="16403"/>
                  <a:pt x="4821" y="16395"/>
                </a:cubicBezTo>
                <a:cubicBezTo>
                  <a:pt x="4826" y="16385"/>
                  <a:pt x="4830" y="16377"/>
                  <a:pt x="4834" y="16368"/>
                </a:cubicBezTo>
                <a:cubicBezTo>
                  <a:pt x="4866" y="16304"/>
                  <a:pt x="4899" y="16243"/>
                  <a:pt x="4934" y="16184"/>
                </a:cubicBezTo>
                <a:cubicBezTo>
                  <a:pt x="4945" y="16166"/>
                  <a:pt x="4956" y="16148"/>
                  <a:pt x="4967" y="16131"/>
                </a:cubicBezTo>
                <a:cubicBezTo>
                  <a:pt x="4995" y="16085"/>
                  <a:pt x="5023" y="16043"/>
                  <a:pt x="5052" y="16003"/>
                </a:cubicBezTo>
                <a:cubicBezTo>
                  <a:pt x="5063" y="15987"/>
                  <a:pt x="5075" y="15971"/>
                  <a:pt x="5086" y="15956"/>
                </a:cubicBezTo>
                <a:cubicBezTo>
                  <a:pt x="5090" y="15951"/>
                  <a:pt x="5092" y="15946"/>
                  <a:pt x="5096" y="15941"/>
                </a:cubicBezTo>
                <a:cubicBezTo>
                  <a:pt x="5119" y="15911"/>
                  <a:pt x="5143" y="15883"/>
                  <a:pt x="5166" y="15856"/>
                </a:cubicBezTo>
                <a:cubicBezTo>
                  <a:pt x="5172" y="15850"/>
                  <a:pt x="5179" y="15844"/>
                  <a:pt x="5184" y="15837"/>
                </a:cubicBezTo>
                <a:cubicBezTo>
                  <a:pt x="5211" y="15808"/>
                  <a:pt x="5237" y="15781"/>
                  <a:pt x="5264" y="15757"/>
                </a:cubicBezTo>
                <a:cubicBezTo>
                  <a:pt x="5275" y="15748"/>
                  <a:pt x="5286" y="15740"/>
                  <a:pt x="5297" y="15732"/>
                </a:cubicBezTo>
                <a:cubicBezTo>
                  <a:pt x="5322" y="15708"/>
                  <a:pt x="5348" y="15684"/>
                  <a:pt x="5375" y="15660"/>
                </a:cubicBezTo>
                <a:cubicBezTo>
                  <a:pt x="5376" y="15659"/>
                  <a:pt x="5376" y="15658"/>
                  <a:pt x="5377" y="15657"/>
                </a:cubicBezTo>
                <a:cubicBezTo>
                  <a:pt x="5379" y="15656"/>
                  <a:pt x="5382" y="15654"/>
                  <a:pt x="5384" y="15652"/>
                </a:cubicBezTo>
                <a:cubicBezTo>
                  <a:pt x="5386" y="15650"/>
                  <a:pt x="5388" y="15649"/>
                  <a:pt x="5390" y="15647"/>
                </a:cubicBezTo>
                <a:cubicBezTo>
                  <a:pt x="5417" y="15624"/>
                  <a:pt x="5443" y="15602"/>
                  <a:pt x="5472" y="15579"/>
                </a:cubicBezTo>
                <a:cubicBezTo>
                  <a:pt x="5472" y="15578"/>
                  <a:pt x="5473" y="15578"/>
                  <a:pt x="5474" y="15578"/>
                </a:cubicBezTo>
                <a:cubicBezTo>
                  <a:pt x="5480" y="15572"/>
                  <a:pt x="5486" y="15566"/>
                  <a:pt x="5493" y="15560"/>
                </a:cubicBezTo>
                <a:lnTo>
                  <a:pt x="5688" y="15406"/>
                </a:lnTo>
                <a:cubicBezTo>
                  <a:pt x="5668" y="15392"/>
                  <a:pt x="5649" y="15377"/>
                  <a:pt x="5630" y="15362"/>
                </a:cubicBezTo>
                <a:cubicBezTo>
                  <a:pt x="5575" y="15316"/>
                  <a:pt x="5515" y="15278"/>
                  <a:pt x="5477" y="15260"/>
                </a:cubicBezTo>
                <a:cubicBezTo>
                  <a:pt x="5475" y="15260"/>
                  <a:pt x="5475" y="15260"/>
                  <a:pt x="5474" y="15259"/>
                </a:cubicBezTo>
                <a:cubicBezTo>
                  <a:pt x="5462" y="15254"/>
                  <a:pt x="5452" y="15251"/>
                  <a:pt x="5446" y="15251"/>
                </a:cubicBezTo>
                <a:close/>
                <a:moveTo>
                  <a:pt x="5796" y="15467"/>
                </a:moveTo>
                <a:cubicBezTo>
                  <a:pt x="5778" y="15477"/>
                  <a:pt x="5747" y="15502"/>
                  <a:pt x="5709" y="15534"/>
                </a:cubicBezTo>
                <a:cubicBezTo>
                  <a:pt x="5671" y="15565"/>
                  <a:pt x="5625" y="15603"/>
                  <a:pt x="5583" y="15641"/>
                </a:cubicBezTo>
                <a:cubicBezTo>
                  <a:pt x="5515" y="15710"/>
                  <a:pt x="5449" y="15788"/>
                  <a:pt x="5379" y="15885"/>
                </a:cubicBezTo>
                <a:cubicBezTo>
                  <a:pt x="5345" y="15949"/>
                  <a:pt x="5300" y="16026"/>
                  <a:pt x="5243" y="16115"/>
                </a:cubicBezTo>
                <a:cubicBezTo>
                  <a:pt x="5209" y="16167"/>
                  <a:pt x="5179" y="16217"/>
                  <a:pt x="5151" y="16263"/>
                </a:cubicBezTo>
                <a:cubicBezTo>
                  <a:pt x="5125" y="16308"/>
                  <a:pt x="5101" y="16349"/>
                  <a:pt x="5083" y="16384"/>
                </a:cubicBezTo>
                <a:cubicBezTo>
                  <a:pt x="5065" y="16418"/>
                  <a:pt x="5052" y="16447"/>
                  <a:pt x="5045" y="16466"/>
                </a:cubicBezTo>
                <a:cubicBezTo>
                  <a:pt x="5042" y="16476"/>
                  <a:pt x="5039" y="16484"/>
                  <a:pt x="5039" y="16489"/>
                </a:cubicBezTo>
                <a:cubicBezTo>
                  <a:pt x="5038" y="16494"/>
                  <a:pt x="5039" y="16497"/>
                  <a:pt x="5042" y="16497"/>
                </a:cubicBezTo>
                <a:cubicBezTo>
                  <a:pt x="5054" y="16497"/>
                  <a:pt x="5089" y="16482"/>
                  <a:pt x="5135" y="16458"/>
                </a:cubicBezTo>
                <a:cubicBezTo>
                  <a:pt x="5181" y="16435"/>
                  <a:pt x="5238" y="16402"/>
                  <a:pt x="5295" y="16367"/>
                </a:cubicBezTo>
                <a:cubicBezTo>
                  <a:pt x="5329" y="16346"/>
                  <a:pt x="5360" y="16327"/>
                  <a:pt x="5389" y="16313"/>
                </a:cubicBezTo>
                <a:cubicBezTo>
                  <a:pt x="5396" y="16310"/>
                  <a:pt x="5403" y="16308"/>
                  <a:pt x="5410" y="16305"/>
                </a:cubicBezTo>
                <a:cubicBezTo>
                  <a:pt x="5504" y="16243"/>
                  <a:pt x="5592" y="16179"/>
                  <a:pt x="5675" y="16112"/>
                </a:cubicBezTo>
                <a:cubicBezTo>
                  <a:pt x="5858" y="15963"/>
                  <a:pt x="6155" y="15663"/>
                  <a:pt x="6139" y="15641"/>
                </a:cubicBezTo>
                <a:cubicBezTo>
                  <a:pt x="6135" y="15636"/>
                  <a:pt x="6069" y="15596"/>
                  <a:pt x="6005" y="15559"/>
                </a:cubicBezTo>
                <a:cubicBezTo>
                  <a:pt x="5963" y="15537"/>
                  <a:pt x="5919" y="15515"/>
                  <a:pt x="5892" y="15503"/>
                </a:cubicBezTo>
                <a:cubicBezTo>
                  <a:pt x="5863" y="15490"/>
                  <a:pt x="5843" y="15481"/>
                  <a:pt x="5833" y="15480"/>
                </a:cubicBezTo>
                <a:cubicBezTo>
                  <a:pt x="5824" y="15479"/>
                  <a:pt x="5811" y="15474"/>
                  <a:pt x="5796" y="15467"/>
                </a:cubicBezTo>
                <a:close/>
                <a:moveTo>
                  <a:pt x="304" y="15484"/>
                </a:moveTo>
                <a:lnTo>
                  <a:pt x="304" y="15512"/>
                </a:lnTo>
                <a:lnTo>
                  <a:pt x="329" y="15510"/>
                </a:lnTo>
                <a:cubicBezTo>
                  <a:pt x="320" y="15503"/>
                  <a:pt x="312" y="15494"/>
                  <a:pt x="304" y="15484"/>
                </a:cubicBezTo>
                <a:close/>
                <a:moveTo>
                  <a:pt x="6268" y="15716"/>
                </a:moveTo>
                <a:cubicBezTo>
                  <a:pt x="6250" y="15711"/>
                  <a:pt x="6202" y="15753"/>
                  <a:pt x="6137" y="15831"/>
                </a:cubicBezTo>
                <a:cubicBezTo>
                  <a:pt x="6046" y="15940"/>
                  <a:pt x="5951" y="16041"/>
                  <a:pt x="5850" y="16136"/>
                </a:cubicBezTo>
                <a:cubicBezTo>
                  <a:pt x="5842" y="16144"/>
                  <a:pt x="5823" y="16163"/>
                  <a:pt x="5817" y="16169"/>
                </a:cubicBezTo>
                <a:cubicBezTo>
                  <a:pt x="5731" y="16254"/>
                  <a:pt x="5516" y="16423"/>
                  <a:pt x="5410" y="16490"/>
                </a:cubicBezTo>
                <a:cubicBezTo>
                  <a:pt x="5400" y="16497"/>
                  <a:pt x="5371" y="16513"/>
                  <a:pt x="5356" y="16522"/>
                </a:cubicBezTo>
                <a:cubicBezTo>
                  <a:pt x="5334" y="16538"/>
                  <a:pt x="5314" y="16554"/>
                  <a:pt x="5290" y="16569"/>
                </a:cubicBezTo>
                <a:cubicBezTo>
                  <a:pt x="5281" y="16575"/>
                  <a:pt x="5272" y="16582"/>
                  <a:pt x="5263" y="16588"/>
                </a:cubicBezTo>
                <a:cubicBezTo>
                  <a:pt x="5218" y="16616"/>
                  <a:pt x="5171" y="16642"/>
                  <a:pt x="5125" y="16665"/>
                </a:cubicBezTo>
                <a:cubicBezTo>
                  <a:pt x="5092" y="16682"/>
                  <a:pt x="5060" y="16696"/>
                  <a:pt x="5029" y="16708"/>
                </a:cubicBezTo>
                <a:cubicBezTo>
                  <a:pt x="4960" y="16733"/>
                  <a:pt x="4908" y="16793"/>
                  <a:pt x="4888" y="16846"/>
                </a:cubicBezTo>
                <a:cubicBezTo>
                  <a:pt x="4879" y="16873"/>
                  <a:pt x="4877" y="16897"/>
                  <a:pt x="4885" y="16916"/>
                </a:cubicBezTo>
                <a:cubicBezTo>
                  <a:pt x="4889" y="16925"/>
                  <a:pt x="4895" y="16932"/>
                  <a:pt x="4905" y="16937"/>
                </a:cubicBezTo>
                <a:cubicBezTo>
                  <a:pt x="4914" y="16942"/>
                  <a:pt x="4926" y="16945"/>
                  <a:pt x="4941" y="16945"/>
                </a:cubicBezTo>
                <a:cubicBezTo>
                  <a:pt x="4959" y="16945"/>
                  <a:pt x="4980" y="16943"/>
                  <a:pt x="5001" y="16940"/>
                </a:cubicBezTo>
                <a:cubicBezTo>
                  <a:pt x="5023" y="16936"/>
                  <a:pt x="5046" y="16931"/>
                  <a:pt x="5070" y="16924"/>
                </a:cubicBezTo>
                <a:cubicBezTo>
                  <a:pt x="5118" y="16910"/>
                  <a:pt x="5169" y="16890"/>
                  <a:pt x="5225" y="16864"/>
                </a:cubicBezTo>
                <a:cubicBezTo>
                  <a:pt x="5281" y="16837"/>
                  <a:pt x="5341" y="16805"/>
                  <a:pt x="5402" y="16768"/>
                </a:cubicBezTo>
                <a:cubicBezTo>
                  <a:pt x="5462" y="16730"/>
                  <a:pt x="5525" y="16687"/>
                  <a:pt x="5588" y="16640"/>
                </a:cubicBezTo>
                <a:cubicBezTo>
                  <a:pt x="5635" y="16605"/>
                  <a:pt x="5677" y="16575"/>
                  <a:pt x="5714" y="16550"/>
                </a:cubicBezTo>
                <a:cubicBezTo>
                  <a:pt x="5728" y="16541"/>
                  <a:pt x="5737" y="16538"/>
                  <a:pt x="5750" y="16530"/>
                </a:cubicBezTo>
                <a:cubicBezTo>
                  <a:pt x="5806" y="16488"/>
                  <a:pt x="5854" y="16453"/>
                  <a:pt x="5921" y="16400"/>
                </a:cubicBezTo>
                <a:cubicBezTo>
                  <a:pt x="5955" y="16374"/>
                  <a:pt x="5967" y="16365"/>
                  <a:pt x="5995" y="16344"/>
                </a:cubicBezTo>
                <a:cubicBezTo>
                  <a:pt x="6000" y="16340"/>
                  <a:pt x="6016" y="16328"/>
                  <a:pt x="6016" y="16327"/>
                </a:cubicBezTo>
                <a:cubicBezTo>
                  <a:pt x="6019" y="16321"/>
                  <a:pt x="6035" y="16307"/>
                  <a:pt x="6057" y="16291"/>
                </a:cubicBezTo>
                <a:cubicBezTo>
                  <a:pt x="6059" y="16289"/>
                  <a:pt x="6061" y="16288"/>
                  <a:pt x="6062" y="16287"/>
                </a:cubicBezTo>
                <a:cubicBezTo>
                  <a:pt x="6064" y="16285"/>
                  <a:pt x="6067" y="16284"/>
                  <a:pt x="6069" y="16283"/>
                </a:cubicBezTo>
                <a:cubicBezTo>
                  <a:pt x="6086" y="16270"/>
                  <a:pt x="6102" y="16257"/>
                  <a:pt x="6123" y="16243"/>
                </a:cubicBezTo>
                <a:cubicBezTo>
                  <a:pt x="6123" y="16242"/>
                  <a:pt x="6125" y="16242"/>
                  <a:pt x="6126" y="16241"/>
                </a:cubicBezTo>
                <a:cubicBezTo>
                  <a:pt x="6178" y="16205"/>
                  <a:pt x="6225" y="16174"/>
                  <a:pt x="6248" y="16163"/>
                </a:cubicBezTo>
                <a:cubicBezTo>
                  <a:pt x="6249" y="16162"/>
                  <a:pt x="6250" y="16163"/>
                  <a:pt x="6250" y="16163"/>
                </a:cubicBezTo>
                <a:cubicBezTo>
                  <a:pt x="6253" y="16161"/>
                  <a:pt x="6254" y="16160"/>
                  <a:pt x="6257" y="16159"/>
                </a:cubicBezTo>
                <a:cubicBezTo>
                  <a:pt x="6259" y="16158"/>
                  <a:pt x="6266" y="16153"/>
                  <a:pt x="6266" y="16153"/>
                </a:cubicBezTo>
                <a:cubicBezTo>
                  <a:pt x="6267" y="16153"/>
                  <a:pt x="6268" y="16153"/>
                  <a:pt x="6268" y="16153"/>
                </a:cubicBezTo>
                <a:cubicBezTo>
                  <a:pt x="6275" y="16151"/>
                  <a:pt x="6280" y="16150"/>
                  <a:pt x="6283" y="16152"/>
                </a:cubicBezTo>
                <a:cubicBezTo>
                  <a:pt x="6302" y="16167"/>
                  <a:pt x="6286" y="16205"/>
                  <a:pt x="6239" y="16263"/>
                </a:cubicBezTo>
                <a:cubicBezTo>
                  <a:pt x="6238" y="16263"/>
                  <a:pt x="6237" y="16263"/>
                  <a:pt x="6237" y="16264"/>
                </a:cubicBezTo>
                <a:cubicBezTo>
                  <a:pt x="6237" y="16264"/>
                  <a:pt x="6237" y="16265"/>
                  <a:pt x="6237" y="16265"/>
                </a:cubicBezTo>
                <a:cubicBezTo>
                  <a:pt x="6228" y="16277"/>
                  <a:pt x="6216" y="16289"/>
                  <a:pt x="6204" y="16303"/>
                </a:cubicBezTo>
                <a:cubicBezTo>
                  <a:pt x="6204" y="16303"/>
                  <a:pt x="6205" y="16304"/>
                  <a:pt x="6204" y="16304"/>
                </a:cubicBezTo>
                <a:cubicBezTo>
                  <a:pt x="6195" y="16315"/>
                  <a:pt x="6181" y="16328"/>
                  <a:pt x="6170" y="16340"/>
                </a:cubicBezTo>
                <a:cubicBezTo>
                  <a:pt x="6153" y="16359"/>
                  <a:pt x="6138" y="16376"/>
                  <a:pt x="6116" y="16397"/>
                </a:cubicBezTo>
                <a:cubicBezTo>
                  <a:pt x="6067" y="16445"/>
                  <a:pt x="6008" y="16498"/>
                  <a:pt x="5939" y="16554"/>
                </a:cubicBezTo>
                <a:cubicBezTo>
                  <a:pt x="5899" y="16588"/>
                  <a:pt x="5899" y="16587"/>
                  <a:pt x="5864" y="16616"/>
                </a:cubicBezTo>
                <a:cubicBezTo>
                  <a:pt x="5833" y="16643"/>
                  <a:pt x="5804" y="16665"/>
                  <a:pt x="5773" y="16692"/>
                </a:cubicBezTo>
                <a:cubicBezTo>
                  <a:pt x="5766" y="16697"/>
                  <a:pt x="5760" y="16703"/>
                  <a:pt x="5753" y="16709"/>
                </a:cubicBezTo>
                <a:cubicBezTo>
                  <a:pt x="5749" y="16712"/>
                  <a:pt x="5743" y="16716"/>
                  <a:pt x="5738" y="16720"/>
                </a:cubicBezTo>
                <a:cubicBezTo>
                  <a:pt x="5658" y="16787"/>
                  <a:pt x="5586" y="16845"/>
                  <a:pt x="5526" y="16892"/>
                </a:cubicBezTo>
                <a:cubicBezTo>
                  <a:pt x="5510" y="16904"/>
                  <a:pt x="5494" y="16916"/>
                  <a:pt x="5482" y="16925"/>
                </a:cubicBezTo>
                <a:cubicBezTo>
                  <a:pt x="5480" y="16926"/>
                  <a:pt x="5478" y="16928"/>
                  <a:pt x="5477" y="16929"/>
                </a:cubicBezTo>
                <a:cubicBezTo>
                  <a:pt x="5458" y="16943"/>
                  <a:pt x="5430" y="16964"/>
                  <a:pt x="5420" y="16970"/>
                </a:cubicBezTo>
                <a:cubicBezTo>
                  <a:pt x="5410" y="16976"/>
                  <a:pt x="5395" y="16983"/>
                  <a:pt x="5384" y="16989"/>
                </a:cubicBezTo>
                <a:cubicBezTo>
                  <a:pt x="5383" y="16989"/>
                  <a:pt x="5382" y="16989"/>
                  <a:pt x="5382" y="16989"/>
                </a:cubicBezTo>
                <a:cubicBezTo>
                  <a:pt x="5382" y="16989"/>
                  <a:pt x="5382" y="16990"/>
                  <a:pt x="5382" y="16990"/>
                </a:cubicBezTo>
                <a:cubicBezTo>
                  <a:pt x="5371" y="16996"/>
                  <a:pt x="5359" y="17003"/>
                  <a:pt x="5346" y="17009"/>
                </a:cubicBezTo>
                <a:cubicBezTo>
                  <a:pt x="5341" y="17011"/>
                  <a:pt x="5332" y="17016"/>
                  <a:pt x="5326" y="17018"/>
                </a:cubicBezTo>
                <a:cubicBezTo>
                  <a:pt x="5272" y="17043"/>
                  <a:pt x="5211" y="17068"/>
                  <a:pt x="5143" y="17092"/>
                </a:cubicBezTo>
                <a:cubicBezTo>
                  <a:pt x="5141" y="17092"/>
                  <a:pt x="5139" y="17093"/>
                  <a:pt x="5137" y="17094"/>
                </a:cubicBezTo>
                <a:cubicBezTo>
                  <a:pt x="5129" y="17098"/>
                  <a:pt x="5121" y="17101"/>
                  <a:pt x="5114" y="17104"/>
                </a:cubicBezTo>
                <a:cubicBezTo>
                  <a:pt x="5081" y="17117"/>
                  <a:pt x="5051" y="17128"/>
                  <a:pt x="5024" y="17134"/>
                </a:cubicBezTo>
                <a:cubicBezTo>
                  <a:pt x="4986" y="17144"/>
                  <a:pt x="4951" y="17154"/>
                  <a:pt x="4921" y="17165"/>
                </a:cubicBezTo>
                <a:cubicBezTo>
                  <a:pt x="4912" y="17168"/>
                  <a:pt x="4905" y="17172"/>
                  <a:pt x="4896" y="17176"/>
                </a:cubicBezTo>
                <a:cubicBezTo>
                  <a:pt x="4876" y="17184"/>
                  <a:pt x="4857" y="17192"/>
                  <a:pt x="4841" y="17201"/>
                </a:cubicBezTo>
                <a:cubicBezTo>
                  <a:pt x="4833" y="17205"/>
                  <a:pt x="4824" y="17209"/>
                  <a:pt x="4816" y="17214"/>
                </a:cubicBezTo>
                <a:cubicBezTo>
                  <a:pt x="4813" y="17217"/>
                  <a:pt x="4808" y="17220"/>
                  <a:pt x="4805" y="17222"/>
                </a:cubicBezTo>
                <a:cubicBezTo>
                  <a:pt x="4791" y="17232"/>
                  <a:pt x="4780" y="17242"/>
                  <a:pt x="4771" y="17253"/>
                </a:cubicBezTo>
                <a:cubicBezTo>
                  <a:pt x="4756" y="17269"/>
                  <a:pt x="4746" y="17288"/>
                  <a:pt x="4740" y="17307"/>
                </a:cubicBezTo>
                <a:cubicBezTo>
                  <a:pt x="4733" y="17326"/>
                  <a:pt x="4728" y="17346"/>
                  <a:pt x="4723" y="17367"/>
                </a:cubicBezTo>
                <a:cubicBezTo>
                  <a:pt x="4718" y="17393"/>
                  <a:pt x="4715" y="17420"/>
                  <a:pt x="4712" y="17447"/>
                </a:cubicBezTo>
                <a:cubicBezTo>
                  <a:pt x="4707" y="17489"/>
                  <a:pt x="4702" y="17532"/>
                  <a:pt x="4702" y="17573"/>
                </a:cubicBezTo>
                <a:cubicBezTo>
                  <a:pt x="4702" y="17613"/>
                  <a:pt x="4705" y="17648"/>
                  <a:pt x="4710" y="17679"/>
                </a:cubicBezTo>
                <a:cubicBezTo>
                  <a:pt x="4713" y="17700"/>
                  <a:pt x="4718" y="17719"/>
                  <a:pt x="4723" y="17733"/>
                </a:cubicBezTo>
                <a:cubicBezTo>
                  <a:pt x="4728" y="17744"/>
                  <a:pt x="4734" y="17753"/>
                  <a:pt x="4740" y="17758"/>
                </a:cubicBezTo>
                <a:cubicBezTo>
                  <a:pt x="4755" y="17771"/>
                  <a:pt x="4779" y="17775"/>
                  <a:pt x="4808" y="17769"/>
                </a:cubicBezTo>
                <a:cubicBezTo>
                  <a:pt x="4823" y="17766"/>
                  <a:pt x="4839" y="17760"/>
                  <a:pt x="4857" y="17753"/>
                </a:cubicBezTo>
                <a:cubicBezTo>
                  <a:pt x="4872" y="17746"/>
                  <a:pt x="4887" y="17737"/>
                  <a:pt x="4903" y="17729"/>
                </a:cubicBezTo>
                <a:cubicBezTo>
                  <a:pt x="4955" y="17691"/>
                  <a:pt x="5015" y="17644"/>
                  <a:pt x="5083" y="17590"/>
                </a:cubicBezTo>
                <a:cubicBezTo>
                  <a:pt x="5339" y="17385"/>
                  <a:pt x="5361" y="17365"/>
                  <a:pt x="5478" y="17177"/>
                </a:cubicBezTo>
                <a:cubicBezTo>
                  <a:pt x="5501" y="17141"/>
                  <a:pt x="5518" y="17113"/>
                  <a:pt x="5537" y="17085"/>
                </a:cubicBezTo>
                <a:cubicBezTo>
                  <a:pt x="5538" y="17084"/>
                  <a:pt x="5540" y="17082"/>
                  <a:pt x="5541" y="17081"/>
                </a:cubicBezTo>
                <a:cubicBezTo>
                  <a:pt x="5541" y="17080"/>
                  <a:pt x="5542" y="17081"/>
                  <a:pt x="5542" y="17080"/>
                </a:cubicBezTo>
                <a:cubicBezTo>
                  <a:pt x="5544" y="17077"/>
                  <a:pt x="5544" y="17075"/>
                  <a:pt x="5545" y="17073"/>
                </a:cubicBezTo>
                <a:cubicBezTo>
                  <a:pt x="5547" y="17070"/>
                  <a:pt x="5548" y="17068"/>
                  <a:pt x="5550" y="17065"/>
                </a:cubicBezTo>
                <a:cubicBezTo>
                  <a:pt x="5554" y="17060"/>
                  <a:pt x="5559" y="17054"/>
                  <a:pt x="5562" y="17049"/>
                </a:cubicBezTo>
                <a:cubicBezTo>
                  <a:pt x="5562" y="17049"/>
                  <a:pt x="5563" y="17048"/>
                  <a:pt x="5563" y="17048"/>
                </a:cubicBezTo>
                <a:cubicBezTo>
                  <a:pt x="5583" y="17019"/>
                  <a:pt x="5600" y="16994"/>
                  <a:pt x="5617" y="16976"/>
                </a:cubicBezTo>
                <a:cubicBezTo>
                  <a:pt x="5620" y="16973"/>
                  <a:pt x="5622" y="16970"/>
                  <a:pt x="5624" y="16968"/>
                </a:cubicBezTo>
                <a:cubicBezTo>
                  <a:pt x="5629" y="16962"/>
                  <a:pt x="5634" y="16957"/>
                  <a:pt x="5639" y="16953"/>
                </a:cubicBezTo>
                <a:cubicBezTo>
                  <a:pt x="5649" y="16944"/>
                  <a:pt x="5659" y="16936"/>
                  <a:pt x="5666" y="16933"/>
                </a:cubicBezTo>
                <a:cubicBezTo>
                  <a:pt x="5680" y="16926"/>
                  <a:pt x="5689" y="16926"/>
                  <a:pt x="5696" y="16934"/>
                </a:cubicBezTo>
                <a:cubicBezTo>
                  <a:pt x="5702" y="16942"/>
                  <a:pt x="5676" y="17032"/>
                  <a:pt x="5639" y="17136"/>
                </a:cubicBezTo>
                <a:cubicBezTo>
                  <a:pt x="5640" y="17137"/>
                  <a:pt x="5642" y="17139"/>
                  <a:pt x="5644" y="17141"/>
                </a:cubicBezTo>
                <a:cubicBezTo>
                  <a:pt x="5663" y="17167"/>
                  <a:pt x="5654" y="17201"/>
                  <a:pt x="5622" y="17217"/>
                </a:cubicBezTo>
                <a:cubicBezTo>
                  <a:pt x="5619" y="17219"/>
                  <a:pt x="5615" y="17218"/>
                  <a:pt x="5611" y="17219"/>
                </a:cubicBezTo>
                <a:cubicBezTo>
                  <a:pt x="5589" y="17281"/>
                  <a:pt x="5570" y="17340"/>
                  <a:pt x="5554" y="17395"/>
                </a:cubicBezTo>
                <a:cubicBezTo>
                  <a:pt x="5555" y="17409"/>
                  <a:pt x="5557" y="17422"/>
                  <a:pt x="5557" y="17439"/>
                </a:cubicBezTo>
                <a:cubicBezTo>
                  <a:pt x="5558" y="17548"/>
                  <a:pt x="5588" y="17524"/>
                  <a:pt x="5748" y="17294"/>
                </a:cubicBezTo>
                <a:cubicBezTo>
                  <a:pt x="5991" y="16946"/>
                  <a:pt x="6526" y="16204"/>
                  <a:pt x="6633" y="16069"/>
                </a:cubicBezTo>
                <a:cubicBezTo>
                  <a:pt x="6642" y="16057"/>
                  <a:pt x="6651" y="16046"/>
                  <a:pt x="6657" y="16036"/>
                </a:cubicBezTo>
                <a:cubicBezTo>
                  <a:pt x="6663" y="16026"/>
                  <a:pt x="6667" y="16016"/>
                  <a:pt x="6669" y="16007"/>
                </a:cubicBezTo>
                <a:cubicBezTo>
                  <a:pt x="6670" y="15997"/>
                  <a:pt x="6668" y="15987"/>
                  <a:pt x="6664" y="15977"/>
                </a:cubicBezTo>
                <a:cubicBezTo>
                  <a:pt x="6659" y="15967"/>
                  <a:pt x="6652" y="15957"/>
                  <a:pt x="6641" y="15945"/>
                </a:cubicBezTo>
                <a:cubicBezTo>
                  <a:pt x="6630" y="15934"/>
                  <a:pt x="6615" y="15922"/>
                  <a:pt x="6597" y="15908"/>
                </a:cubicBezTo>
                <a:cubicBezTo>
                  <a:pt x="6573" y="15890"/>
                  <a:pt x="6540" y="15869"/>
                  <a:pt x="6502" y="15845"/>
                </a:cubicBezTo>
                <a:cubicBezTo>
                  <a:pt x="6494" y="15841"/>
                  <a:pt x="6488" y="15836"/>
                  <a:pt x="6481" y="15832"/>
                </a:cubicBezTo>
                <a:cubicBezTo>
                  <a:pt x="6476" y="15830"/>
                  <a:pt x="6477" y="15831"/>
                  <a:pt x="6472" y="15828"/>
                </a:cubicBezTo>
                <a:cubicBezTo>
                  <a:pt x="6471" y="15827"/>
                  <a:pt x="6469" y="15827"/>
                  <a:pt x="6468" y="15825"/>
                </a:cubicBezTo>
                <a:cubicBezTo>
                  <a:pt x="6375" y="15772"/>
                  <a:pt x="6285" y="15722"/>
                  <a:pt x="6268" y="15716"/>
                </a:cubicBezTo>
                <a:close/>
                <a:moveTo>
                  <a:pt x="6899" y="16079"/>
                </a:moveTo>
                <a:cubicBezTo>
                  <a:pt x="6895" y="16079"/>
                  <a:pt x="6891" y="16080"/>
                  <a:pt x="6886" y="16081"/>
                </a:cubicBezTo>
                <a:cubicBezTo>
                  <a:pt x="6877" y="16084"/>
                  <a:pt x="6867" y="16090"/>
                  <a:pt x="6857" y="16097"/>
                </a:cubicBezTo>
                <a:cubicBezTo>
                  <a:pt x="6854" y="16099"/>
                  <a:pt x="6853" y="16100"/>
                  <a:pt x="6850" y="16103"/>
                </a:cubicBezTo>
                <a:cubicBezTo>
                  <a:pt x="6835" y="16115"/>
                  <a:pt x="6817" y="16131"/>
                  <a:pt x="6796" y="16155"/>
                </a:cubicBezTo>
                <a:cubicBezTo>
                  <a:pt x="6777" y="16177"/>
                  <a:pt x="6754" y="16207"/>
                  <a:pt x="6727" y="16241"/>
                </a:cubicBezTo>
                <a:cubicBezTo>
                  <a:pt x="6727" y="16242"/>
                  <a:pt x="6726" y="16243"/>
                  <a:pt x="6726" y="16244"/>
                </a:cubicBezTo>
                <a:cubicBezTo>
                  <a:pt x="6690" y="16291"/>
                  <a:pt x="6643" y="16355"/>
                  <a:pt x="6590" y="16429"/>
                </a:cubicBezTo>
                <a:cubicBezTo>
                  <a:pt x="6588" y="16432"/>
                  <a:pt x="6587" y="16433"/>
                  <a:pt x="6585" y="16436"/>
                </a:cubicBezTo>
                <a:cubicBezTo>
                  <a:pt x="6503" y="16551"/>
                  <a:pt x="6403" y="16693"/>
                  <a:pt x="6265" y="16890"/>
                </a:cubicBezTo>
                <a:cubicBezTo>
                  <a:pt x="6087" y="17144"/>
                  <a:pt x="5941" y="17370"/>
                  <a:pt x="5869" y="17501"/>
                </a:cubicBezTo>
                <a:cubicBezTo>
                  <a:pt x="6003" y="17373"/>
                  <a:pt x="6203" y="17152"/>
                  <a:pt x="6432" y="16877"/>
                </a:cubicBezTo>
                <a:cubicBezTo>
                  <a:pt x="6453" y="16852"/>
                  <a:pt x="6462" y="16840"/>
                  <a:pt x="6482" y="16816"/>
                </a:cubicBezTo>
                <a:cubicBezTo>
                  <a:pt x="6486" y="16811"/>
                  <a:pt x="6488" y="16809"/>
                  <a:pt x="6492" y="16804"/>
                </a:cubicBezTo>
                <a:cubicBezTo>
                  <a:pt x="6538" y="16743"/>
                  <a:pt x="6592" y="16673"/>
                  <a:pt x="6657" y="16596"/>
                </a:cubicBezTo>
                <a:cubicBezTo>
                  <a:pt x="6732" y="16507"/>
                  <a:pt x="6791" y="16434"/>
                  <a:pt x="6839" y="16373"/>
                </a:cubicBezTo>
                <a:cubicBezTo>
                  <a:pt x="6886" y="16312"/>
                  <a:pt x="6920" y="16263"/>
                  <a:pt x="6943" y="16225"/>
                </a:cubicBezTo>
                <a:cubicBezTo>
                  <a:pt x="6966" y="16187"/>
                  <a:pt x="6977" y="16159"/>
                  <a:pt x="6979" y="16139"/>
                </a:cubicBezTo>
                <a:cubicBezTo>
                  <a:pt x="6980" y="16130"/>
                  <a:pt x="6978" y="16125"/>
                  <a:pt x="6976" y="16119"/>
                </a:cubicBezTo>
                <a:cubicBezTo>
                  <a:pt x="6948" y="16103"/>
                  <a:pt x="6921" y="16087"/>
                  <a:pt x="6899" y="16079"/>
                </a:cubicBezTo>
                <a:close/>
                <a:moveTo>
                  <a:pt x="7321" y="16331"/>
                </a:moveTo>
                <a:cubicBezTo>
                  <a:pt x="7250" y="16348"/>
                  <a:pt x="7071" y="16491"/>
                  <a:pt x="6832" y="16722"/>
                </a:cubicBezTo>
                <a:cubicBezTo>
                  <a:pt x="6800" y="16754"/>
                  <a:pt x="6774" y="16776"/>
                  <a:pt x="6745" y="16802"/>
                </a:cubicBezTo>
                <a:cubicBezTo>
                  <a:pt x="6745" y="16803"/>
                  <a:pt x="6744" y="16803"/>
                  <a:pt x="6744" y="16804"/>
                </a:cubicBezTo>
                <a:cubicBezTo>
                  <a:pt x="6743" y="16804"/>
                  <a:pt x="6743" y="16806"/>
                  <a:pt x="6742" y="16806"/>
                </a:cubicBezTo>
                <a:cubicBezTo>
                  <a:pt x="6709" y="16840"/>
                  <a:pt x="6696" y="16851"/>
                  <a:pt x="6659" y="16888"/>
                </a:cubicBezTo>
                <a:cubicBezTo>
                  <a:pt x="6583" y="16963"/>
                  <a:pt x="6498" y="17048"/>
                  <a:pt x="6469" y="17076"/>
                </a:cubicBezTo>
                <a:cubicBezTo>
                  <a:pt x="6440" y="17103"/>
                  <a:pt x="6382" y="17159"/>
                  <a:pt x="6338" y="17202"/>
                </a:cubicBezTo>
                <a:cubicBezTo>
                  <a:pt x="6284" y="17256"/>
                  <a:pt x="6195" y="17339"/>
                  <a:pt x="6114" y="17414"/>
                </a:cubicBezTo>
                <a:cubicBezTo>
                  <a:pt x="6047" y="17477"/>
                  <a:pt x="5999" y="17523"/>
                  <a:pt x="5930" y="17586"/>
                </a:cubicBezTo>
                <a:cubicBezTo>
                  <a:pt x="5929" y="17587"/>
                  <a:pt x="5929" y="17588"/>
                  <a:pt x="5928" y="17589"/>
                </a:cubicBezTo>
                <a:cubicBezTo>
                  <a:pt x="5869" y="17644"/>
                  <a:pt x="5787" y="17721"/>
                  <a:pt x="5753" y="17751"/>
                </a:cubicBezTo>
                <a:cubicBezTo>
                  <a:pt x="5702" y="17797"/>
                  <a:pt x="5662" y="17831"/>
                  <a:pt x="5630" y="17861"/>
                </a:cubicBezTo>
                <a:cubicBezTo>
                  <a:pt x="5585" y="17908"/>
                  <a:pt x="5567" y="17942"/>
                  <a:pt x="5591" y="17942"/>
                </a:cubicBezTo>
                <a:cubicBezTo>
                  <a:pt x="5624" y="17942"/>
                  <a:pt x="6000" y="17660"/>
                  <a:pt x="6427" y="17315"/>
                </a:cubicBezTo>
                <a:cubicBezTo>
                  <a:pt x="6542" y="17222"/>
                  <a:pt x="6653" y="17136"/>
                  <a:pt x="6755" y="17058"/>
                </a:cubicBezTo>
                <a:cubicBezTo>
                  <a:pt x="6940" y="16903"/>
                  <a:pt x="7090" y="16775"/>
                  <a:pt x="7090" y="16768"/>
                </a:cubicBezTo>
                <a:cubicBezTo>
                  <a:pt x="7090" y="16744"/>
                  <a:pt x="7254" y="16677"/>
                  <a:pt x="7280" y="16690"/>
                </a:cubicBezTo>
                <a:cubicBezTo>
                  <a:pt x="7315" y="16708"/>
                  <a:pt x="7303" y="16748"/>
                  <a:pt x="7242" y="16824"/>
                </a:cubicBezTo>
                <a:cubicBezTo>
                  <a:pt x="7231" y="16839"/>
                  <a:pt x="7214" y="16858"/>
                  <a:pt x="7197" y="16877"/>
                </a:cubicBezTo>
                <a:cubicBezTo>
                  <a:pt x="7181" y="16894"/>
                  <a:pt x="7165" y="16911"/>
                  <a:pt x="7144" y="16932"/>
                </a:cubicBezTo>
                <a:cubicBezTo>
                  <a:pt x="7143" y="16933"/>
                  <a:pt x="7142" y="16935"/>
                  <a:pt x="7141" y="16936"/>
                </a:cubicBezTo>
                <a:cubicBezTo>
                  <a:pt x="7099" y="16980"/>
                  <a:pt x="7052" y="17029"/>
                  <a:pt x="6984" y="17094"/>
                </a:cubicBezTo>
                <a:cubicBezTo>
                  <a:pt x="6961" y="17117"/>
                  <a:pt x="6941" y="17136"/>
                  <a:pt x="6919" y="17158"/>
                </a:cubicBezTo>
                <a:cubicBezTo>
                  <a:pt x="6910" y="17167"/>
                  <a:pt x="6904" y="17175"/>
                  <a:pt x="6896" y="17184"/>
                </a:cubicBezTo>
                <a:cubicBezTo>
                  <a:pt x="6818" y="17262"/>
                  <a:pt x="6745" y="17341"/>
                  <a:pt x="6675" y="17419"/>
                </a:cubicBezTo>
                <a:cubicBezTo>
                  <a:pt x="6659" y="17437"/>
                  <a:pt x="6643" y="17455"/>
                  <a:pt x="6628" y="17473"/>
                </a:cubicBezTo>
                <a:cubicBezTo>
                  <a:pt x="6561" y="17550"/>
                  <a:pt x="6497" y="17626"/>
                  <a:pt x="6441" y="17699"/>
                </a:cubicBezTo>
                <a:cubicBezTo>
                  <a:pt x="6400" y="17754"/>
                  <a:pt x="6360" y="17807"/>
                  <a:pt x="6325" y="17858"/>
                </a:cubicBezTo>
                <a:cubicBezTo>
                  <a:pt x="6290" y="17909"/>
                  <a:pt x="6259" y="17958"/>
                  <a:pt x="6232" y="18005"/>
                </a:cubicBezTo>
                <a:cubicBezTo>
                  <a:pt x="6205" y="18051"/>
                  <a:pt x="6182" y="18094"/>
                  <a:pt x="6163" y="18135"/>
                </a:cubicBezTo>
                <a:cubicBezTo>
                  <a:pt x="6145" y="18176"/>
                  <a:pt x="6131" y="18213"/>
                  <a:pt x="6121" y="18247"/>
                </a:cubicBezTo>
                <a:cubicBezTo>
                  <a:pt x="6111" y="18281"/>
                  <a:pt x="6106" y="18311"/>
                  <a:pt x="6106" y="18336"/>
                </a:cubicBezTo>
                <a:cubicBezTo>
                  <a:pt x="6106" y="18353"/>
                  <a:pt x="6109" y="18366"/>
                  <a:pt x="6111" y="18376"/>
                </a:cubicBezTo>
                <a:cubicBezTo>
                  <a:pt x="6113" y="18384"/>
                  <a:pt x="6116" y="18392"/>
                  <a:pt x="6119" y="18396"/>
                </a:cubicBezTo>
                <a:cubicBezTo>
                  <a:pt x="6122" y="18399"/>
                  <a:pt x="6124" y="18402"/>
                  <a:pt x="6127" y="18403"/>
                </a:cubicBezTo>
                <a:cubicBezTo>
                  <a:pt x="6131" y="18404"/>
                  <a:pt x="6134" y="18405"/>
                  <a:pt x="6139" y="18404"/>
                </a:cubicBezTo>
                <a:cubicBezTo>
                  <a:pt x="6146" y="18404"/>
                  <a:pt x="6155" y="18400"/>
                  <a:pt x="6165" y="18395"/>
                </a:cubicBezTo>
                <a:cubicBezTo>
                  <a:pt x="6180" y="18388"/>
                  <a:pt x="6196" y="18378"/>
                  <a:pt x="6219" y="18362"/>
                </a:cubicBezTo>
                <a:cubicBezTo>
                  <a:pt x="6238" y="18348"/>
                  <a:pt x="6261" y="18331"/>
                  <a:pt x="6288" y="18310"/>
                </a:cubicBezTo>
                <a:cubicBezTo>
                  <a:pt x="6341" y="18267"/>
                  <a:pt x="6411" y="18208"/>
                  <a:pt x="6500" y="18131"/>
                </a:cubicBezTo>
                <a:cubicBezTo>
                  <a:pt x="6554" y="18085"/>
                  <a:pt x="6617" y="18029"/>
                  <a:pt x="6687" y="17965"/>
                </a:cubicBezTo>
                <a:cubicBezTo>
                  <a:pt x="6825" y="17836"/>
                  <a:pt x="6985" y="17680"/>
                  <a:pt x="7130" y="17531"/>
                </a:cubicBezTo>
                <a:cubicBezTo>
                  <a:pt x="7202" y="17457"/>
                  <a:pt x="7272" y="17385"/>
                  <a:pt x="7332" y="17319"/>
                </a:cubicBezTo>
                <a:cubicBezTo>
                  <a:pt x="7408" y="17237"/>
                  <a:pt x="7475" y="17167"/>
                  <a:pt x="7535" y="17108"/>
                </a:cubicBezTo>
                <a:cubicBezTo>
                  <a:pt x="7744" y="16875"/>
                  <a:pt x="7860" y="16733"/>
                  <a:pt x="7887" y="16677"/>
                </a:cubicBezTo>
                <a:cubicBezTo>
                  <a:pt x="7873" y="16662"/>
                  <a:pt x="7850" y="16642"/>
                  <a:pt x="7815" y="16616"/>
                </a:cubicBezTo>
                <a:cubicBezTo>
                  <a:pt x="7764" y="16579"/>
                  <a:pt x="7694" y="16535"/>
                  <a:pt x="7623" y="16490"/>
                </a:cubicBezTo>
                <a:cubicBezTo>
                  <a:pt x="7623" y="16490"/>
                  <a:pt x="7624" y="16489"/>
                  <a:pt x="7623" y="16489"/>
                </a:cubicBezTo>
                <a:cubicBezTo>
                  <a:pt x="7619" y="16487"/>
                  <a:pt x="7614" y="16485"/>
                  <a:pt x="7610" y="16482"/>
                </a:cubicBezTo>
                <a:cubicBezTo>
                  <a:pt x="7609" y="16482"/>
                  <a:pt x="7609" y="16482"/>
                  <a:pt x="7609" y="16481"/>
                </a:cubicBezTo>
                <a:cubicBezTo>
                  <a:pt x="7501" y="16422"/>
                  <a:pt x="7392" y="16364"/>
                  <a:pt x="7324" y="16331"/>
                </a:cubicBezTo>
                <a:cubicBezTo>
                  <a:pt x="7323" y="16331"/>
                  <a:pt x="7322" y="16330"/>
                  <a:pt x="7321" y="16331"/>
                </a:cubicBezTo>
                <a:close/>
                <a:moveTo>
                  <a:pt x="3182" y="16728"/>
                </a:moveTo>
                <a:cubicBezTo>
                  <a:pt x="3176" y="16728"/>
                  <a:pt x="3168" y="16731"/>
                  <a:pt x="3162" y="16733"/>
                </a:cubicBezTo>
                <a:cubicBezTo>
                  <a:pt x="3178" y="16732"/>
                  <a:pt x="3189" y="16732"/>
                  <a:pt x="3196" y="16734"/>
                </a:cubicBezTo>
                <a:cubicBezTo>
                  <a:pt x="3196" y="16733"/>
                  <a:pt x="3198" y="16729"/>
                  <a:pt x="3198" y="16728"/>
                </a:cubicBezTo>
                <a:cubicBezTo>
                  <a:pt x="3194" y="16727"/>
                  <a:pt x="3189" y="16727"/>
                  <a:pt x="3182" y="16728"/>
                </a:cubicBezTo>
                <a:close/>
                <a:moveTo>
                  <a:pt x="7996" y="16742"/>
                </a:moveTo>
                <a:lnTo>
                  <a:pt x="7904" y="16881"/>
                </a:lnTo>
                <a:cubicBezTo>
                  <a:pt x="7898" y="16891"/>
                  <a:pt x="7879" y="16917"/>
                  <a:pt x="7870" y="16930"/>
                </a:cubicBezTo>
                <a:cubicBezTo>
                  <a:pt x="7859" y="16947"/>
                  <a:pt x="7843" y="16970"/>
                  <a:pt x="7837" y="16980"/>
                </a:cubicBezTo>
                <a:cubicBezTo>
                  <a:pt x="7821" y="17006"/>
                  <a:pt x="7788" y="17051"/>
                  <a:pt x="7766" y="17080"/>
                </a:cubicBezTo>
                <a:cubicBezTo>
                  <a:pt x="7743" y="17108"/>
                  <a:pt x="7716" y="17145"/>
                  <a:pt x="7705" y="17161"/>
                </a:cubicBezTo>
                <a:cubicBezTo>
                  <a:pt x="7704" y="17162"/>
                  <a:pt x="7700" y="17167"/>
                  <a:pt x="7699" y="17169"/>
                </a:cubicBezTo>
                <a:cubicBezTo>
                  <a:pt x="7652" y="17236"/>
                  <a:pt x="7598" y="17311"/>
                  <a:pt x="7524" y="17405"/>
                </a:cubicBezTo>
                <a:cubicBezTo>
                  <a:pt x="7320" y="17661"/>
                  <a:pt x="7013" y="18083"/>
                  <a:pt x="6840" y="18343"/>
                </a:cubicBezTo>
                <a:lnTo>
                  <a:pt x="6526" y="18813"/>
                </a:lnTo>
                <a:lnTo>
                  <a:pt x="6567" y="18782"/>
                </a:lnTo>
                <a:lnTo>
                  <a:pt x="6695" y="18676"/>
                </a:lnTo>
                <a:cubicBezTo>
                  <a:pt x="6864" y="18536"/>
                  <a:pt x="6947" y="18490"/>
                  <a:pt x="7015" y="18500"/>
                </a:cubicBezTo>
                <a:cubicBezTo>
                  <a:pt x="7022" y="18501"/>
                  <a:pt x="7030" y="18502"/>
                  <a:pt x="7036" y="18504"/>
                </a:cubicBezTo>
                <a:cubicBezTo>
                  <a:pt x="7040" y="18505"/>
                  <a:pt x="7044" y="18505"/>
                  <a:pt x="7048" y="18507"/>
                </a:cubicBezTo>
                <a:cubicBezTo>
                  <a:pt x="7050" y="18508"/>
                  <a:pt x="7052" y="18511"/>
                  <a:pt x="7054" y="18512"/>
                </a:cubicBezTo>
                <a:cubicBezTo>
                  <a:pt x="7056" y="18513"/>
                  <a:pt x="7058" y="18513"/>
                  <a:pt x="7059" y="18514"/>
                </a:cubicBezTo>
                <a:cubicBezTo>
                  <a:pt x="7084" y="18527"/>
                  <a:pt x="7098" y="18544"/>
                  <a:pt x="7108" y="18563"/>
                </a:cubicBezTo>
                <a:cubicBezTo>
                  <a:pt x="7109" y="18563"/>
                  <a:pt x="7110" y="18564"/>
                  <a:pt x="7110" y="18564"/>
                </a:cubicBezTo>
                <a:cubicBezTo>
                  <a:pt x="7115" y="18571"/>
                  <a:pt x="7117" y="18578"/>
                  <a:pt x="7120" y="18584"/>
                </a:cubicBezTo>
                <a:cubicBezTo>
                  <a:pt x="7120" y="18585"/>
                  <a:pt x="7121" y="18586"/>
                  <a:pt x="7121" y="18587"/>
                </a:cubicBezTo>
                <a:cubicBezTo>
                  <a:pt x="7124" y="18597"/>
                  <a:pt x="7125" y="18610"/>
                  <a:pt x="7123" y="18624"/>
                </a:cubicBezTo>
                <a:cubicBezTo>
                  <a:pt x="7123" y="18624"/>
                  <a:pt x="7123" y="18625"/>
                  <a:pt x="7123" y="18626"/>
                </a:cubicBezTo>
                <a:cubicBezTo>
                  <a:pt x="7123" y="18626"/>
                  <a:pt x="7123" y="18626"/>
                  <a:pt x="7123" y="18627"/>
                </a:cubicBezTo>
                <a:cubicBezTo>
                  <a:pt x="7121" y="18641"/>
                  <a:pt x="7117" y="18658"/>
                  <a:pt x="7110" y="18679"/>
                </a:cubicBezTo>
                <a:cubicBezTo>
                  <a:pt x="7110" y="18680"/>
                  <a:pt x="7109" y="18679"/>
                  <a:pt x="7108" y="18680"/>
                </a:cubicBezTo>
                <a:cubicBezTo>
                  <a:pt x="7108" y="18681"/>
                  <a:pt x="7108" y="18681"/>
                  <a:pt x="7108" y="18682"/>
                </a:cubicBezTo>
                <a:cubicBezTo>
                  <a:pt x="7108" y="18684"/>
                  <a:pt x="7108" y="18686"/>
                  <a:pt x="7107" y="18688"/>
                </a:cubicBezTo>
                <a:cubicBezTo>
                  <a:pt x="7107" y="18690"/>
                  <a:pt x="7107" y="18692"/>
                  <a:pt x="7107" y="18694"/>
                </a:cubicBezTo>
                <a:cubicBezTo>
                  <a:pt x="7107" y="18700"/>
                  <a:pt x="7107" y="18706"/>
                  <a:pt x="7107" y="18714"/>
                </a:cubicBezTo>
                <a:cubicBezTo>
                  <a:pt x="7106" y="18748"/>
                  <a:pt x="7103" y="18786"/>
                  <a:pt x="7099" y="18829"/>
                </a:cubicBezTo>
                <a:cubicBezTo>
                  <a:pt x="7095" y="18866"/>
                  <a:pt x="7093" y="18902"/>
                  <a:pt x="7092" y="18937"/>
                </a:cubicBezTo>
                <a:cubicBezTo>
                  <a:pt x="7092" y="18951"/>
                  <a:pt x="7092" y="18964"/>
                  <a:pt x="7092" y="18977"/>
                </a:cubicBezTo>
                <a:cubicBezTo>
                  <a:pt x="7092" y="19000"/>
                  <a:pt x="7093" y="19021"/>
                  <a:pt x="7094" y="19041"/>
                </a:cubicBezTo>
                <a:cubicBezTo>
                  <a:pt x="7094" y="19054"/>
                  <a:pt x="7094" y="19067"/>
                  <a:pt x="7095" y="19079"/>
                </a:cubicBezTo>
                <a:cubicBezTo>
                  <a:pt x="7098" y="19108"/>
                  <a:pt x="7102" y="19135"/>
                  <a:pt x="7107" y="19157"/>
                </a:cubicBezTo>
                <a:cubicBezTo>
                  <a:pt x="7113" y="19183"/>
                  <a:pt x="7121" y="19205"/>
                  <a:pt x="7130" y="19217"/>
                </a:cubicBezTo>
                <a:cubicBezTo>
                  <a:pt x="7143" y="19237"/>
                  <a:pt x="7154" y="19250"/>
                  <a:pt x="7164" y="19256"/>
                </a:cubicBezTo>
                <a:cubicBezTo>
                  <a:pt x="7174" y="19262"/>
                  <a:pt x="7184" y="19263"/>
                  <a:pt x="7193" y="19253"/>
                </a:cubicBezTo>
                <a:cubicBezTo>
                  <a:pt x="7203" y="19244"/>
                  <a:pt x="7213" y="19226"/>
                  <a:pt x="7224" y="19199"/>
                </a:cubicBezTo>
                <a:cubicBezTo>
                  <a:pt x="7236" y="19171"/>
                  <a:pt x="7248" y="19134"/>
                  <a:pt x="7264" y="19087"/>
                </a:cubicBezTo>
                <a:cubicBezTo>
                  <a:pt x="7304" y="18963"/>
                  <a:pt x="7454" y="18643"/>
                  <a:pt x="7623" y="18306"/>
                </a:cubicBezTo>
                <a:cubicBezTo>
                  <a:pt x="7708" y="18137"/>
                  <a:pt x="7799" y="17964"/>
                  <a:pt x="7882" y="17810"/>
                </a:cubicBezTo>
                <a:cubicBezTo>
                  <a:pt x="7965" y="17656"/>
                  <a:pt x="8042" y="17521"/>
                  <a:pt x="8101" y="17426"/>
                </a:cubicBezTo>
                <a:cubicBezTo>
                  <a:pt x="8119" y="17397"/>
                  <a:pt x="8134" y="17375"/>
                  <a:pt x="8150" y="17353"/>
                </a:cubicBezTo>
                <a:cubicBezTo>
                  <a:pt x="8169" y="17320"/>
                  <a:pt x="8186" y="17289"/>
                  <a:pt x="8205" y="17257"/>
                </a:cubicBezTo>
                <a:cubicBezTo>
                  <a:pt x="8323" y="17060"/>
                  <a:pt x="8367" y="16984"/>
                  <a:pt x="8374" y="16949"/>
                </a:cubicBezTo>
                <a:cubicBezTo>
                  <a:pt x="8343" y="16929"/>
                  <a:pt x="8313" y="16909"/>
                  <a:pt x="8279" y="16882"/>
                </a:cubicBezTo>
                <a:cubicBezTo>
                  <a:pt x="8230" y="16845"/>
                  <a:pt x="8177" y="16811"/>
                  <a:pt x="8130" y="16786"/>
                </a:cubicBezTo>
                <a:cubicBezTo>
                  <a:pt x="8084" y="16762"/>
                  <a:pt x="8044" y="16746"/>
                  <a:pt x="8022" y="16746"/>
                </a:cubicBezTo>
                <a:cubicBezTo>
                  <a:pt x="8014" y="16746"/>
                  <a:pt x="8005" y="16744"/>
                  <a:pt x="7996" y="16742"/>
                </a:cubicBezTo>
                <a:close/>
                <a:moveTo>
                  <a:pt x="8514" y="17026"/>
                </a:moveTo>
                <a:cubicBezTo>
                  <a:pt x="8497" y="17043"/>
                  <a:pt x="8449" y="17125"/>
                  <a:pt x="8397" y="17229"/>
                </a:cubicBezTo>
                <a:cubicBezTo>
                  <a:pt x="8393" y="17235"/>
                  <a:pt x="8387" y="17244"/>
                  <a:pt x="8383" y="17251"/>
                </a:cubicBezTo>
                <a:cubicBezTo>
                  <a:pt x="8383" y="17252"/>
                  <a:pt x="8384" y="17252"/>
                  <a:pt x="8383" y="17253"/>
                </a:cubicBezTo>
                <a:cubicBezTo>
                  <a:pt x="8383" y="17253"/>
                  <a:pt x="8382" y="17254"/>
                  <a:pt x="8382" y="17254"/>
                </a:cubicBezTo>
                <a:cubicBezTo>
                  <a:pt x="8360" y="17298"/>
                  <a:pt x="8324" y="17368"/>
                  <a:pt x="8280" y="17446"/>
                </a:cubicBezTo>
                <a:cubicBezTo>
                  <a:pt x="8280" y="17447"/>
                  <a:pt x="8279" y="17447"/>
                  <a:pt x="8279" y="17447"/>
                </a:cubicBezTo>
                <a:cubicBezTo>
                  <a:pt x="8266" y="17471"/>
                  <a:pt x="8257" y="17490"/>
                  <a:pt x="8245" y="17513"/>
                </a:cubicBezTo>
                <a:cubicBezTo>
                  <a:pt x="8232" y="17540"/>
                  <a:pt x="8223" y="17562"/>
                  <a:pt x="8207" y="17594"/>
                </a:cubicBezTo>
                <a:cubicBezTo>
                  <a:pt x="8171" y="17667"/>
                  <a:pt x="8126" y="17753"/>
                  <a:pt x="8073" y="17851"/>
                </a:cubicBezTo>
                <a:cubicBezTo>
                  <a:pt x="7904" y="18162"/>
                  <a:pt x="7691" y="18588"/>
                  <a:pt x="7600" y="18799"/>
                </a:cubicBezTo>
                <a:cubicBezTo>
                  <a:pt x="7567" y="18875"/>
                  <a:pt x="7544" y="18933"/>
                  <a:pt x="7524" y="18985"/>
                </a:cubicBezTo>
                <a:cubicBezTo>
                  <a:pt x="7510" y="19022"/>
                  <a:pt x="7497" y="19055"/>
                  <a:pt x="7489" y="19084"/>
                </a:cubicBezTo>
                <a:cubicBezTo>
                  <a:pt x="7476" y="19130"/>
                  <a:pt x="7471" y="19169"/>
                  <a:pt x="7471" y="19204"/>
                </a:cubicBezTo>
                <a:cubicBezTo>
                  <a:pt x="7471" y="19228"/>
                  <a:pt x="7474" y="19250"/>
                  <a:pt x="7479" y="19273"/>
                </a:cubicBezTo>
                <a:cubicBezTo>
                  <a:pt x="7481" y="19280"/>
                  <a:pt x="7484" y="19286"/>
                  <a:pt x="7486" y="19293"/>
                </a:cubicBezTo>
                <a:cubicBezTo>
                  <a:pt x="7493" y="19316"/>
                  <a:pt x="7500" y="19340"/>
                  <a:pt x="7511" y="19367"/>
                </a:cubicBezTo>
                <a:lnTo>
                  <a:pt x="7561" y="19491"/>
                </a:lnTo>
                <a:lnTo>
                  <a:pt x="7589" y="19541"/>
                </a:lnTo>
                <a:lnTo>
                  <a:pt x="7726" y="19189"/>
                </a:lnTo>
                <a:cubicBezTo>
                  <a:pt x="7761" y="19100"/>
                  <a:pt x="7791" y="19029"/>
                  <a:pt x="7819" y="18968"/>
                </a:cubicBezTo>
                <a:cubicBezTo>
                  <a:pt x="7839" y="18926"/>
                  <a:pt x="7858" y="18886"/>
                  <a:pt x="7875" y="18857"/>
                </a:cubicBezTo>
                <a:cubicBezTo>
                  <a:pt x="7880" y="18850"/>
                  <a:pt x="7884" y="18844"/>
                  <a:pt x="7888" y="18837"/>
                </a:cubicBezTo>
                <a:cubicBezTo>
                  <a:pt x="7912" y="18784"/>
                  <a:pt x="7938" y="18733"/>
                  <a:pt x="7963" y="18680"/>
                </a:cubicBezTo>
                <a:cubicBezTo>
                  <a:pt x="7964" y="18680"/>
                  <a:pt x="7965" y="18679"/>
                  <a:pt x="7965" y="18679"/>
                </a:cubicBezTo>
                <a:cubicBezTo>
                  <a:pt x="7974" y="18658"/>
                  <a:pt x="7993" y="18620"/>
                  <a:pt x="7993" y="18618"/>
                </a:cubicBezTo>
                <a:cubicBezTo>
                  <a:pt x="7993" y="18612"/>
                  <a:pt x="8023" y="18551"/>
                  <a:pt x="8060" y="18479"/>
                </a:cubicBezTo>
                <a:cubicBezTo>
                  <a:pt x="8060" y="18478"/>
                  <a:pt x="8061" y="18477"/>
                  <a:pt x="8061" y="18476"/>
                </a:cubicBezTo>
                <a:cubicBezTo>
                  <a:pt x="8063" y="18473"/>
                  <a:pt x="8063" y="18471"/>
                  <a:pt x="8065" y="18468"/>
                </a:cubicBezTo>
                <a:cubicBezTo>
                  <a:pt x="8065" y="18468"/>
                  <a:pt x="8064" y="18468"/>
                  <a:pt x="8065" y="18467"/>
                </a:cubicBezTo>
                <a:cubicBezTo>
                  <a:pt x="8067" y="18463"/>
                  <a:pt x="8071" y="18458"/>
                  <a:pt x="8073" y="18454"/>
                </a:cubicBezTo>
                <a:cubicBezTo>
                  <a:pt x="8108" y="18362"/>
                  <a:pt x="8163" y="18243"/>
                  <a:pt x="8246" y="18088"/>
                </a:cubicBezTo>
                <a:cubicBezTo>
                  <a:pt x="8330" y="17933"/>
                  <a:pt x="8411" y="17794"/>
                  <a:pt x="8470" y="17697"/>
                </a:cubicBezTo>
                <a:cubicBezTo>
                  <a:pt x="8485" y="17667"/>
                  <a:pt x="8496" y="17647"/>
                  <a:pt x="8509" y="17623"/>
                </a:cubicBezTo>
                <a:cubicBezTo>
                  <a:pt x="8510" y="17623"/>
                  <a:pt x="8511" y="17622"/>
                  <a:pt x="8511" y="17622"/>
                </a:cubicBezTo>
                <a:cubicBezTo>
                  <a:pt x="8511" y="17621"/>
                  <a:pt x="8511" y="17621"/>
                  <a:pt x="8511" y="17621"/>
                </a:cubicBezTo>
                <a:cubicBezTo>
                  <a:pt x="8515" y="17614"/>
                  <a:pt x="8516" y="17610"/>
                  <a:pt x="8519" y="17603"/>
                </a:cubicBezTo>
                <a:cubicBezTo>
                  <a:pt x="8523" y="17596"/>
                  <a:pt x="8527" y="17593"/>
                  <a:pt x="8531" y="17586"/>
                </a:cubicBezTo>
                <a:cubicBezTo>
                  <a:pt x="8550" y="17551"/>
                  <a:pt x="8567" y="17522"/>
                  <a:pt x="8583" y="17498"/>
                </a:cubicBezTo>
                <a:cubicBezTo>
                  <a:pt x="8636" y="17418"/>
                  <a:pt x="8673" y="17391"/>
                  <a:pt x="8712" y="17403"/>
                </a:cubicBezTo>
                <a:cubicBezTo>
                  <a:pt x="8754" y="17417"/>
                  <a:pt x="8749" y="17462"/>
                  <a:pt x="8697" y="17578"/>
                </a:cubicBezTo>
                <a:cubicBezTo>
                  <a:pt x="8695" y="17583"/>
                  <a:pt x="8693" y="17587"/>
                  <a:pt x="8691" y="17593"/>
                </a:cubicBezTo>
                <a:cubicBezTo>
                  <a:pt x="8691" y="17593"/>
                  <a:pt x="8691" y="17594"/>
                  <a:pt x="8691" y="17594"/>
                </a:cubicBezTo>
                <a:cubicBezTo>
                  <a:pt x="8690" y="17595"/>
                  <a:pt x="8690" y="17597"/>
                  <a:pt x="8689" y="17598"/>
                </a:cubicBezTo>
                <a:cubicBezTo>
                  <a:pt x="8659" y="17662"/>
                  <a:pt x="8626" y="17741"/>
                  <a:pt x="8589" y="17826"/>
                </a:cubicBezTo>
                <a:cubicBezTo>
                  <a:pt x="8566" y="17910"/>
                  <a:pt x="8534" y="18004"/>
                  <a:pt x="8490" y="18116"/>
                </a:cubicBezTo>
                <a:cubicBezTo>
                  <a:pt x="8448" y="18222"/>
                  <a:pt x="8407" y="18309"/>
                  <a:pt x="8367" y="18386"/>
                </a:cubicBezTo>
                <a:cubicBezTo>
                  <a:pt x="8351" y="18429"/>
                  <a:pt x="8335" y="18476"/>
                  <a:pt x="8328" y="18500"/>
                </a:cubicBezTo>
                <a:cubicBezTo>
                  <a:pt x="8284" y="18654"/>
                  <a:pt x="8226" y="19015"/>
                  <a:pt x="8197" y="19280"/>
                </a:cubicBezTo>
                <a:cubicBezTo>
                  <a:pt x="8187" y="19591"/>
                  <a:pt x="8193" y="19598"/>
                  <a:pt x="8269" y="19433"/>
                </a:cubicBezTo>
                <a:cubicBezTo>
                  <a:pt x="8317" y="19328"/>
                  <a:pt x="8410" y="19164"/>
                  <a:pt x="8518" y="18985"/>
                </a:cubicBezTo>
                <a:cubicBezTo>
                  <a:pt x="8520" y="18982"/>
                  <a:pt x="8522" y="18977"/>
                  <a:pt x="8524" y="18973"/>
                </a:cubicBezTo>
                <a:cubicBezTo>
                  <a:pt x="8748" y="18602"/>
                  <a:pt x="9036" y="18168"/>
                  <a:pt x="9165" y="18019"/>
                </a:cubicBezTo>
                <a:cubicBezTo>
                  <a:pt x="9165" y="18019"/>
                  <a:pt x="9166" y="18018"/>
                  <a:pt x="9167" y="18018"/>
                </a:cubicBezTo>
                <a:cubicBezTo>
                  <a:pt x="9279" y="17850"/>
                  <a:pt x="9352" y="17732"/>
                  <a:pt x="9397" y="17650"/>
                </a:cubicBezTo>
                <a:cubicBezTo>
                  <a:pt x="9405" y="17638"/>
                  <a:pt x="9411" y="17627"/>
                  <a:pt x="9415" y="17617"/>
                </a:cubicBezTo>
                <a:cubicBezTo>
                  <a:pt x="9419" y="17607"/>
                  <a:pt x="9420" y="17599"/>
                  <a:pt x="9420" y="17590"/>
                </a:cubicBezTo>
                <a:cubicBezTo>
                  <a:pt x="9420" y="17587"/>
                  <a:pt x="9419" y="17583"/>
                  <a:pt x="9418" y="17581"/>
                </a:cubicBezTo>
                <a:cubicBezTo>
                  <a:pt x="9417" y="17574"/>
                  <a:pt x="9415" y="17568"/>
                  <a:pt x="9412" y="17561"/>
                </a:cubicBezTo>
                <a:cubicBezTo>
                  <a:pt x="9410" y="17558"/>
                  <a:pt x="9409" y="17556"/>
                  <a:pt x="9407" y="17553"/>
                </a:cubicBezTo>
                <a:cubicBezTo>
                  <a:pt x="9400" y="17543"/>
                  <a:pt x="9393" y="17532"/>
                  <a:pt x="9381" y="17521"/>
                </a:cubicBezTo>
                <a:cubicBezTo>
                  <a:pt x="9367" y="17508"/>
                  <a:pt x="9350" y="17495"/>
                  <a:pt x="9328" y="17479"/>
                </a:cubicBezTo>
                <a:cubicBezTo>
                  <a:pt x="9304" y="17462"/>
                  <a:pt x="9269" y="17441"/>
                  <a:pt x="9232" y="17418"/>
                </a:cubicBezTo>
                <a:cubicBezTo>
                  <a:pt x="9146" y="17369"/>
                  <a:pt x="9111" y="17348"/>
                  <a:pt x="8979" y="17271"/>
                </a:cubicBezTo>
                <a:cubicBezTo>
                  <a:pt x="8927" y="17242"/>
                  <a:pt x="8891" y="17223"/>
                  <a:pt x="8844" y="17197"/>
                </a:cubicBezTo>
                <a:cubicBezTo>
                  <a:pt x="8684" y="17109"/>
                  <a:pt x="8552" y="17039"/>
                  <a:pt x="8514" y="17026"/>
                </a:cubicBezTo>
                <a:close/>
                <a:moveTo>
                  <a:pt x="5322" y="17646"/>
                </a:moveTo>
                <a:cubicBezTo>
                  <a:pt x="5319" y="17645"/>
                  <a:pt x="5311" y="17648"/>
                  <a:pt x="5302" y="17653"/>
                </a:cubicBezTo>
                <a:cubicBezTo>
                  <a:pt x="5299" y="17654"/>
                  <a:pt x="5291" y="17660"/>
                  <a:pt x="5287" y="17662"/>
                </a:cubicBezTo>
                <a:cubicBezTo>
                  <a:pt x="5275" y="17669"/>
                  <a:pt x="5262" y="17677"/>
                  <a:pt x="5243" y="17690"/>
                </a:cubicBezTo>
                <a:cubicBezTo>
                  <a:pt x="5242" y="17691"/>
                  <a:pt x="5242" y="17691"/>
                  <a:pt x="5241" y="17691"/>
                </a:cubicBezTo>
                <a:cubicBezTo>
                  <a:pt x="5208" y="17718"/>
                  <a:pt x="5179" y="17743"/>
                  <a:pt x="5138" y="17777"/>
                </a:cubicBezTo>
                <a:cubicBezTo>
                  <a:pt x="5063" y="17840"/>
                  <a:pt x="4999" y="17889"/>
                  <a:pt x="4942" y="17929"/>
                </a:cubicBezTo>
                <a:cubicBezTo>
                  <a:pt x="5007" y="17904"/>
                  <a:pt x="5060" y="17940"/>
                  <a:pt x="5055" y="17989"/>
                </a:cubicBezTo>
                <a:cubicBezTo>
                  <a:pt x="5056" y="17987"/>
                  <a:pt x="5057" y="17987"/>
                  <a:pt x="5058" y="17986"/>
                </a:cubicBezTo>
                <a:cubicBezTo>
                  <a:pt x="5077" y="17966"/>
                  <a:pt x="5092" y="17948"/>
                  <a:pt x="5114" y="17926"/>
                </a:cubicBezTo>
                <a:cubicBezTo>
                  <a:pt x="5147" y="17893"/>
                  <a:pt x="5188" y="17847"/>
                  <a:pt x="5227" y="17799"/>
                </a:cubicBezTo>
                <a:cubicBezTo>
                  <a:pt x="5228" y="17796"/>
                  <a:pt x="5228" y="17793"/>
                  <a:pt x="5230" y="17790"/>
                </a:cubicBezTo>
                <a:cubicBezTo>
                  <a:pt x="5242" y="17769"/>
                  <a:pt x="5261" y="17745"/>
                  <a:pt x="5284" y="17714"/>
                </a:cubicBezTo>
                <a:cubicBezTo>
                  <a:pt x="5304" y="17687"/>
                  <a:pt x="5315" y="17669"/>
                  <a:pt x="5320" y="17658"/>
                </a:cubicBezTo>
                <a:cubicBezTo>
                  <a:pt x="5320" y="17657"/>
                  <a:pt x="5321" y="17655"/>
                  <a:pt x="5322" y="17654"/>
                </a:cubicBezTo>
                <a:cubicBezTo>
                  <a:pt x="5323" y="17650"/>
                  <a:pt x="5324" y="17647"/>
                  <a:pt x="5322" y="17646"/>
                </a:cubicBezTo>
                <a:close/>
                <a:moveTo>
                  <a:pt x="9634" y="17674"/>
                </a:moveTo>
                <a:cubicBezTo>
                  <a:pt x="9626" y="17675"/>
                  <a:pt x="9618" y="17677"/>
                  <a:pt x="9610" y="17681"/>
                </a:cubicBezTo>
                <a:cubicBezTo>
                  <a:pt x="9603" y="17684"/>
                  <a:pt x="9595" y="17690"/>
                  <a:pt x="9588" y="17695"/>
                </a:cubicBezTo>
                <a:cubicBezTo>
                  <a:pt x="9587" y="17697"/>
                  <a:pt x="9585" y="17698"/>
                  <a:pt x="9583" y="17699"/>
                </a:cubicBezTo>
                <a:cubicBezTo>
                  <a:pt x="9569" y="17711"/>
                  <a:pt x="9555" y="17727"/>
                  <a:pt x="9536" y="17749"/>
                </a:cubicBezTo>
                <a:cubicBezTo>
                  <a:pt x="9533" y="17752"/>
                  <a:pt x="9531" y="17755"/>
                  <a:pt x="9528" y="17758"/>
                </a:cubicBezTo>
                <a:cubicBezTo>
                  <a:pt x="9470" y="17828"/>
                  <a:pt x="9359" y="17992"/>
                  <a:pt x="9238" y="18186"/>
                </a:cubicBezTo>
                <a:cubicBezTo>
                  <a:pt x="9204" y="18258"/>
                  <a:pt x="9157" y="18342"/>
                  <a:pt x="9095" y="18443"/>
                </a:cubicBezTo>
                <a:cubicBezTo>
                  <a:pt x="8830" y="18873"/>
                  <a:pt x="8424" y="19802"/>
                  <a:pt x="8424" y="19980"/>
                </a:cubicBezTo>
                <a:cubicBezTo>
                  <a:pt x="8424" y="20073"/>
                  <a:pt x="8514" y="20106"/>
                  <a:pt x="8586" y="20069"/>
                </a:cubicBezTo>
                <a:cubicBezTo>
                  <a:pt x="8594" y="20064"/>
                  <a:pt x="8602" y="20059"/>
                  <a:pt x="8609" y="20054"/>
                </a:cubicBezTo>
                <a:cubicBezTo>
                  <a:pt x="8627" y="20040"/>
                  <a:pt x="8643" y="20022"/>
                  <a:pt x="8655" y="19998"/>
                </a:cubicBezTo>
                <a:cubicBezTo>
                  <a:pt x="8679" y="19950"/>
                  <a:pt x="8752" y="19758"/>
                  <a:pt x="8820" y="19571"/>
                </a:cubicBezTo>
                <a:cubicBezTo>
                  <a:pt x="8828" y="19550"/>
                  <a:pt x="8837" y="19532"/>
                  <a:pt x="8844" y="19513"/>
                </a:cubicBezTo>
                <a:cubicBezTo>
                  <a:pt x="8845" y="19513"/>
                  <a:pt x="8844" y="19513"/>
                  <a:pt x="8844" y="19512"/>
                </a:cubicBezTo>
                <a:cubicBezTo>
                  <a:pt x="8853" y="19486"/>
                  <a:pt x="8869" y="19445"/>
                  <a:pt x="8869" y="19441"/>
                </a:cubicBezTo>
                <a:cubicBezTo>
                  <a:pt x="8869" y="19433"/>
                  <a:pt x="8911" y="19342"/>
                  <a:pt x="8965" y="19229"/>
                </a:cubicBezTo>
                <a:cubicBezTo>
                  <a:pt x="8967" y="19227"/>
                  <a:pt x="8966" y="19228"/>
                  <a:pt x="8967" y="19225"/>
                </a:cubicBezTo>
                <a:cubicBezTo>
                  <a:pt x="8969" y="19222"/>
                  <a:pt x="8967" y="19223"/>
                  <a:pt x="8969" y="19220"/>
                </a:cubicBezTo>
                <a:cubicBezTo>
                  <a:pt x="8970" y="19218"/>
                  <a:pt x="8971" y="19215"/>
                  <a:pt x="8972" y="19213"/>
                </a:cubicBezTo>
                <a:cubicBezTo>
                  <a:pt x="8973" y="19211"/>
                  <a:pt x="8974" y="19209"/>
                  <a:pt x="8975" y="19207"/>
                </a:cubicBezTo>
                <a:cubicBezTo>
                  <a:pt x="8977" y="19202"/>
                  <a:pt x="8980" y="19199"/>
                  <a:pt x="8982" y="19195"/>
                </a:cubicBezTo>
                <a:cubicBezTo>
                  <a:pt x="9000" y="19157"/>
                  <a:pt x="9014" y="19127"/>
                  <a:pt x="9036" y="19084"/>
                </a:cubicBezTo>
                <a:cubicBezTo>
                  <a:pt x="9041" y="19073"/>
                  <a:pt x="9057" y="19045"/>
                  <a:pt x="9067" y="19028"/>
                </a:cubicBezTo>
                <a:cubicBezTo>
                  <a:pt x="9083" y="18998"/>
                  <a:pt x="9102" y="18966"/>
                  <a:pt x="9119" y="18935"/>
                </a:cubicBezTo>
                <a:cubicBezTo>
                  <a:pt x="9120" y="18934"/>
                  <a:pt x="9120" y="18933"/>
                  <a:pt x="9121" y="18932"/>
                </a:cubicBezTo>
                <a:cubicBezTo>
                  <a:pt x="9122" y="18930"/>
                  <a:pt x="9123" y="18928"/>
                  <a:pt x="9124" y="18925"/>
                </a:cubicBezTo>
                <a:cubicBezTo>
                  <a:pt x="9201" y="18788"/>
                  <a:pt x="9286" y="18647"/>
                  <a:pt x="9391" y="18490"/>
                </a:cubicBezTo>
                <a:cubicBezTo>
                  <a:pt x="9394" y="18482"/>
                  <a:pt x="9396" y="18475"/>
                  <a:pt x="9400" y="18467"/>
                </a:cubicBezTo>
                <a:cubicBezTo>
                  <a:pt x="9435" y="18398"/>
                  <a:pt x="9501" y="18301"/>
                  <a:pt x="9600" y="18168"/>
                </a:cubicBezTo>
                <a:cubicBezTo>
                  <a:pt x="9683" y="18058"/>
                  <a:pt x="9739" y="17983"/>
                  <a:pt x="9776" y="17926"/>
                </a:cubicBezTo>
                <a:cubicBezTo>
                  <a:pt x="9782" y="17918"/>
                  <a:pt x="9787" y="17910"/>
                  <a:pt x="9791" y="17903"/>
                </a:cubicBezTo>
                <a:cubicBezTo>
                  <a:pt x="9803" y="17885"/>
                  <a:pt x="9810" y="17868"/>
                  <a:pt x="9817" y="17854"/>
                </a:cubicBezTo>
                <a:cubicBezTo>
                  <a:pt x="9820" y="17848"/>
                  <a:pt x="9824" y="17843"/>
                  <a:pt x="9825" y="17838"/>
                </a:cubicBezTo>
                <a:cubicBezTo>
                  <a:pt x="9827" y="17834"/>
                  <a:pt x="9829" y="17830"/>
                  <a:pt x="9830" y="17826"/>
                </a:cubicBezTo>
                <a:cubicBezTo>
                  <a:pt x="9834" y="17815"/>
                  <a:pt x="9835" y="17804"/>
                  <a:pt x="9834" y="17795"/>
                </a:cubicBezTo>
                <a:cubicBezTo>
                  <a:pt x="9832" y="17785"/>
                  <a:pt x="9829" y="17777"/>
                  <a:pt x="9822" y="17769"/>
                </a:cubicBezTo>
                <a:cubicBezTo>
                  <a:pt x="9815" y="17760"/>
                  <a:pt x="9806" y="17752"/>
                  <a:pt x="9794" y="17745"/>
                </a:cubicBezTo>
                <a:cubicBezTo>
                  <a:pt x="9783" y="17737"/>
                  <a:pt x="9768" y="17728"/>
                  <a:pt x="9752" y="17719"/>
                </a:cubicBezTo>
                <a:cubicBezTo>
                  <a:pt x="9727" y="17705"/>
                  <a:pt x="9709" y="17695"/>
                  <a:pt x="9691" y="17687"/>
                </a:cubicBezTo>
                <a:cubicBezTo>
                  <a:pt x="9685" y="17685"/>
                  <a:pt x="9679" y="17682"/>
                  <a:pt x="9673" y="17681"/>
                </a:cubicBezTo>
                <a:cubicBezTo>
                  <a:pt x="9670" y="17679"/>
                  <a:pt x="9665" y="17679"/>
                  <a:pt x="9662" y="17678"/>
                </a:cubicBezTo>
                <a:cubicBezTo>
                  <a:pt x="9655" y="17676"/>
                  <a:pt x="9648" y="17676"/>
                  <a:pt x="9642" y="17675"/>
                </a:cubicBezTo>
                <a:cubicBezTo>
                  <a:pt x="9639" y="17675"/>
                  <a:pt x="9637" y="17674"/>
                  <a:pt x="9634" y="17674"/>
                </a:cubicBezTo>
                <a:close/>
                <a:moveTo>
                  <a:pt x="6031" y="17893"/>
                </a:moveTo>
                <a:cubicBezTo>
                  <a:pt x="6022" y="17897"/>
                  <a:pt x="6002" y="17910"/>
                  <a:pt x="5971" y="17935"/>
                </a:cubicBezTo>
                <a:cubicBezTo>
                  <a:pt x="5939" y="17960"/>
                  <a:pt x="5894" y="17997"/>
                  <a:pt x="5833" y="18047"/>
                </a:cubicBezTo>
                <a:cubicBezTo>
                  <a:pt x="5792" y="18081"/>
                  <a:pt x="5754" y="18112"/>
                  <a:pt x="5720" y="18138"/>
                </a:cubicBezTo>
                <a:cubicBezTo>
                  <a:pt x="5788" y="18092"/>
                  <a:pt x="5807" y="18116"/>
                  <a:pt x="5815" y="18286"/>
                </a:cubicBezTo>
                <a:cubicBezTo>
                  <a:pt x="5816" y="18285"/>
                  <a:pt x="5817" y="18286"/>
                  <a:pt x="5817" y="18286"/>
                </a:cubicBezTo>
                <a:cubicBezTo>
                  <a:pt x="5826" y="18254"/>
                  <a:pt x="5837" y="18223"/>
                  <a:pt x="5851" y="18194"/>
                </a:cubicBezTo>
                <a:cubicBezTo>
                  <a:pt x="5852" y="18193"/>
                  <a:pt x="5852" y="18192"/>
                  <a:pt x="5853" y="18191"/>
                </a:cubicBezTo>
                <a:cubicBezTo>
                  <a:pt x="5867" y="18162"/>
                  <a:pt x="5882" y="18134"/>
                  <a:pt x="5900" y="18107"/>
                </a:cubicBezTo>
                <a:cubicBezTo>
                  <a:pt x="5907" y="18094"/>
                  <a:pt x="5914" y="18079"/>
                  <a:pt x="5921" y="18067"/>
                </a:cubicBezTo>
                <a:lnTo>
                  <a:pt x="6031" y="17893"/>
                </a:lnTo>
                <a:close/>
                <a:moveTo>
                  <a:pt x="5294" y="17941"/>
                </a:moveTo>
                <a:cubicBezTo>
                  <a:pt x="5274" y="17963"/>
                  <a:pt x="5241" y="18015"/>
                  <a:pt x="5217" y="18064"/>
                </a:cubicBezTo>
                <a:cubicBezTo>
                  <a:pt x="5223" y="18121"/>
                  <a:pt x="5264" y="18142"/>
                  <a:pt x="5379" y="18142"/>
                </a:cubicBezTo>
                <a:cubicBezTo>
                  <a:pt x="5405" y="18142"/>
                  <a:pt x="5429" y="18143"/>
                  <a:pt x="5451" y="18146"/>
                </a:cubicBezTo>
                <a:cubicBezTo>
                  <a:pt x="5454" y="18139"/>
                  <a:pt x="5452" y="18130"/>
                  <a:pt x="5447" y="18115"/>
                </a:cubicBezTo>
                <a:cubicBezTo>
                  <a:pt x="5446" y="18112"/>
                  <a:pt x="5443" y="18106"/>
                  <a:pt x="5441" y="18102"/>
                </a:cubicBezTo>
                <a:cubicBezTo>
                  <a:pt x="5436" y="18093"/>
                  <a:pt x="5430" y="18084"/>
                  <a:pt x="5425" y="18075"/>
                </a:cubicBezTo>
                <a:cubicBezTo>
                  <a:pt x="5401" y="18047"/>
                  <a:pt x="5376" y="18019"/>
                  <a:pt x="5351" y="17994"/>
                </a:cubicBezTo>
                <a:cubicBezTo>
                  <a:pt x="5333" y="17976"/>
                  <a:pt x="5316" y="17960"/>
                  <a:pt x="5300" y="17946"/>
                </a:cubicBezTo>
                <a:cubicBezTo>
                  <a:pt x="5298" y="17944"/>
                  <a:pt x="5296" y="17942"/>
                  <a:pt x="5294" y="17941"/>
                </a:cubicBezTo>
                <a:close/>
                <a:moveTo>
                  <a:pt x="10177" y="18046"/>
                </a:moveTo>
                <a:cubicBezTo>
                  <a:pt x="10156" y="18046"/>
                  <a:pt x="10137" y="18050"/>
                  <a:pt x="10121" y="18055"/>
                </a:cubicBezTo>
                <a:cubicBezTo>
                  <a:pt x="10095" y="18069"/>
                  <a:pt x="10072" y="18089"/>
                  <a:pt x="10051" y="18116"/>
                </a:cubicBezTo>
                <a:cubicBezTo>
                  <a:pt x="10051" y="18117"/>
                  <a:pt x="10050" y="18118"/>
                  <a:pt x="10049" y="18119"/>
                </a:cubicBezTo>
                <a:cubicBezTo>
                  <a:pt x="10046" y="18126"/>
                  <a:pt x="10041" y="18132"/>
                  <a:pt x="10036" y="18138"/>
                </a:cubicBezTo>
                <a:cubicBezTo>
                  <a:pt x="10021" y="18161"/>
                  <a:pt x="10007" y="18187"/>
                  <a:pt x="9994" y="18219"/>
                </a:cubicBezTo>
                <a:cubicBezTo>
                  <a:pt x="9991" y="18225"/>
                  <a:pt x="9978" y="18255"/>
                  <a:pt x="9974" y="18264"/>
                </a:cubicBezTo>
                <a:cubicBezTo>
                  <a:pt x="9946" y="18329"/>
                  <a:pt x="9897" y="18442"/>
                  <a:pt x="9845" y="18562"/>
                </a:cubicBezTo>
                <a:cubicBezTo>
                  <a:pt x="9823" y="18624"/>
                  <a:pt x="9796" y="18690"/>
                  <a:pt x="9765" y="18763"/>
                </a:cubicBezTo>
                <a:cubicBezTo>
                  <a:pt x="9401" y="19604"/>
                  <a:pt x="9226" y="20385"/>
                  <a:pt x="9400" y="20385"/>
                </a:cubicBezTo>
                <a:cubicBezTo>
                  <a:pt x="9484" y="20385"/>
                  <a:pt x="9642" y="20068"/>
                  <a:pt x="9731" y="19722"/>
                </a:cubicBezTo>
                <a:cubicBezTo>
                  <a:pt x="9751" y="19641"/>
                  <a:pt x="9776" y="19567"/>
                  <a:pt x="9801" y="19515"/>
                </a:cubicBezTo>
                <a:cubicBezTo>
                  <a:pt x="9859" y="19288"/>
                  <a:pt x="9928" y="19094"/>
                  <a:pt x="10041" y="18840"/>
                </a:cubicBezTo>
                <a:cubicBezTo>
                  <a:pt x="10108" y="18690"/>
                  <a:pt x="10183" y="18504"/>
                  <a:pt x="10208" y="18427"/>
                </a:cubicBezTo>
                <a:cubicBezTo>
                  <a:pt x="10233" y="18350"/>
                  <a:pt x="10267" y="18274"/>
                  <a:pt x="10281" y="18258"/>
                </a:cubicBezTo>
                <a:cubicBezTo>
                  <a:pt x="10306" y="18230"/>
                  <a:pt x="10309" y="18230"/>
                  <a:pt x="10334" y="18267"/>
                </a:cubicBezTo>
                <a:cubicBezTo>
                  <a:pt x="10354" y="18299"/>
                  <a:pt x="10356" y="18341"/>
                  <a:pt x="10337" y="18408"/>
                </a:cubicBezTo>
                <a:cubicBezTo>
                  <a:pt x="10335" y="18419"/>
                  <a:pt x="10335" y="18429"/>
                  <a:pt x="10332" y="18439"/>
                </a:cubicBezTo>
                <a:cubicBezTo>
                  <a:pt x="10325" y="18465"/>
                  <a:pt x="10290" y="18541"/>
                  <a:pt x="10255" y="18608"/>
                </a:cubicBezTo>
                <a:cubicBezTo>
                  <a:pt x="10255" y="18609"/>
                  <a:pt x="10254" y="18609"/>
                  <a:pt x="10254" y="18610"/>
                </a:cubicBezTo>
                <a:cubicBezTo>
                  <a:pt x="10241" y="18636"/>
                  <a:pt x="10233" y="18658"/>
                  <a:pt x="10218" y="18688"/>
                </a:cubicBezTo>
                <a:cubicBezTo>
                  <a:pt x="9993" y="19138"/>
                  <a:pt x="9941" y="19361"/>
                  <a:pt x="9966" y="19769"/>
                </a:cubicBezTo>
                <a:cubicBezTo>
                  <a:pt x="9966" y="19773"/>
                  <a:pt x="9966" y="19776"/>
                  <a:pt x="9966" y="19780"/>
                </a:cubicBezTo>
                <a:cubicBezTo>
                  <a:pt x="9967" y="19786"/>
                  <a:pt x="9968" y="19791"/>
                  <a:pt x="9969" y="19797"/>
                </a:cubicBezTo>
                <a:cubicBezTo>
                  <a:pt x="10044" y="20352"/>
                  <a:pt x="10074" y="20485"/>
                  <a:pt x="10125" y="20485"/>
                </a:cubicBezTo>
                <a:cubicBezTo>
                  <a:pt x="10150" y="20485"/>
                  <a:pt x="10177" y="20254"/>
                  <a:pt x="10183" y="19973"/>
                </a:cubicBezTo>
                <a:cubicBezTo>
                  <a:pt x="10184" y="19960"/>
                  <a:pt x="10186" y="19948"/>
                  <a:pt x="10187" y="19936"/>
                </a:cubicBezTo>
                <a:cubicBezTo>
                  <a:pt x="10187" y="19935"/>
                  <a:pt x="10187" y="19935"/>
                  <a:pt x="10187" y="19934"/>
                </a:cubicBezTo>
                <a:cubicBezTo>
                  <a:pt x="10187" y="19885"/>
                  <a:pt x="10189" y="19837"/>
                  <a:pt x="10192" y="19796"/>
                </a:cubicBezTo>
                <a:cubicBezTo>
                  <a:pt x="10192" y="19782"/>
                  <a:pt x="10192" y="19769"/>
                  <a:pt x="10193" y="19756"/>
                </a:cubicBezTo>
                <a:cubicBezTo>
                  <a:pt x="10193" y="19755"/>
                  <a:pt x="10193" y="19754"/>
                  <a:pt x="10193" y="19753"/>
                </a:cubicBezTo>
                <a:cubicBezTo>
                  <a:pt x="10196" y="19713"/>
                  <a:pt x="10200" y="19668"/>
                  <a:pt x="10205" y="19629"/>
                </a:cubicBezTo>
                <a:cubicBezTo>
                  <a:pt x="10205" y="19628"/>
                  <a:pt x="10206" y="19627"/>
                  <a:pt x="10206" y="19625"/>
                </a:cubicBezTo>
                <a:cubicBezTo>
                  <a:pt x="10234" y="19346"/>
                  <a:pt x="10281" y="19098"/>
                  <a:pt x="10335" y="18969"/>
                </a:cubicBezTo>
                <a:cubicBezTo>
                  <a:pt x="10374" y="18817"/>
                  <a:pt x="10421" y="18650"/>
                  <a:pt x="10479" y="18456"/>
                </a:cubicBezTo>
                <a:cubicBezTo>
                  <a:pt x="10514" y="18339"/>
                  <a:pt x="10543" y="18227"/>
                  <a:pt x="10543" y="18207"/>
                </a:cubicBezTo>
                <a:cubicBezTo>
                  <a:pt x="10543" y="18189"/>
                  <a:pt x="10506" y="18159"/>
                  <a:pt x="10460" y="18128"/>
                </a:cubicBezTo>
                <a:cubicBezTo>
                  <a:pt x="10412" y="18106"/>
                  <a:pt x="10367" y="18087"/>
                  <a:pt x="10327" y="18074"/>
                </a:cubicBezTo>
                <a:cubicBezTo>
                  <a:pt x="10268" y="18054"/>
                  <a:pt x="10218" y="18045"/>
                  <a:pt x="10177" y="18046"/>
                </a:cubicBezTo>
                <a:close/>
                <a:moveTo>
                  <a:pt x="14308" y="18226"/>
                </a:moveTo>
                <a:lnTo>
                  <a:pt x="14285" y="18250"/>
                </a:lnTo>
                <a:lnTo>
                  <a:pt x="14288" y="18255"/>
                </a:lnTo>
                <a:lnTo>
                  <a:pt x="14308" y="18226"/>
                </a:lnTo>
                <a:close/>
                <a:moveTo>
                  <a:pt x="9796" y="18267"/>
                </a:moveTo>
                <a:cubicBezTo>
                  <a:pt x="9795" y="18268"/>
                  <a:pt x="9792" y="18269"/>
                  <a:pt x="9791" y="18270"/>
                </a:cubicBezTo>
                <a:cubicBezTo>
                  <a:pt x="9773" y="18285"/>
                  <a:pt x="9755" y="18302"/>
                  <a:pt x="9735" y="18320"/>
                </a:cubicBezTo>
                <a:cubicBezTo>
                  <a:pt x="9729" y="18326"/>
                  <a:pt x="9724" y="18333"/>
                  <a:pt x="9717" y="18339"/>
                </a:cubicBezTo>
                <a:cubicBezTo>
                  <a:pt x="9696" y="18361"/>
                  <a:pt x="9673" y="18384"/>
                  <a:pt x="9652" y="18408"/>
                </a:cubicBezTo>
                <a:cubicBezTo>
                  <a:pt x="9631" y="18433"/>
                  <a:pt x="9618" y="18450"/>
                  <a:pt x="9592" y="18482"/>
                </a:cubicBezTo>
                <a:cubicBezTo>
                  <a:pt x="9332" y="18797"/>
                  <a:pt x="9155" y="19118"/>
                  <a:pt x="9042" y="19477"/>
                </a:cubicBezTo>
                <a:cubicBezTo>
                  <a:pt x="9031" y="19554"/>
                  <a:pt x="9013" y="19648"/>
                  <a:pt x="8983" y="19785"/>
                </a:cubicBezTo>
                <a:cubicBezTo>
                  <a:pt x="8928" y="20043"/>
                  <a:pt x="8931" y="20122"/>
                  <a:pt x="8995" y="20174"/>
                </a:cubicBezTo>
                <a:cubicBezTo>
                  <a:pt x="9060" y="20228"/>
                  <a:pt x="9087" y="20182"/>
                  <a:pt x="9147" y="19917"/>
                </a:cubicBezTo>
                <a:cubicBezTo>
                  <a:pt x="9228" y="19558"/>
                  <a:pt x="9670" y="18435"/>
                  <a:pt x="9778" y="18308"/>
                </a:cubicBezTo>
                <a:cubicBezTo>
                  <a:pt x="9785" y="18293"/>
                  <a:pt x="9793" y="18275"/>
                  <a:pt x="9796" y="18267"/>
                </a:cubicBezTo>
                <a:close/>
                <a:moveTo>
                  <a:pt x="10677" y="18268"/>
                </a:moveTo>
                <a:cubicBezTo>
                  <a:pt x="10671" y="18270"/>
                  <a:pt x="10667" y="18274"/>
                  <a:pt x="10664" y="18280"/>
                </a:cubicBezTo>
                <a:cubicBezTo>
                  <a:pt x="10637" y="18335"/>
                  <a:pt x="10492" y="18940"/>
                  <a:pt x="10450" y="19176"/>
                </a:cubicBezTo>
                <a:cubicBezTo>
                  <a:pt x="10450" y="19177"/>
                  <a:pt x="10450" y="19177"/>
                  <a:pt x="10450" y="19177"/>
                </a:cubicBezTo>
                <a:cubicBezTo>
                  <a:pt x="10450" y="19178"/>
                  <a:pt x="10450" y="19179"/>
                  <a:pt x="10450" y="19180"/>
                </a:cubicBezTo>
                <a:cubicBezTo>
                  <a:pt x="10455" y="19337"/>
                  <a:pt x="10456" y="19544"/>
                  <a:pt x="10451" y="19812"/>
                </a:cubicBezTo>
                <a:cubicBezTo>
                  <a:pt x="10442" y="20333"/>
                  <a:pt x="10458" y="20788"/>
                  <a:pt x="10487" y="20823"/>
                </a:cubicBezTo>
                <a:cubicBezTo>
                  <a:pt x="10525" y="20869"/>
                  <a:pt x="10571" y="20825"/>
                  <a:pt x="10643" y="20675"/>
                </a:cubicBezTo>
                <a:cubicBezTo>
                  <a:pt x="10662" y="20636"/>
                  <a:pt x="10676" y="20609"/>
                  <a:pt x="10690" y="20583"/>
                </a:cubicBezTo>
                <a:cubicBezTo>
                  <a:pt x="10701" y="20557"/>
                  <a:pt x="10712" y="20536"/>
                  <a:pt x="10721" y="20518"/>
                </a:cubicBezTo>
                <a:cubicBezTo>
                  <a:pt x="10723" y="20514"/>
                  <a:pt x="10726" y="20505"/>
                  <a:pt x="10728" y="20502"/>
                </a:cubicBezTo>
                <a:lnTo>
                  <a:pt x="10754" y="20461"/>
                </a:lnTo>
                <a:lnTo>
                  <a:pt x="10775" y="20482"/>
                </a:lnTo>
                <a:cubicBezTo>
                  <a:pt x="10789" y="20489"/>
                  <a:pt x="10806" y="20506"/>
                  <a:pt x="10834" y="20538"/>
                </a:cubicBezTo>
                <a:cubicBezTo>
                  <a:pt x="10839" y="20542"/>
                  <a:pt x="10842" y="20543"/>
                  <a:pt x="10847" y="20547"/>
                </a:cubicBezTo>
                <a:cubicBezTo>
                  <a:pt x="10898" y="20589"/>
                  <a:pt x="10922" y="20614"/>
                  <a:pt x="10909" y="20670"/>
                </a:cubicBezTo>
                <a:cubicBezTo>
                  <a:pt x="10943" y="20749"/>
                  <a:pt x="11055" y="20921"/>
                  <a:pt x="11114" y="20975"/>
                </a:cubicBezTo>
                <a:cubicBezTo>
                  <a:pt x="11150" y="21010"/>
                  <a:pt x="11210" y="21051"/>
                  <a:pt x="11244" y="21069"/>
                </a:cubicBezTo>
                <a:cubicBezTo>
                  <a:pt x="11279" y="21086"/>
                  <a:pt x="11313" y="21101"/>
                  <a:pt x="11320" y="21101"/>
                </a:cubicBezTo>
                <a:cubicBezTo>
                  <a:pt x="11326" y="21101"/>
                  <a:pt x="11306" y="21037"/>
                  <a:pt x="11274" y="20959"/>
                </a:cubicBezTo>
                <a:cubicBezTo>
                  <a:pt x="11260" y="20925"/>
                  <a:pt x="11244" y="20880"/>
                  <a:pt x="11228" y="20837"/>
                </a:cubicBezTo>
                <a:cubicBezTo>
                  <a:pt x="11228" y="20836"/>
                  <a:pt x="11227" y="20836"/>
                  <a:pt x="11226" y="20835"/>
                </a:cubicBezTo>
                <a:cubicBezTo>
                  <a:pt x="11226" y="20835"/>
                  <a:pt x="11227" y="20835"/>
                  <a:pt x="11226" y="20834"/>
                </a:cubicBezTo>
                <a:cubicBezTo>
                  <a:pt x="11226" y="20833"/>
                  <a:pt x="11225" y="20831"/>
                  <a:pt x="11225" y="20830"/>
                </a:cubicBezTo>
                <a:cubicBezTo>
                  <a:pt x="11224" y="20828"/>
                  <a:pt x="11224" y="20826"/>
                  <a:pt x="11223" y="20825"/>
                </a:cubicBezTo>
                <a:cubicBezTo>
                  <a:pt x="11223" y="20824"/>
                  <a:pt x="11222" y="20824"/>
                  <a:pt x="11221" y="20823"/>
                </a:cubicBezTo>
                <a:cubicBezTo>
                  <a:pt x="11217" y="20810"/>
                  <a:pt x="11213" y="20800"/>
                  <a:pt x="11208" y="20786"/>
                </a:cubicBezTo>
                <a:cubicBezTo>
                  <a:pt x="11208" y="20785"/>
                  <a:pt x="11207" y="20786"/>
                  <a:pt x="11207" y="20785"/>
                </a:cubicBezTo>
                <a:cubicBezTo>
                  <a:pt x="11203" y="20780"/>
                  <a:pt x="11198" y="20773"/>
                  <a:pt x="11194" y="20767"/>
                </a:cubicBezTo>
                <a:cubicBezTo>
                  <a:pt x="11182" y="20751"/>
                  <a:pt x="11170" y="20732"/>
                  <a:pt x="11159" y="20707"/>
                </a:cubicBezTo>
                <a:cubicBezTo>
                  <a:pt x="11150" y="20686"/>
                  <a:pt x="11141" y="20660"/>
                  <a:pt x="11132" y="20633"/>
                </a:cubicBezTo>
                <a:cubicBezTo>
                  <a:pt x="11118" y="20592"/>
                  <a:pt x="11103" y="20547"/>
                  <a:pt x="11091" y="20494"/>
                </a:cubicBezTo>
                <a:cubicBezTo>
                  <a:pt x="11072" y="20413"/>
                  <a:pt x="11057" y="20315"/>
                  <a:pt x="11042" y="20210"/>
                </a:cubicBezTo>
                <a:cubicBezTo>
                  <a:pt x="11040" y="20204"/>
                  <a:pt x="11036" y="20195"/>
                  <a:pt x="11035" y="20189"/>
                </a:cubicBezTo>
                <a:cubicBezTo>
                  <a:pt x="10976" y="19881"/>
                  <a:pt x="10960" y="19534"/>
                  <a:pt x="10981" y="19113"/>
                </a:cubicBezTo>
                <a:lnTo>
                  <a:pt x="10983" y="18446"/>
                </a:lnTo>
                <a:cubicBezTo>
                  <a:pt x="10957" y="18418"/>
                  <a:pt x="10910" y="18384"/>
                  <a:pt x="10834" y="18340"/>
                </a:cubicBezTo>
                <a:cubicBezTo>
                  <a:pt x="10732" y="18282"/>
                  <a:pt x="10695" y="18263"/>
                  <a:pt x="10677" y="18268"/>
                </a:cubicBezTo>
                <a:close/>
                <a:moveTo>
                  <a:pt x="6469" y="18416"/>
                </a:moveTo>
                <a:lnTo>
                  <a:pt x="6381" y="18500"/>
                </a:lnTo>
                <a:cubicBezTo>
                  <a:pt x="6340" y="18541"/>
                  <a:pt x="6297" y="18585"/>
                  <a:pt x="6253" y="18631"/>
                </a:cubicBezTo>
                <a:cubicBezTo>
                  <a:pt x="6245" y="18640"/>
                  <a:pt x="6240" y="18642"/>
                  <a:pt x="6234" y="18648"/>
                </a:cubicBezTo>
                <a:cubicBezTo>
                  <a:pt x="6232" y="18650"/>
                  <a:pt x="6232" y="18651"/>
                  <a:pt x="6230" y="18652"/>
                </a:cubicBezTo>
                <a:cubicBezTo>
                  <a:pt x="6223" y="18660"/>
                  <a:pt x="6223" y="18660"/>
                  <a:pt x="6216" y="18668"/>
                </a:cubicBezTo>
                <a:cubicBezTo>
                  <a:pt x="6175" y="18712"/>
                  <a:pt x="6144" y="18744"/>
                  <a:pt x="6116" y="18771"/>
                </a:cubicBezTo>
                <a:cubicBezTo>
                  <a:pt x="6165" y="18754"/>
                  <a:pt x="6200" y="18777"/>
                  <a:pt x="6216" y="18847"/>
                </a:cubicBezTo>
                <a:cubicBezTo>
                  <a:pt x="6218" y="18842"/>
                  <a:pt x="6221" y="18835"/>
                  <a:pt x="6224" y="18829"/>
                </a:cubicBezTo>
                <a:cubicBezTo>
                  <a:pt x="6227" y="18822"/>
                  <a:pt x="6232" y="18814"/>
                  <a:pt x="6235" y="18807"/>
                </a:cubicBezTo>
                <a:cubicBezTo>
                  <a:pt x="6243" y="18792"/>
                  <a:pt x="6249" y="18778"/>
                  <a:pt x="6258" y="18762"/>
                </a:cubicBezTo>
                <a:cubicBezTo>
                  <a:pt x="6275" y="18731"/>
                  <a:pt x="6295" y="18698"/>
                  <a:pt x="6317" y="18662"/>
                </a:cubicBezTo>
                <a:lnTo>
                  <a:pt x="6469" y="18416"/>
                </a:lnTo>
                <a:close/>
                <a:moveTo>
                  <a:pt x="13986" y="18427"/>
                </a:moveTo>
                <a:lnTo>
                  <a:pt x="13649" y="18540"/>
                </a:lnTo>
                <a:cubicBezTo>
                  <a:pt x="13643" y="18543"/>
                  <a:pt x="13634" y="18546"/>
                  <a:pt x="13628" y="18548"/>
                </a:cubicBezTo>
                <a:cubicBezTo>
                  <a:pt x="13626" y="18550"/>
                  <a:pt x="13624" y="18552"/>
                  <a:pt x="13623" y="18554"/>
                </a:cubicBezTo>
                <a:cubicBezTo>
                  <a:pt x="13614" y="18576"/>
                  <a:pt x="13967" y="19331"/>
                  <a:pt x="14082" y="19537"/>
                </a:cubicBezTo>
                <a:cubicBezTo>
                  <a:pt x="14086" y="19544"/>
                  <a:pt x="14089" y="19551"/>
                  <a:pt x="14092" y="19557"/>
                </a:cubicBezTo>
                <a:cubicBezTo>
                  <a:pt x="14112" y="19580"/>
                  <a:pt x="14134" y="19604"/>
                  <a:pt x="14159" y="19640"/>
                </a:cubicBezTo>
                <a:cubicBezTo>
                  <a:pt x="14194" y="19688"/>
                  <a:pt x="14233" y="19747"/>
                  <a:pt x="14279" y="19818"/>
                </a:cubicBezTo>
                <a:cubicBezTo>
                  <a:pt x="14322" y="19886"/>
                  <a:pt x="14362" y="19947"/>
                  <a:pt x="14401" y="20004"/>
                </a:cubicBezTo>
                <a:cubicBezTo>
                  <a:pt x="14416" y="20025"/>
                  <a:pt x="14430" y="20045"/>
                  <a:pt x="14444" y="20065"/>
                </a:cubicBezTo>
                <a:cubicBezTo>
                  <a:pt x="14468" y="20099"/>
                  <a:pt x="14492" y="20130"/>
                  <a:pt x="14514" y="20160"/>
                </a:cubicBezTo>
                <a:cubicBezTo>
                  <a:pt x="14528" y="20179"/>
                  <a:pt x="14541" y="20197"/>
                  <a:pt x="14555" y="20214"/>
                </a:cubicBezTo>
                <a:cubicBezTo>
                  <a:pt x="14577" y="20242"/>
                  <a:pt x="14599" y="20267"/>
                  <a:pt x="14619" y="20290"/>
                </a:cubicBezTo>
                <a:cubicBezTo>
                  <a:pt x="14629" y="20302"/>
                  <a:pt x="14640" y="20315"/>
                  <a:pt x="14650" y="20326"/>
                </a:cubicBezTo>
                <a:cubicBezTo>
                  <a:pt x="14679" y="20358"/>
                  <a:pt x="14708" y="20386"/>
                  <a:pt x="14733" y="20407"/>
                </a:cubicBezTo>
                <a:cubicBezTo>
                  <a:pt x="14777" y="20445"/>
                  <a:pt x="14815" y="20466"/>
                  <a:pt x="14846" y="20470"/>
                </a:cubicBezTo>
                <a:cubicBezTo>
                  <a:pt x="14854" y="20471"/>
                  <a:pt x="14862" y="20471"/>
                  <a:pt x="14869" y="20470"/>
                </a:cubicBezTo>
                <a:cubicBezTo>
                  <a:pt x="14876" y="20469"/>
                  <a:pt x="14882" y="20467"/>
                  <a:pt x="14888" y="20463"/>
                </a:cubicBezTo>
                <a:cubicBezTo>
                  <a:pt x="14897" y="20459"/>
                  <a:pt x="14903" y="20454"/>
                  <a:pt x="14908" y="20447"/>
                </a:cubicBezTo>
                <a:cubicBezTo>
                  <a:pt x="14909" y="20446"/>
                  <a:pt x="14910" y="20444"/>
                  <a:pt x="14911" y="20442"/>
                </a:cubicBezTo>
                <a:cubicBezTo>
                  <a:pt x="14915" y="20435"/>
                  <a:pt x="14919" y="20427"/>
                  <a:pt x="14919" y="20418"/>
                </a:cubicBezTo>
                <a:cubicBezTo>
                  <a:pt x="14919" y="20410"/>
                  <a:pt x="14916" y="20400"/>
                  <a:pt x="14913" y="20390"/>
                </a:cubicBezTo>
                <a:cubicBezTo>
                  <a:pt x="14908" y="20374"/>
                  <a:pt x="14900" y="20357"/>
                  <a:pt x="14887" y="20336"/>
                </a:cubicBezTo>
                <a:cubicBezTo>
                  <a:pt x="14872" y="20312"/>
                  <a:pt x="14854" y="20285"/>
                  <a:pt x="14829" y="20253"/>
                </a:cubicBezTo>
                <a:cubicBezTo>
                  <a:pt x="14792" y="20203"/>
                  <a:pt x="14770" y="20164"/>
                  <a:pt x="14756" y="20130"/>
                </a:cubicBezTo>
                <a:cubicBezTo>
                  <a:pt x="14752" y="20124"/>
                  <a:pt x="14746" y="20116"/>
                  <a:pt x="14741" y="20109"/>
                </a:cubicBezTo>
                <a:cubicBezTo>
                  <a:pt x="14741" y="20108"/>
                  <a:pt x="14740" y="20107"/>
                  <a:pt x="14740" y="20106"/>
                </a:cubicBezTo>
                <a:cubicBezTo>
                  <a:pt x="14705" y="20055"/>
                  <a:pt x="14671" y="20001"/>
                  <a:pt x="14641" y="19953"/>
                </a:cubicBezTo>
                <a:cubicBezTo>
                  <a:pt x="14612" y="19904"/>
                  <a:pt x="14588" y="19861"/>
                  <a:pt x="14571" y="19828"/>
                </a:cubicBezTo>
                <a:cubicBezTo>
                  <a:pt x="14557" y="19799"/>
                  <a:pt x="14521" y="19728"/>
                  <a:pt x="14491" y="19669"/>
                </a:cubicBezTo>
                <a:cubicBezTo>
                  <a:pt x="14456" y="19601"/>
                  <a:pt x="14421" y="19528"/>
                  <a:pt x="14378" y="19428"/>
                </a:cubicBezTo>
                <a:cubicBezTo>
                  <a:pt x="14378" y="19427"/>
                  <a:pt x="14379" y="19426"/>
                  <a:pt x="14378" y="19425"/>
                </a:cubicBezTo>
                <a:cubicBezTo>
                  <a:pt x="14300" y="19252"/>
                  <a:pt x="14223" y="19069"/>
                  <a:pt x="14154" y="18877"/>
                </a:cubicBezTo>
                <a:cubicBezTo>
                  <a:pt x="14125" y="18795"/>
                  <a:pt x="14076" y="18662"/>
                  <a:pt x="14046" y="18580"/>
                </a:cubicBezTo>
                <a:cubicBezTo>
                  <a:pt x="14018" y="18500"/>
                  <a:pt x="13992" y="18434"/>
                  <a:pt x="13986" y="18427"/>
                </a:cubicBezTo>
                <a:close/>
                <a:moveTo>
                  <a:pt x="14107" y="18484"/>
                </a:moveTo>
                <a:cubicBezTo>
                  <a:pt x="14102" y="18495"/>
                  <a:pt x="14128" y="18584"/>
                  <a:pt x="14162" y="18682"/>
                </a:cubicBezTo>
                <a:cubicBezTo>
                  <a:pt x="14346" y="19195"/>
                  <a:pt x="14589" y="19665"/>
                  <a:pt x="14857" y="20029"/>
                </a:cubicBezTo>
                <a:cubicBezTo>
                  <a:pt x="14872" y="20041"/>
                  <a:pt x="14887" y="20056"/>
                  <a:pt x="14903" y="20077"/>
                </a:cubicBezTo>
                <a:cubicBezTo>
                  <a:pt x="14917" y="20095"/>
                  <a:pt x="14929" y="20109"/>
                  <a:pt x="14941" y="20120"/>
                </a:cubicBezTo>
                <a:cubicBezTo>
                  <a:pt x="14944" y="20123"/>
                  <a:pt x="14947" y="20125"/>
                  <a:pt x="14950" y="20128"/>
                </a:cubicBezTo>
                <a:cubicBezTo>
                  <a:pt x="14959" y="20135"/>
                  <a:pt x="14968" y="20140"/>
                  <a:pt x="14977" y="20144"/>
                </a:cubicBezTo>
                <a:cubicBezTo>
                  <a:pt x="14981" y="20145"/>
                  <a:pt x="14986" y="20147"/>
                  <a:pt x="14990" y="20148"/>
                </a:cubicBezTo>
                <a:cubicBezTo>
                  <a:pt x="14992" y="20148"/>
                  <a:pt x="14994" y="20147"/>
                  <a:pt x="14996" y="20148"/>
                </a:cubicBezTo>
                <a:cubicBezTo>
                  <a:pt x="15005" y="20148"/>
                  <a:pt x="15012" y="20149"/>
                  <a:pt x="15021" y="20146"/>
                </a:cubicBezTo>
                <a:cubicBezTo>
                  <a:pt x="15034" y="20143"/>
                  <a:pt x="15049" y="20135"/>
                  <a:pt x="15065" y="20125"/>
                </a:cubicBezTo>
                <a:cubicBezTo>
                  <a:pt x="15095" y="20105"/>
                  <a:pt x="15119" y="20095"/>
                  <a:pt x="15143" y="20096"/>
                </a:cubicBezTo>
                <a:cubicBezTo>
                  <a:pt x="15167" y="20096"/>
                  <a:pt x="15189" y="20106"/>
                  <a:pt x="15215" y="20128"/>
                </a:cubicBezTo>
                <a:cubicBezTo>
                  <a:pt x="15226" y="20136"/>
                  <a:pt x="15240" y="20144"/>
                  <a:pt x="15255" y="20150"/>
                </a:cubicBezTo>
                <a:cubicBezTo>
                  <a:pt x="15269" y="20157"/>
                  <a:pt x="15284" y="20162"/>
                  <a:pt x="15302" y="20166"/>
                </a:cubicBezTo>
                <a:cubicBezTo>
                  <a:pt x="15320" y="20171"/>
                  <a:pt x="15340" y="20175"/>
                  <a:pt x="15359" y="20178"/>
                </a:cubicBezTo>
                <a:cubicBezTo>
                  <a:pt x="15385" y="20182"/>
                  <a:pt x="15411" y="20183"/>
                  <a:pt x="15438" y="20184"/>
                </a:cubicBezTo>
                <a:cubicBezTo>
                  <a:pt x="15443" y="20184"/>
                  <a:pt x="15449" y="20184"/>
                  <a:pt x="15454" y="20184"/>
                </a:cubicBezTo>
                <a:cubicBezTo>
                  <a:pt x="15480" y="20183"/>
                  <a:pt x="15503" y="20181"/>
                  <a:pt x="15524" y="20177"/>
                </a:cubicBezTo>
                <a:cubicBezTo>
                  <a:pt x="15540" y="20174"/>
                  <a:pt x="15554" y="20169"/>
                  <a:pt x="15565" y="20164"/>
                </a:cubicBezTo>
                <a:cubicBezTo>
                  <a:pt x="15577" y="20158"/>
                  <a:pt x="15585" y="20151"/>
                  <a:pt x="15591" y="20144"/>
                </a:cubicBezTo>
                <a:cubicBezTo>
                  <a:pt x="15593" y="20141"/>
                  <a:pt x="15594" y="20137"/>
                  <a:pt x="15593" y="20132"/>
                </a:cubicBezTo>
                <a:cubicBezTo>
                  <a:pt x="15591" y="20124"/>
                  <a:pt x="15584" y="20113"/>
                  <a:pt x="15577" y="20102"/>
                </a:cubicBezTo>
                <a:cubicBezTo>
                  <a:pt x="15570" y="20093"/>
                  <a:pt x="15562" y="20082"/>
                  <a:pt x="15552" y="20070"/>
                </a:cubicBezTo>
                <a:cubicBezTo>
                  <a:pt x="15546" y="20063"/>
                  <a:pt x="15541" y="20057"/>
                  <a:pt x="15534" y="20049"/>
                </a:cubicBezTo>
                <a:cubicBezTo>
                  <a:pt x="15532" y="20047"/>
                  <a:pt x="15529" y="20044"/>
                  <a:pt x="15526" y="20041"/>
                </a:cubicBezTo>
                <a:cubicBezTo>
                  <a:pt x="15499" y="20018"/>
                  <a:pt x="15476" y="19999"/>
                  <a:pt x="15443" y="19972"/>
                </a:cubicBezTo>
                <a:cubicBezTo>
                  <a:pt x="15363" y="19907"/>
                  <a:pt x="15291" y="19846"/>
                  <a:pt x="15223" y="19786"/>
                </a:cubicBezTo>
                <a:cubicBezTo>
                  <a:pt x="15212" y="19776"/>
                  <a:pt x="15202" y="19767"/>
                  <a:pt x="15191" y="19757"/>
                </a:cubicBezTo>
                <a:cubicBezTo>
                  <a:pt x="15189" y="19756"/>
                  <a:pt x="15187" y="19753"/>
                  <a:pt x="15186" y="19752"/>
                </a:cubicBezTo>
                <a:cubicBezTo>
                  <a:pt x="15123" y="19696"/>
                  <a:pt x="15064" y="19641"/>
                  <a:pt x="15008" y="19585"/>
                </a:cubicBezTo>
                <a:cubicBezTo>
                  <a:pt x="15007" y="19585"/>
                  <a:pt x="15006" y="19584"/>
                  <a:pt x="15006" y="19584"/>
                </a:cubicBezTo>
                <a:cubicBezTo>
                  <a:pt x="15005" y="19583"/>
                  <a:pt x="15004" y="19582"/>
                  <a:pt x="15003" y="19581"/>
                </a:cubicBezTo>
                <a:cubicBezTo>
                  <a:pt x="14991" y="19570"/>
                  <a:pt x="14977" y="19556"/>
                  <a:pt x="14968" y="19548"/>
                </a:cubicBezTo>
                <a:cubicBezTo>
                  <a:pt x="14940" y="19519"/>
                  <a:pt x="14909" y="19485"/>
                  <a:pt x="14879" y="19451"/>
                </a:cubicBezTo>
                <a:cubicBezTo>
                  <a:pt x="14877" y="19448"/>
                  <a:pt x="14874" y="19446"/>
                  <a:pt x="14872" y="19444"/>
                </a:cubicBezTo>
                <a:cubicBezTo>
                  <a:pt x="14870" y="19442"/>
                  <a:pt x="14869" y="19440"/>
                  <a:pt x="14867" y="19439"/>
                </a:cubicBezTo>
                <a:cubicBezTo>
                  <a:pt x="14860" y="19431"/>
                  <a:pt x="14853" y="19423"/>
                  <a:pt x="14846" y="19415"/>
                </a:cubicBezTo>
                <a:cubicBezTo>
                  <a:pt x="14838" y="19406"/>
                  <a:pt x="14829" y="19399"/>
                  <a:pt x="14821" y="19391"/>
                </a:cubicBezTo>
                <a:cubicBezTo>
                  <a:pt x="14806" y="19374"/>
                  <a:pt x="14789" y="19351"/>
                  <a:pt x="14769" y="19328"/>
                </a:cubicBezTo>
                <a:cubicBezTo>
                  <a:pt x="14767" y="19326"/>
                  <a:pt x="14766" y="19324"/>
                  <a:pt x="14764" y="19323"/>
                </a:cubicBezTo>
                <a:cubicBezTo>
                  <a:pt x="14747" y="19303"/>
                  <a:pt x="14730" y="19283"/>
                  <a:pt x="14712" y="19263"/>
                </a:cubicBezTo>
                <a:cubicBezTo>
                  <a:pt x="14703" y="19253"/>
                  <a:pt x="14694" y="19243"/>
                  <a:pt x="14686" y="19233"/>
                </a:cubicBezTo>
                <a:cubicBezTo>
                  <a:pt x="14637" y="19177"/>
                  <a:pt x="14592" y="19121"/>
                  <a:pt x="14547" y="19064"/>
                </a:cubicBezTo>
                <a:cubicBezTo>
                  <a:pt x="14546" y="19063"/>
                  <a:pt x="14544" y="19062"/>
                  <a:pt x="14543" y="19061"/>
                </a:cubicBezTo>
                <a:cubicBezTo>
                  <a:pt x="14543" y="19061"/>
                  <a:pt x="14544" y="19061"/>
                  <a:pt x="14543" y="19060"/>
                </a:cubicBezTo>
                <a:cubicBezTo>
                  <a:pt x="14543" y="19060"/>
                  <a:pt x="14542" y="19059"/>
                  <a:pt x="14542" y="19059"/>
                </a:cubicBezTo>
                <a:cubicBezTo>
                  <a:pt x="14541" y="19058"/>
                  <a:pt x="14536" y="19053"/>
                  <a:pt x="14535" y="19052"/>
                </a:cubicBezTo>
                <a:cubicBezTo>
                  <a:pt x="14535" y="19052"/>
                  <a:pt x="14534" y="19048"/>
                  <a:pt x="14534" y="19048"/>
                </a:cubicBezTo>
                <a:cubicBezTo>
                  <a:pt x="14533" y="19048"/>
                  <a:pt x="14532" y="19047"/>
                  <a:pt x="14532" y="19047"/>
                </a:cubicBezTo>
                <a:cubicBezTo>
                  <a:pt x="14525" y="19038"/>
                  <a:pt x="14518" y="19030"/>
                  <a:pt x="14511" y="19021"/>
                </a:cubicBezTo>
                <a:cubicBezTo>
                  <a:pt x="14498" y="19005"/>
                  <a:pt x="14486" y="18990"/>
                  <a:pt x="14473" y="18973"/>
                </a:cubicBezTo>
                <a:cubicBezTo>
                  <a:pt x="14451" y="18944"/>
                  <a:pt x="14430" y="18916"/>
                  <a:pt x="14408" y="18887"/>
                </a:cubicBezTo>
                <a:cubicBezTo>
                  <a:pt x="14385" y="18858"/>
                  <a:pt x="14367" y="18830"/>
                  <a:pt x="14346" y="18802"/>
                </a:cubicBezTo>
                <a:cubicBezTo>
                  <a:pt x="14344" y="18799"/>
                  <a:pt x="14342" y="18798"/>
                  <a:pt x="14341" y="18796"/>
                </a:cubicBezTo>
                <a:cubicBezTo>
                  <a:pt x="14340" y="18796"/>
                  <a:pt x="14341" y="18795"/>
                  <a:pt x="14341" y="18795"/>
                </a:cubicBezTo>
                <a:cubicBezTo>
                  <a:pt x="14339" y="18792"/>
                  <a:pt x="14336" y="18791"/>
                  <a:pt x="14334" y="18788"/>
                </a:cubicBezTo>
                <a:cubicBezTo>
                  <a:pt x="14294" y="18734"/>
                  <a:pt x="14265" y="18688"/>
                  <a:pt x="14233" y="18642"/>
                </a:cubicBezTo>
                <a:cubicBezTo>
                  <a:pt x="14216" y="18617"/>
                  <a:pt x="14199" y="18593"/>
                  <a:pt x="14182" y="18570"/>
                </a:cubicBezTo>
                <a:cubicBezTo>
                  <a:pt x="14179" y="18566"/>
                  <a:pt x="14176" y="18561"/>
                  <a:pt x="14174" y="18558"/>
                </a:cubicBezTo>
                <a:cubicBezTo>
                  <a:pt x="14168" y="18550"/>
                  <a:pt x="14160" y="18537"/>
                  <a:pt x="14156" y="18532"/>
                </a:cubicBezTo>
                <a:cubicBezTo>
                  <a:pt x="14155" y="18531"/>
                  <a:pt x="14152" y="18527"/>
                  <a:pt x="14151" y="18526"/>
                </a:cubicBezTo>
                <a:cubicBezTo>
                  <a:pt x="14151" y="18525"/>
                  <a:pt x="14151" y="18525"/>
                  <a:pt x="14151" y="18524"/>
                </a:cubicBezTo>
                <a:cubicBezTo>
                  <a:pt x="14136" y="18504"/>
                  <a:pt x="14123" y="18489"/>
                  <a:pt x="14115" y="18484"/>
                </a:cubicBezTo>
                <a:cubicBezTo>
                  <a:pt x="14111" y="18482"/>
                  <a:pt x="14108" y="18482"/>
                  <a:pt x="14107" y="18484"/>
                </a:cubicBezTo>
                <a:close/>
                <a:moveTo>
                  <a:pt x="11210" y="18591"/>
                </a:moveTo>
                <a:cubicBezTo>
                  <a:pt x="11205" y="18591"/>
                  <a:pt x="11201" y="18595"/>
                  <a:pt x="11197" y="18604"/>
                </a:cubicBezTo>
                <a:cubicBezTo>
                  <a:pt x="11192" y="18615"/>
                  <a:pt x="11189" y="18636"/>
                  <a:pt x="11186" y="18658"/>
                </a:cubicBezTo>
                <a:cubicBezTo>
                  <a:pt x="11180" y="18692"/>
                  <a:pt x="11177" y="18735"/>
                  <a:pt x="11174" y="18791"/>
                </a:cubicBezTo>
                <a:cubicBezTo>
                  <a:pt x="11171" y="18853"/>
                  <a:pt x="11169" y="18926"/>
                  <a:pt x="11169" y="19007"/>
                </a:cubicBezTo>
                <a:cubicBezTo>
                  <a:pt x="11169" y="19087"/>
                  <a:pt x="11171" y="19174"/>
                  <a:pt x="11174" y="19265"/>
                </a:cubicBezTo>
                <a:cubicBezTo>
                  <a:pt x="11177" y="19357"/>
                  <a:pt x="11182" y="19451"/>
                  <a:pt x="11187" y="19545"/>
                </a:cubicBezTo>
                <a:cubicBezTo>
                  <a:pt x="11193" y="19639"/>
                  <a:pt x="11201" y="19733"/>
                  <a:pt x="11208" y="19821"/>
                </a:cubicBezTo>
                <a:cubicBezTo>
                  <a:pt x="11224" y="19998"/>
                  <a:pt x="11243" y="20155"/>
                  <a:pt x="11266" y="20262"/>
                </a:cubicBezTo>
                <a:cubicBezTo>
                  <a:pt x="11298" y="20415"/>
                  <a:pt x="11317" y="20534"/>
                  <a:pt x="11324" y="20623"/>
                </a:cubicBezTo>
                <a:cubicBezTo>
                  <a:pt x="11410" y="20974"/>
                  <a:pt x="11504" y="21234"/>
                  <a:pt x="11583" y="21319"/>
                </a:cubicBezTo>
                <a:cubicBezTo>
                  <a:pt x="11647" y="21388"/>
                  <a:pt x="11659" y="21381"/>
                  <a:pt x="11766" y="21214"/>
                </a:cubicBezTo>
                <a:cubicBezTo>
                  <a:pt x="11785" y="21184"/>
                  <a:pt x="11799" y="21159"/>
                  <a:pt x="11810" y="21137"/>
                </a:cubicBezTo>
                <a:cubicBezTo>
                  <a:pt x="11823" y="21100"/>
                  <a:pt x="11812" y="20976"/>
                  <a:pt x="11782" y="20834"/>
                </a:cubicBezTo>
                <a:cubicBezTo>
                  <a:pt x="11760" y="20760"/>
                  <a:pt x="11743" y="20678"/>
                  <a:pt x="11728" y="20582"/>
                </a:cubicBezTo>
                <a:cubicBezTo>
                  <a:pt x="11686" y="20348"/>
                  <a:pt x="11662" y="19997"/>
                  <a:pt x="11661" y="19579"/>
                </a:cubicBezTo>
                <a:lnTo>
                  <a:pt x="11661" y="19313"/>
                </a:lnTo>
                <a:cubicBezTo>
                  <a:pt x="11661" y="19312"/>
                  <a:pt x="11661" y="19311"/>
                  <a:pt x="11661" y="19311"/>
                </a:cubicBezTo>
                <a:cubicBezTo>
                  <a:pt x="11660" y="19199"/>
                  <a:pt x="11660" y="19117"/>
                  <a:pt x="11661" y="19053"/>
                </a:cubicBezTo>
                <a:cubicBezTo>
                  <a:pt x="11661" y="19052"/>
                  <a:pt x="11661" y="19050"/>
                  <a:pt x="11661" y="19049"/>
                </a:cubicBezTo>
                <a:lnTo>
                  <a:pt x="11660" y="18820"/>
                </a:lnTo>
                <a:lnTo>
                  <a:pt x="11612" y="18790"/>
                </a:lnTo>
                <a:cubicBezTo>
                  <a:pt x="11581" y="18769"/>
                  <a:pt x="11544" y="18749"/>
                  <a:pt x="11532" y="18743"/>
                </a:cubicBezTo>
                <a:cubicBezTo>
                  <a:pt x="11524" y="18739"/>
                  <a:pt x="11466" y="18704"/>
                  <a:pt x="11418" y="18676"/>
                </a:cubicBezTo>
                <a:cubicBezTo>
                  <a:pt x="11375" y="18655"/>
                  <a:pt x="11332" y="18635"/>
                  <a:pt x="11298" y="18620"/>
                </a:cubicBezTo>
                <a:cubicBezTo>
                  <a:pt x="11276" y="18611"/>
                  <a:pt x="11256" y="18604"/>
                  <a:pt x="11241" y="18599"/>
                </a:cubicBezTo>
                <a:cubicBezTo>
                  <a:pt x="11226" y="18594"/>
                  <a:pt x="11215" y="18591"/>
                  <a:pt x="11210" y="18591"/>
                </a:cubicBezTo>
                <a:close/>
                <a:moveTo>
                  <a:pt x="13522" y="18594"/>
                </a:moveTo>
                <a:cubicBezTo>
                  <a:pt x="13521" y="18593"/>
                  <a:pt x="13515" y="18595"/>
                  <a:pt x="13512" y="18595"/>
                </a:cubicBezTo>
                <a:cubicBezTo>
                  <a:pt x="13502" y="18597"/>
                  <a:pt x="13492" y="18599"/>
                  <a:pt x="13469" y="18607"/>
                </a:cubicBezTo>
                <a:cubicBezTo>
                  <a:pt x="13442" y="18617"/>
                  <a:pt x="13415" y="18626"/>
                  <a:pt x="13399" y="18631"/>
                </a:cubicBezTo>
                <a:lnTo>
                  <a:pt x="13386" y="18636"/>
                </a:lnTo>
                <a:lnTo>
                  <a:pt x="13384" y="18636"/>
                </a:lnTo>
                <a:cubicBezTo>
                  <a:pt x="13381" y="18638"/>
                  <a:pt x="13378" y="18640"/>
                  <a:pt x="13376" y="18643"/>
                </a:cubicBezTo>
                <a:cubicBezTo>
                  <a:pt x="13374" y="18646"/>
                  <a:pt x="13372" y="18648"/>
                  <a:pt x="13371" y="18652"/>
                </a:cubicBezTo>
                <a:cubicBezTo>
                  <a:pt x="13369" y="18661"/>
                  <a:pt x="13370" y="18675"/>
                  <a:pt x="13373" y="18698"/>
                </a:cubicBezTo>
                <a:cubicBezTo>
                  <a:pt x="13376" y="18728"/>
                  <a:pt x="13382" y="18823"/>
                  <a:pt x="13386" y="18908"/>
                </a:cubicBezTo>
                <a:cubicBezTo>
                  <a:pt x="13387" y="18929"/>
                  <a:pt x="13389" y="18950"/>
                  <a:pt x="13391" y="18971"/>
                </a:cubicBezTo>
                <a:cubicBezTo>
                  <a:pt x="13391" y="18971"/>
                  <a:pt x="13391" y="18972"/>
                  <a:pt x="13391" y="18972"/>
                </a:cubicBezTo>
                <a:cubicBezTo>
                  <a:pt x="13412" y="19122"/>
                  <a:pt x="13450" y="19269"/>
                  <a:pt x="13502" y="19417"/>
                </a:cubicBezTo>
                <a:cubicBezTo>
                  <a:pt x="13514" y="19431"/>
                  <a:pt x="13523" y="19452"/>
                  <a:pt x="13535" y="19488"/>
                </a:cubicBezTo>
                <a:cubicBezTo>
                  <a:pt x="13556" y="19556"/>
                  <a:pt x="13698" y="19813"/>
                  <a:pt x="13849" y="20058"/>
                </a:cubicBezTo>
                <a:cubicBezTo>
                  <a:pt x="13908" y="20155"/>
                  <a:pt x="13954" y="20229"/>
                  <a:pt x="13992" y="20286"/>
                </a:cubicBezTo>
                <a:cubicBezTo>
                  <a:pt x="14018" y="20325"/>
                  <a:pt x="14038" y="20353"/>
                  <a:pt x="14056" y="20376"/>
                </a:cubicBezTo>
                <a:cubicBezTo>
                  <a:pt x="14063" y="20384"/>
                  <a:pt x="14070" y="20392"/>
                  <a:pt x="14076" y="20398"/>
                </a:cubicBezTo>
                <a:cubicBezTo>
                  <a:pt x="14079" y="20402"/>
                  <a:pt x="14083" y="20406"/>
                  <a:pt x="14086" y="20409"/>
                </a:cubicBezTo>
                <a:cubicBezTo>
                  <a:pt x="14096" y="20419"/>
                  <a:pt x="14104" y="20427"/>
                  <a:pt x="14112" y="20431"/>
                </a:cubicBezTo>
                <a:cubicBezTo>
                  <a:pt x="14120" y="20436"/>
                  <a:pt x="14127" y="20436"/>
                  <a:pt x="14133" y="20435"/>
                </a:cubicBezTo>
                <a:cubicBezTo>
                  <a:pt x="14135" y="20435"/>
                  <a:pt x="14138" y="20435"/>
                  <a:pt x="14140" y="20434"/>
                </a:cubicBezTo>
                <a:cubicBezTo>
                  <a:pt x="14144" y="20433"/>
                  <a:pt x="14147" y="20430"/>
                  <a:pt x="14151" y="20426"/>
                </a:cubicBezTo>
                <a:cubicBezTo>
                  <a:pt x="14153" y="20424"/>
                  <a:pt x="14154" y="20422"/>
                  <a:pt x="14156" y="20419"/>
                </a:cubicBezTo>
                <a:cubicBezTo>
                  <a:pt x="14161" y="20413"/>
                  <a:pt x="14166" y="20405"/>
                  <a:pt x="14171" y="20394"/>
                </a:cubicBezTo>
                <a:cubicBezTo>
                  <a:pt x="14198" y="20334"/>
                  <a:pt x="14249" y="20285"/>
                  <a:pt x="14283" y="20285"/>
                </a:cubicBezTo>
                <a:cubicBezTo>
                  <a:pt x="14292" y="20285"/>
                  <a:pt x="14294" y="20275"/>
                  <a:pt x="14290" y="20256"/>
                </a:cubicBezTo>
                <a:cubicBezTo>
                  <a:pt x="14286" y="20237"/>
                  <a:pt x="14275" y="20209"/>
                  <a:pt x="14261" y="20176"/>
                </a:cubicBezTo>
                <a:cubicBezTo>
                  <a:pt x="14231" y="20108"/>
                  <a:pt x="14182" y="20014"/>
                  <a:pt x="14120" y="19912"/>
                </a:cubicBezTo>
                <a:cubicBezTo>
                  <a:pt x="14037" y="19775"/>
                  <a:pt x="13985" y="19678"/>
                  <a:pt x="13960" y="19610"/>
                </a:cubicBezTo>
                <a:cubicBezTo>
                  <a:pt x="13959" y="19608"/>
                  <a:pt x="13959" y="19605"/>
                  <a:pt x="13958" y="19603"/>
                </a:cubicBezTo>
                <a:cubicBezTo>
                  <a:pt x="13958" y="19602"/>
                  <a:pt x="13957" y="19602"/>
                  <a:pt x="13956" y="19601"/>
                </a:cubicBezTo>
                <a:cubicBezTo>
                  <a:pt x="13937" y="19564"/>
                  <a:pt x="13914" y="19523"/>
                  <a:pt x="13901" y="19496"/>
                </a:cubicBezTo>
                <a:cubicBezTo>
                  <a:pt x="13858" y="19407"/>
                  <a:pt x="13757" y="19170"/>
                  <a:pt x="13677" y="18968"/>
                </a:cubicBezTo>
                <a:cubicBezTo>
                  <a:pt x="13596" y="18766"/>
                  <a:pt x="13526" y="18598"/>
                  <a:pt x="13522" y="18594"/>
                </a:cubicBezTo>
                <a:close/>
                <a:moveTo>
                  <a:pt x="13254" y="18684"/>
                </a:moveTo>
                <a:lnTo>
                  <a:pt x="13105" y="18734"/>
                </a:lnTo>
                <a:cubicBezTo>
                  <a:pt x="12981" y="18774"/>
                  <a:pt x="12949" y="18792"/>
                  <a:pt x="12949" y="18820"/>
                </a:cubicBezTo>
                <a:cubicBezTo>
                  <a:pt x="12949" y="18840"/>
                  <a:pt x="12970" y="18955"/>
                  <a:pt x="12995" y="19075"/>
                </a:cubicBezTo>
                <a:cubicBezTo>
                  <a:pt x="13001" y="19104"/>
                  <a:pt x="13001" y="19114"/>
                  <a:pt x="13005" y="19137"/>
                </a:cubicBezTo>
                <a:cubicBezTo>
                  <a:pt x="13021" y="19207"/>
                  <a:pt x="13038" y="19279"/>
                  <a:pt x="13054" y="19339"/>
                </a:cubicBezTo>
                <a:cubicBezTo>
                  <a:pt x="13075" y="19415"/>
                  <a:pt x="13094" y="19491"/>
                  <a:pt x="13098" y="19509"/>
                </a:cubicBezTo>
                <a:cubicBezTo>
                  <a:pt x="13104" y="19537"/>
                  <a:pt x="13127" y="19597"/>
                  <a:pt x="13152" y="19665"/>
                </a:cubicBezTo>
                <a:cubicBezTo>
                  <a:pt x="13169" y="19702"/>
                  <a:pt x="13189" y="19749"/>
                  <a:pt x="13218" y="19821"/>
                </a:cubicBezTo>
                <a:cubicBezTo>
                  <a:pt x="13247" y="19895"/>
                  <a:pt x="13297" y="20004"/>
                  <a:pt x="13352" y="20120"/>
                </a:cubicBezTo>
                <a:cubicBezTo>
                  <a:pt x="13366" y="20141"/>
                  <a:pt x="13382" y="20168"/>
                  <a:pt x="13399" y="20201"/>
                </a:cubicBezTo>
                <a:cubicBezTo>
                  <a:pt x="13450" y="20302"/>
                  <a:pt x="13532" y="20463"/>
                  <a:pt x="13580" y="20559"/>
                </a:cubicBezTo>
                <a:cubicBezTo>
                  <a:pt x="13594" y="20587"/>
                  <a:pt x="13609" y="20611"/>
                  <a:pt x="13625" y="20633"/>
                </a:cubicBezTo>
                <a:cubicBezTo>
                  <a:pt x="13656" y="20676"/>
                  <a:pt x="13691" y="20706"/>
                  <a:pt x="13726" y="20722"/>
                </a:cubicBezTo>
                <a:cubicBezTo>
                  <a:pt x="13743" y="20730"/>
                  <a:pt x="13761" y="20733"/>
                  <a:pt x="13778" y="20733"/>
                </a:cubicBezTo>
                <a:cubicBezTo>
                  <a:pt x="13805" y="20733"/>
                  <a:pt x="13829" y="20732"/>
                  <a:pt x="13850" y="20730"/>
                </a:cubicBezTo>
                <a:cubicBezTo>
                  <a:pt x="13871" y="20728"/>
                  <a:pt x="13889" y="20724"/>
                  <a:pt x="13904" y="20719"/>
                </a:cubicBezTo>
                <a:cubicBezTo>
                  <a:pt x="13918" y="20716"/>
                  <a:pt x="13931" y="20713"/>
                  <a:pt x="13940" y="20707"/>
                </a:cubicBezTo>
                <a:cubicBezTo>
                  <a:pt x="13950" y="20701"/>
                  <a:pt x="13956" y="20692"/>
                  <a:pt x="13961" y="20683"/>
                </a:cubicBezTo>
                <a:cubicBezTo>
                  <a:pt x="13962" y="20682"/>
                  <a:pt x="13964" y="20680"/>
                  <a:pt x="13965" y="20678"/>
                </a:cubicBezTo>
                <a:cubicBezTo>
                  <a:pt x="13967" y="20672"/>
                  <a:pt x="13969" y="20666"/>
                  <a:pt x="13970" y="20659"/>
                </a:cubicBezTo>
                <a:cubicBezTo>
                  <a:pt x="13971" y="20646"/>
                  <a:pt x="13968" y="20629"/>
                  <a:pt x="13961" y="20610"/>
                </a:cubicBezTo>
                <a:cubicBezTo>
                  <a:pt x="13942" y="20553"/>
                  <a:pt x="13889" y="20471"/>
                  <a:pt x="13804" y="20357"/>
                </a:cubicBezTo>
                <a:cubicBezTo>
                  <a:pt x="13728" y="20254"/>
                  <a:pt x="13660" y="20150"/>
                  <a:pt x="13602" y="20050"/>
                </a:cubicBezTo>
                <a:cubicBezTo>
                  <a:pt x="13573" y="20000"/>
                  <a:pt x="13545" y="19951"/>
                  <a:pt x="13522" y="19904"/>
                </a:cubicBezTo>
                <a:cubicBezTo>
                  <a:pt x="13499" y="19860"/>
                  <a:pt x="13481" y="19817"/>
                  <a:pt x="13464" y="19777"/>
                </a:cubicBezTo>
                <a:cubicBezTo>
                  <a:pt x="13461" y="19770"/>
                  <a:pt x="13459" y="19763"/>
                  <a:pt x="13456" y="19756"/>
                </a:cubicBezTo>
                <a:cubicBezTo>
                  <a:pt x="13443" y="19723"/>
                  <a:pt x="13431" y="19692"/>
                  <a:pt x="13422" y="19662"/>
                </a:cubicBezTo>
                <a:cubicBezTo>
                  <a:pt x="13420" y="19655"/>
                  <a:pt x="13417" y="19648"/>
                  <a:pt x="13415" y="19641"/>
                </a:cubicBezTo>
                <a:cubicBezTo>
                  <a:pt x="13408" y="19616"/>
                  <a:pt x="13403" y="19593"/>
                  <a:pt x="13399" y="19571"/>
                </a:cubicBezTo>
                <a:cubicBezTo>
                  <a:pt x="13392" y="19546"/>
                  <a:pt x="13383" y="19520"/>
                  <a:pt x="13379" y="19499"/>
                </a:cubicBezTo>
                <a:cubicBezTo>
                  <a:pt x="13375" y="19476"/>
                  <a:pt x="13366" y="19430"/>
                  <a:pt x="13358" y="19388"/>
                </a:cubicBezTo>
                <a:cubicBezTo>
                  <a:pt x="13336" y="19285"/>
                  <a:pt x="13319" y="19178"/>
                  <a:pt x="13307" y="19061"/>
                </a:cubicBezTo>
                <a:cubicBezTo>
                  <a:pt x="13295" y="18930"/>
                  <a:pt x="13278" y="18791"/>
                  <a:pt x="13272" y="18752"/>
                </a:cubicBezTo>
                <a:lnTo>
                  <a:pt x="13263" y="18698"/>
                </a:lnTo>
                <a:cubicBezTo>
                  <a:pt x="13261" y="18689"/>
                  <a:pt x="13256" y="18685"/>
                  <a:pt x="13254" y="18684"/>
                </a:cubicBezTo>
                <a:close/>
                <a:moveTo>
                  <a:pt x="8104" y="18755"/>
                </a:moveTo>
                <a:cubicBezTo>
                  <a:pt x="8101" y="18761"/>
                  <a:pt x="8100" y="18767"/>
                  <a:pt x="8097" y="18774"/>
                </a:cubicBezTo>
                <a:cubicBezTo>
                  <a:pt x="8097" y="18789"/>
                  <a:pt x="8101" y="18797"/>
                  <a:pt x="8107" y="18792"/>
                </a:cubicBezTo>
                <a:cubicBezTo>
                  <a:pt x="8114" y="18787"/>
                  <a:pt x="8115" y="18771"/>
                  <a:pt x="8109" y="18759"/>
                </a:cubicBezTo>
                <a:cubicBezTo>
                  <a:pt x="8107" y="18755"/>
                  <a:pt x="8105" y="18756"/>
                  <a:pt x="8104" y="18755"/>
                </a:cubicBezTo>
                <a:close/>
                <a:moveTo>
                  <a:pt x="8091" y="18819"/>
                </a:moveTo>
                <a:cubicBezTo>
                  <a:pt x="8088" y="18818"/>
                  <a:pt x="8082" y="18825"/>
                  <a:pt x="8075" y="18840"/>
                </a:cubicBezTo>
                <a:cubicBezTo>
                  <a:pt x="8070" y="18850"/>
                  <a:pt x="8033" y="18974"/>
                  <a:pt x="8009" y="19053"/>
                </a:cubicBezTo>
                <a:cubicBezTo>
                  <a:pt x="8006" y="19067"/>
                  <a:pt x="8004" y="19082"/>
                  <a:pt x="8001" y="19096"/>
                </a:cubicBezTo>
                <a:cubicBezTo>
                  <a:pt x="7999" y="19106"/>
                  <a:pt x="7997" y="19114"/>
                  <a:pt x="7994" y="19124"/>
                </a:cubicBezTo>
                <a:cubicBezTo>
                  <a:pt x="7989" y="19145"/>
                  <a:pt x="7985" y="19165"/>
                  <a:pt x="7980" y="19187"/>
                </a:cubicBezTo>
                <a:cubicBezTo>
                  <a:pt x="7979" y="19188"/>
                  <a:pt x="7978" y="19188"/>
                  <a:pt x="7978" y="19189"/>
                </a:cubicBezTo>
                <a:cubicBezTo>
                  <a:pt x="7972" y="19213"/>
                  <a:pt x="7967" y="19235"/>
                  <a:pt x="7960" y="19259"/>
                </a:cubicBezTo>
                <a:cubicBezTo>
                  <a:pt x="7960" y="19260"/>
                  <a:pt x="7959" y="19260"/>
                  <a:pt x="7958" y="19261"/>
                </a:cubicBezTo>
                <a:cubicBezTo>
                  <a:pt x="7934" y="19348"/>
                  <a:pt x="7908" y="19434"/>
                  <a:pt x="7880" y="19515"/>
                </a:cubicBezTo>
                <a:cubicBezTo>
                  <a:pt x="7880" y="19515"/>
                  <a:pt x="7880" y="19516"/>
                  <a:pt x="7880" y="19517"/>
                </a:cubicBezTo>
                <a:cubicBezTo>
                  <a:pt x="7875" y="19533"/>
                  <a:pt x="7869" y="19546"/>
                  <a:pt x="7864" y="19561"/>
                </a:cubicBezTo>
                <a:cubicBezTo>
                  <a:pt x="7860" y="19572"/>
                  <a:pt x="7855" y="19583"/>
                  <a:pt x="7851" y="19593"/>
                </a:cubicBezTo>
                <a:cubicBezTo>
                  <a:pt x="7847" y="19602"/>
                  <a:pt x="7844" y="19610"/>
                  <a:pt x="7841" y="19618"/>
                </a:cubicBezTo>
                <a:cubicBezTo>
                  <a:pt x="7840" y="19621"/>
                  <a:pt x="7841" y="19622"/>
                  <a:pt x="7841" y="19624"/>
                </a:cubicBezTo>
                <a:cubicBezTo>
                  <a:pt x="7840" y="19626"/>
                  <a:pt x="7838" y="19628"/>
                  <a:pt x="7837" y="19630"/>
                </a:cubicBezTo>
                <a:cubicBezTo>
                  <a:pt x="7833" y="19650"/>
                  <a:pt x="7829" y="19668"/>
                  <a:pt x="7824" y="19684"/>
                </a:cubicBezTo>
                <a:cubicBezTo>
                  <a:pt x="7824" y="19684"/>
                  <a:pt x="7823" y="19686"/>
                  <a:pt x="7823" y="19686"/>
                </a:cubicBezTo>
                <a:cubicBezTo>
                  <a:pt x="7822" y="19688"/>
                  <a:pt x="7823" y="19688"/>
                  <a:pt x="7823" y="19689"/>
                </a:cubicBezTo>
                <a:cubicBezTo>
                  <a:pt x="7822" y="19690"/>
                  <a:pt x="7821" y="19691"/>
                  <a:pt x="7821" y="19692"/>
                </a:cubicBezTo>
                <a:cubicBezTo>
                  <a:pt x="7816" y="19708"/>
                  <a:pt x="7810" y="19725"/>
                  <a:pt x="7803" y="19738"/>
                </a:cubicBezTo>
                <a:cubicBezTo>
                  <a:pt x="7851" y="19698"/>
                  <a:pt x="7902" y="19693"/>
                  <a:pt x="7940" y="19721"/>
                </a:cubicBezTo>
                <a:cubicBezTo>
                  <a:pt x="7940" y="19714"/>
                  <a:pt x="7939" y="19709"/>
                  <a:pt x="7939" y="19701"/>
                </a:cubicBezTo>
                <a:cubicBezTo>
                  <a:pt x="7942" y="19475"/>
                  <a:pt x="8003" y="19157"/>
                  <a:pt x="8065" y="18977"/>
                </a:cubicBezTo>
                <a:cubicBezTo>
                  <a:pt x="8084" y="18887"/>
                  <a:pt x="8097" y="18821"/>
                  <a:pt x="8091" y="18819"/>
                </a:cubicBezTo>
                <a:close/>
                <a:moveTo>
                  <a:pt x="12814" y="18839"/>
                </a:moveTo>
                <a:cubicBezTo>
                  <a:pt x="12811" y="18837"/>
                  <a:pt x="12799" y="18838"/>
                  <a:pt x="12786" y="18840"/>
                </a:cubicBezTo>
                <a:cubicBezTo>
                  <a:pt x="12778" y="18842"/>
                  <a:pt x="12769" y="18843"/>
                  <a:pt x="12760" y="18845"/>
                </a:cubicBezTo>
                <a:cubicBezTo>
                  <a:pt x="12725" y="18855"/>
                  <a:pt x="12652" y="18880"/>
                  <a:pt x="12573" y="18908"/>
                </a:cubicBezTo>
                <a:cubicBezTo>
                  <a:pt x="12573" y="18908"/>
                  <a:pt x="12572" y="18909"/>
                  <a:pt x="12572" y="18909"/>
                </a:cubicBezTo>
                <a:cubicBezTo>
                  <a:pt x="12571" y="18910"/>
                  <a:pt x="12571" y="18909"/>
                  <a:pt x="12570" y="18909"/>
                </a:cubicBezTo>
                <a:cubicBezTo>
                  <a:pt x="12567" y="18911"/>
                  <a:pt x="12562" y="18913"/>
                  <a:pt x="12559" y="18915"/>
                </a:cubicBezTo>
                <a:cubicBezTo>
                  <a:pt x="12520" y="18934"/>
                  <a:pt x="12459" y="18955"/>
                  <a:pt x="12423" y="18963"/>
                </a:cubicBezTo>
                <a:lnTo>
                  <a:pt x="12385" y="18971"/>
                </a:lnTo>
                <a:lnTo>
                  <a:pt x="12410" y="19203"/>
                </a:lnTo>
                <a:cubicBezTo>
                  <a:pt x="12414" y="19243"/>
                  <a:pt x="12416" y="19278"/>
                  <a:pt x="12417" y="19309"/>
                </a:cubicBezTo>
                <a:cubicBezTo>
                  <a:pt x="12417" y="19322"/>
                  <a:pt x="12416" y="19330"/>
                  <a:pt x="12415" y="19341"/>
                </a:cubicBezTo>
                <a:cubicBezTo>
                  <a:pt x="12467" y="19577"/>
                  <a:pt x="12549" y="19810"/>
                  <a:pt x="12624" y="19914"/>
                </a:cubicBezTo>
                <a:cubicBezTo>
                  <a:pt x="12651" y="19952"/>
                  <a:pt x="12669" y="19974"/>
                  <a:pt x="12676" y="19981"/>
                </a:cubicBezTo>
                <a:cubicBezTo>
                  <a:pt x="12678" y="19982"/>
                  <a:pt x="12683" y="19986"/>
                  <a:pt x="12683" y="19985"/>
                </a:cubicBezTo>
                <a:cubicBezTo>
                  <a:pt x="12684" y="19983"/>
                  <a:pt x="12700" y="19891"/>
                  <a:pt x="12709" y="19840"/>
                </a:cubicBezTo>
                <a:cubicBezTo>
                  <a:pt x="12719" y="19770"/>
                  <a:pt x="12728" y="19706"/>
                  <a:pt x="12748" y="19571"/>
                </a:cubicBezTo>
                <a:cubicBezTo>
                  <a:pt x="12773" y="19403"/>
                  <a:pt x="12796" y="19212"/>
                  <a:pt x="12807" y="19089"/>
                </a:cubicBezTo>
                <a:cubicBezTo>
                  <a:pt x="12807" y="19088"/>
                  <a:pt x="12807" y="19089"/>
                  <a:pt x="12807" y="19088"/>
                </a:cubicBezTo>
                <a:cubicBezTo>
                  <a:pt x="12814" y="18954"/>
                  <a:pt x="12817" y="18842"/>
                  <a:pt x="12814" y="18839"/>
                </a:cubicBezTo>
                <a:close/>
                <a:moveTo>
                  <a:pt x="6816" y="18915"/>
                </a:moveTo>
                <a:cubicBezTo>
                  <a:pt x="6802" y="18919"/>
                  <a:pt x="6763" y="18947"/>
                  <a:pt x="6719" y="18979"/>
                </a:cubicBezTo>
                <a:cubicBezTo>
                  <a:pt x="6756" y="18965"/>
                  <a:pt x="6786" y="18969"/>
                  <a:pt x="6806" y="18993"/>
                </a:cubicBezTo>
                <a:cubicBezTo>
                  <a:pt x="6807" y="18989"/>
                  <a:pt x="6808" y="18982"/>
                  <a:pt x="6809" y="18977"/>
                </a:cubicBezTo>
                <a:cubicBezTo>
                  <a:pt x="6817" y="18955"/>
                  <a:pt x="6821" y="18939"/>
                  <a:pt x="6822" y="18928"/>
                </a:cubicBezTo>
                <a:cubicBezTo>
                  <a:pt x="6823" y="18922"/>
                  <a:pt x="6822" y="18919"/>
                  <a:pt x="6821" y="18916"/>
                </a:cubicBezTo>
                <a:cubicBezTo>
                  <a:pt x="6819" y="18916"/>
                  <a:pt x="6819" y="18914"/>
                  <a:pt x="6816" y="18915"/>
                </a:cubicBezTo>
                <a:close/>
                <a:moveTo>
                  <a:pt x="11885" y="18945"/>
                </a:moveTo>
                <a:cubicBezTo>
                  <a:pt x="11881" y="18947"/>
                  <a:pt x="11877" y="18950"/>
                  <a:pt x="11874" y="18953"/>
                </a:cubicBezTo>
                <a:cubicBezTo>
                  <a:pt x="11873" y="18955"/>
                  <a:pt x="11872" y="18956"/>
                  <a:pt x="11870" y="18957"/>
                </a:cubicBezTo>
                <a:cubicBezTo>
                  <a:pt x="11866" y="18963"/>
                  <a:pt x="11862" y="18969"/>
                  <a:pt x="11859" y="18977"/>
                </a:cubicBezTo>
                <a:cubicBezTo>
                  <a:pt x="11856" y="18987"/>
                  <a:pt x="11853" y="18999"/>
                  <a:pt x="11851" y="19013"/>
                </a:cubicBezTo>
                <a:cubicBezTo>
                  <a:pt x="11848" y="19037"/>
                  <a:pt x="11849" y="19071"/>
                  <a:pt x="11851" y="19111"/>
                </a:cubicBezTo>
                <a:cubicBezTo>
                  <a:pt x="11853" y="19161"/>
                  <a:pt x="11858" y="19219"/>
                  <a:pt x="11867" y="19300"/>
                </a:cubicBezTo>
                <a:cubicBezTo>
                  <a:pt x="11873" y="19350"/>
                  <a:pt x="11881" y="19406"/>
                  <a:pt x="11890" y="19464"/>
                </a:cubicBezTo>
                <a:cubicBezTo>
                  <a:pt x="11908" y="19581"/>
                  <a:pt x="11933" y="19708"/>
                  <a:pt x="11957" y="19816"/>
                </a:cubicBezTo>
                <a:cubicBezTo>
                  <a:pt x="11969" y="19870"/>
                  <a:pt x="11981" y="19920"/>
                  <a:pt x="11993" y="19961"/>
                </a:cubicBezTo>
                <a:cubicBezTo>
                  <a:pt x="12018" y="20047"/>
                  <a:pt x="12030" y="20112"/>
                  <a:pt x="12037" y="20166"/>
                </a:cubicBezTo>
                <a:cubicBezTo>
                  <a:pt x="12071" y="20264"/>
                  <a:pt x="12109" y="20347"/>
                  <a:pt x="12152" y="20423"/>
                </a:cubicBezTo>
                <a:cubicBezTo>
                  <a:pt x="12160" y="20432"/>
                  <a:pt x="12166" y="20438"/>
                  <a:pt x="12176" y="20449"/>
                </a:cubicBezTo>
                <a:cubicBezTo>
                  <a:pt x="12194" y="20469"/>
                  <a:pt x="12218" y="20486"/>
                  <a:pt x="12242" y="20499"/>
                </a:cubicBezTo>
                <a:cubicBezTo>
                  <a:pt x="12240" y="20480"/>
                  <a:pt x="12240" y="20476"/>
                  <a:pt x="12237" y="20451"/>
                </a:cubicBezTo>
                <a:cubicBezTo>
                  <a:pt x="12227" y="20390"/>
                  <a:pt x="12200" y="20218"/>
                  <a:pt x="12176" y="20068"/>
                </a:cubicBezTo>
                <a:cubicBezTo>
                  <a:pt x="12166" y="20006"/>
                  <a:pt x="12161" y="19946"/>
                  <a:pt x="12155" y="19885"/>
                </a:cubicBezTo>
                <a:cubicBezTo>
                  <a:pt x="12155" y="19885"/>
                  <a:pt x="12155" y="19884"/>
                  <a:pt x="12155" y="19884"/>
                </a:cubicBezTo>
                <a:cubicBezTo>
                  <a:pt x="12154" y="19875"/>
                  <a:pt x="12153" y="19867"/>
                  <a:pt x="12152" y="19858"/>
                </a:cubicBezTo>
                <a:cubicBezTo>
                  <a:pt x="12150" y="19837"/>
                  <a:pt x="12148" y="19817"/>
                  <a:pt x="12147" y="19796"/>
                </a:cubicBezTo>
                <a:cubicBezTo>
                  <a:pt x="12147" y="19793"/>
                  <a:pt x="12147" y="19789"/>
                  <a:pt x="12147" y="19786"/>
                </a:cubicBezTo>
                <a:cubicBezTo>
                  <a:pt x="12147" y="19783"/>
                  <a:pt x="12145" y="19780"/>
                  <a:pt x="12145" y="19777"/>
                </a:cubicBezTo>
                <a:cubicBezTo>
                  <a:pt x="12142" y="19737"/>
                  <a:pt x="12139" y="19696"/>
                  <a:pt x="12137" y="19654"/>
                </a:cubicBezTo>
                <a:cubicBezTo>
                  <a:pt x="12136" y="19649"/>
                  <a:pt x="12135" y="19643"/>
                  <a:pt x="12134" y="19637"/>
                </a:cubicBezTo>
                <a:cubicBezTo>
                  <a:pt x="12129" y="19606"/>
                  <a:pt x="12125" y="19570"/>
                  <a:pt x="12122" y="19532"/>
                </a:cubicBezTo>
                <a:cubicBezTo>
                  <a:pt x="12119" y="19491"/>
                  <a:pt x="12119" y="19447"/>
                  <a:pt x="12119" y="19400"/>
                </a:cubicBezTo>
                <a:cubicBezTo>
                  <a:pt x="12119" y="19305"/>
                  <a:pt x="12115" y="19230"/>
                  <a:pt x="12109" y="19169"/>
                </a:cubicBezTo>
                <a:cubicBezTo>
                  <a:pt x="12103" y="19108"/>
                  <a:pt x="12093" y="19062"/>
                  <a:pt x="12078" y="19028"/>
                </a:cubicBezTo>
                <a:cubicBezTo>
                  <a:pt x="12065" y="18999"/>
                  <a:pt x="12048" y="18980"/>
                  <a:pt x="12026" y="18967"/>
                </a:cubicBezTo>
                <a:cubicBezTo>
                  <a:pt x="11992" y="18963"/>
                  <a:pt x="11958" y="18957"/>
                  <a:pt x="11928" y="18951"/>
                </a:cubicBezTo>
                <a:cubicBezTo>
                  <a:pt x="11927" y="18951"/>
                  <a:pt x="11925" y="18951"/>
                  <a:pt x="11924" y="18951"/>
                </a:cubicBezTo>
                <a:cubicBezTo>
                  <a:pt x="11907" y="18947"/>
                  <a:pt x="11898" y="18947"/>
                  <a:pt x="11887" y="18945"/>
                </a:cubicBezTo>
                <a:lnTo>
                  <a:pt x="11885" y="18945"/>
                </a:lnTo>
                <a:close/>
                <a:moveTo>
                  <a:pt x="12922" y="19197"/>
                </a:moveTo>
                <a:cubicBezTo>
                  <a:pt x="12917" y="19197"/>
                  <a:pt x="12913" y="19200"/>
                  <a:pt x="12909" y="19207"/>
                </a:cubicBezTo>
                <a:cubicBezTo>
                  <a:pt x="12905" y="19212"/>
                  <a:pt x="12902" y="19224"/>
                  <a:pt x="12899" y="19236"/>
                </a:cubicBezTo>
                <a:cubicBezTo>
                  <a:pt x="12899" y="19237"/>
                  <a:pt x="12897" y="19237"/>
                  <a:pt x="12897" y="19237"/>
                </a:cubicBezTo>
                <a:cubicBezTo>
                  <a:pt x="12897" y="19238"/>
                  <a:pt x="12897" y="19238"/>
                  <a:pt x="12897" y="19239"/>
                </a:cubicBezTo>
                <a:cubicBezTo>
                  <a:pt x="12897" y="19239"/>
                  <a:pt x="12897" y="19241"/>
                  <a:pt x="12897" y="19241"/>
                </a:cubicBezTo>
                <a:cubicBezTo>
                  <a:pt x="12891" y="19268"/>
                  <a:pt x="12884" y="19312"/>
                  <a:pt x="12876" y="19359"/>
                </a:cubicBezTo>
                <a:cubicBezTo>
                  <a:pt x="12876" y="19361"/>
                  <a:pt x="12875" y="19362"/>
                  <a:pt x="12874" y="19364"/>
                </a:cubicBezTo>
                <a:cubicBezTo>
                  <a:pt x="12873" y="19369"/>
                  <a:pt x="12872" y="19373"/>
                  <a:pt x="12871" y="19380"/>
                </a:cubicBezTo>
                <a:cubicBezTo>
                  <a:pt x="12871" y="19380"/>
                  <a:pt x="12871" y="19382"/>
                  <a:pt x="12871" y="19383"/>
                </a:cubicBezTo>
                <a:cubicBezTo>
                  <a:pt x="12844" y="19580"/>
                  <a:pt x="12823" y="19893"/>
                  <a:pt x="12830" y="20082"/>
                </a:cubicBezTo>
                <a:cubicBezTo>
                  <a:pt x="12837" y="20265"/>
                  <a:pt x="12855" y="20394"/>
                  <a:pt x="12896" y="20503"/>
                </a:cubicBezTo>
                <a:cubicBezTo>
                  <a:pt x="12896" y="20504"/>
                  <a:pt x="12895" y="20504"/>
                  <a:pt x="12896" y="20505"/>
                </a:cubicBezTo>
                <a:cubicBezTo>
                  <a:pt x="12900" y="20516"/>
                  <a:pt x="12905" y="20527"/>
                  <a:pt x="12910" y="20538"/>
                </a:cubicBezTo>
                <a:cubicBezTo>
                  <a:pt x="12911" y="20540"/>
                  <a:pt x="12911" y="20543"/>
                  <a:pt x="12912" y="20545"/>
                </a:cubicBezTo>
                <a:cubicBezTo>
                  <a:pt x="12912" y="20545"/>
                  <a:pt x="12913" y="20546"/>
                  <a:pt x="12913" y="20546"/>
                </a:cubicBezTo>
                <a:cubicBezTo>
                  <a:pt x="12914" y="20548"/>
                  <a:pt x="12914" y="20549"/>
                  <a:pt x="12915" y="20550"/>
                </a:cubicBezTo>
                <a:cubicBezTo>
                  <a:pt x="12926" y="20574"/>
                  <a:pt x="12940" y="20597"/>
                  <a:pt x="12953" y="20621"/>
                </a:cubicBezTo>
                <a:cubicBezTo>
                  <a:pt x="12996" y="20691"/>
                  <a:pt x="13052" y="20758"/>
                  <a:pt x="13128" y="20830"/>
                </a:cubicBezTo>
                <a:cubicBezTo>
                  <a:pt x="13128" y="20830"/>
                  <a:pt x="13129" y="20830"/>
                  <a:pt x="13129" y="20830"/>
                </a:cubicBezTo>
                <a:cubicBezTo>
                  <a:pt x="13169" y="20864"/>
                  <a:pt x="13202" y="20896"/>
                  <a:pt x="13227" y="20923"/>
                </a:cubicBezTo>
                <a:cubicBezTo>
                  <a:pt x="13228" y="20924"/>
                  <a:pt x="13227" y="20924"/>
                  <a:pt x="13227" y="20925"/>
                </a:cubicBezTo>
                <a:cubicBezTo>
                  <a:pt x="13228" y="20925"/>
                  <a:pt x="13229" y="20926"/>
                  <a:pt x="13229" y="20926"/>
                </a:cubicBezTo>
                <a:cubicBezTo>
                  <a:pt x="13257" y="20953"/>
                  <a:pt x="13291" y="20984"/>
                  <a:pt x="13307" y="21001"/>
                </a:cubicBezTo>
                <a:cubicBezTo>
                  <a:pt x="13321" y="21006"/>
                  <a:pt x="13335" y="21011"/>
                  <a:pt x="13350" y="21015"/>
                </a:cubicBezTo>
                <a:cubicBezTo>
                  <a:pt x="13352" y="21016"/>
                  <a:pt x="13355" y="21016"/>
                  <a:pt x="13357" y="21017"/>
                </a:cubicBezTo>
                <a:cubicBezTo>
                  <a:pt x="13370" y="21020"/>
                  <a:pt x="13383" y="21022"/>
                  <a:pt x="13397" y="21025"/>
                </a:cubicBezTo>
                <a:cubicBezTo>
                  <a:pt x="13426" y="21029"/>
                  <a:pt x="13457" y="21031"/>
                  <a:pt x="13486" y="21031"/>
                </a:cubicBezTo>
                <a:cubicBezTo>
                  <a:pt x="13494" y="21031"/>
                  <a:pt x="13502" y="21030"/>
                  <a:pt x="13510" y="21030"/>
                </a:cubicBezTo>
                <a:cubicBezTo>
                  <a:pt x="13517" y="21030"/>
                  <a:pt x="13522" y="21030"/>
                  <a:pt x="13528" y="21030"/>
                </a:cubicBezTo>
                <a:cubicBezTo>
                  <a:pt x="13540" y="21029"/>
                  <a:pt x="13552" y="21026"/>
                  <a:pt x="13563" y="21025"/>
                </a:cubicBezTo>
                <a:cubicBezTo>
                  <a:pt x="13567" y="21024"/>
                  <a:pt x="13571" y="21023"/>
                  <a:pt x="13576" y="21022"/>
                </a:cubicBezTo>
                <a:cubicBezTo>
                  <a:pt x="13586" y="21020"/>
                  <a:pt x="13595" y="21017"/>
                  <a:pt x="13603" y="21014"/>
                </a:cubicBezTo>
                <a:cubicBezTo>
                  <a:pt x="13607" y="21012"/>
                  <a:pt x="13611" y="21010"/>
                  <a:pt x="13615" y="21009"/>
                </a:cubicBezTo>
                <a:cubicBezTo>
                  <a:pt x="13625" y="21003"/>
                  <a:pt x="13634" y="20997"/>
                  <a:pt x="13639" y="20990"/>
                </a:cubicBezTo>
                <a:cubicBezTo>
                  <a:pt x="13644" y="20984"/>
                  <a:pt x="13643" y="20974"/>
                  <a:pt x="13639" y="20961"/>
                </a:cubicBezTo>
                <a:cubicBezTo>
                  <a:pt x="13636" y="20947"/>
                  <a:pt x="13629" y="20931"/>
                  <a:pt x="13618" y="20913"/>
                </a:cubicBezTo>
                <a:cubicBezTo>
                  <a:pt x="13597" y="20875"/>
                  <a:pt x="13563" y="20829"/>
                  <a:pt x="13522" y="20783"/>
                </a:cubicBezTo>
                <a:cubicBezTo>
                  <a:pt x="13507" y="20768"/>
                  <a:pt x="13495" y="20749"/>
                  <a:pt x="13481" y="20731"/>
                </a:cubicBezTo>
                <a:cubicBezTo>
                  <a:pt x="13473" y="20722"/>
                  <a:pt x="13466" y="20715"/>
                  <a:pt x="13460" y="20706"/>
                </a:cubicBezTo>
                <a:cubicBezTo>
                  <a:pt x="13459" y="20706"/>
                  <a:pt x="13460" y="20705"/>
                  <a:pt x="13460" y="20705"/>
                </a:cubicBezTo>
                <a:cubicBezTo>
                  <a:pt x="13455" y="20699"/>
                  <a:pt x="13451" y="20694"/>
                  <a:pt x="13446" y="20689"/>
                </a:cubicBezTo>
                <a:cubicBezTo>
                  <a:pt x="13446" y="20688"/>
                  <a:pt x="13447" y="20688"/>
                  <a:pt x="13446" y="20687"/>
                </a:cubicBezTo>
                <a:cubicBezTo>
                  <a:pt x="13446" y="20687"/>
                  <a:pt x="13445" y="20688"/>
                  <a:pt x="13445" y="20687"/>
                </a:cubicBezTo>
                <a:cubicBezTo>
                  <a:pt x="13444" y="20686"/>
                  <a:pt x="13444" y="20684"/>
                  <a:pt x="13443" y="20683"/>
                </a:cubicBezTo>
                <a:cubicBezTo>
                  <a:pt x="13440" y="20679"/>
                  <a:pt x="13438" y="20677"/>
                  <a:pt x="13435" y="20673"/>
                </a:cubicBezTo>
                <a:cubicBezTo>
                  <a:pt x="13424" y="20658"/>
                  <a:pt x="13414" y="20646"/>
                  <a:pt x="13406" y="20634"/>
                </a:cubicBezTo>
                <a:cubicBezTo>
                  <a:pt x="13400" y="20626"/>
                  <a:pt x="13391" y="20613"/>
                  <a:pt x="13388" y="20607"/>
                </a:cubicBezTo>
                <a:cubicBezTo>
                  <a:pt x="13386" y="20605"/>
                  <a:pt x="13384" y="20602"/>
                  <a:pt x="13383" y="20599"/>
                </a:cubicBezTo>
                <a:cubicBezTo>
                  <a:pt x="13355" y="20555"/>
                  <a:pt x="13333" y="20509"/>
                  <a:pt x="13311" y="20453"/>
                </a:cubicBezTo>
                <a:cubicBezTo>
                  <a:pt x="13297" y="20425"/>
                  <a:pt x="13282" y="20396"/>
                  <a:pt x="13272" y="20369"/>
                </a:cubicBezTo>
                <a:cubicBezTo>
                  <a:pt x="13259" y="20337"/>
                  <a:pt x="13249" y="20307"/>
                  <a:pt x="13240" y="20278"/>
                </a:cubicBezTo>
                <a:cubicBezTo>
                  <a:pt x="13238" y="20269"/>
                  <a:pt x="13235" y="20260"/>
                  <a:pt x="13232" y="20252"/>
                </a:cubicBezTo>
                <a:cubicBezTo>
                  <a:pt x="13228" y="20234"/>
                  <a:pt x="13225" y="20218"/>
                  <a:pt x="13222" y="20202"/>
                </a:cubicBezTo>
                <a:cubicBezTo>
                  <a:pt x="13221" y="20195"/>
                  <a:pt x="13220" y="20187"/>
                  <a:pt x="13219" y="20180"/>
                </a:cubicBezTo>
                <a:cubicBezTo>
                  <a:pt x="13173" y="20023"/>
                  <a:pt x="13128" y="19846"/>
                  <a:pt x="13103" y="19728"/>
                </a:cubicBezTo>
                <a:cubicBezTo>
                  <a:pt x="13096" y="19699"/>
                  <a:pt x="13081" y="19646"/>
                  <a:pt x="13079" y="19633"/>
                </a:cubicBezTo>
                <a:cubicBezTo>
                  <a:pt x="13063" y="19564"/>
                  <a:pt x="13043" y="19493"/>
                  <a:pt x="13023" y="19428"/>
                </a:cubicBezTo>
                <a:cubicBezTo>
                  <a:pt x="13015" y="19402"/>
                  <a:pt x="13007" y="19377"/>
                  <a:pt x="12999" y="19353"/>
                </a:cubicBezTo>
                <a:cubicBezTo>
                  <a:pt x="12995" y="19343"/>
                  <a:pt x="12992" y="19332"/>
                  <a:pt x="12989" y="19323"/>
                </a:cubicBezTo>
                <a:cubicBezTo>
                  <a:pt x="12989" y="19322"/>
                  <a:pt x="12989" y="19322"/>
                  <a:pt x="12989" y="19321"/>
                </a:cubicBezTo>
                <a:cubicBezTo>
                  <a:pt x="12976" y="19286"/>
                  <a:pt x="12962" y="19256"/>
                  <a:pt x="12951" y="19233"/>
                </a:cubicBezTo>
                <a:cubicBezTo>
                  <a:pt x="12951" y="19233"/>
                  <a:pt x="12951" y="19232"/>
                  <a:pt x="12951" y="19232"/>
                </a:cubicBezTo>
                <a:cubicBezTo>
                  <a:pt x="12939" y="19209"/>
                  <a:pt x="12930" y="19197"/>
                  <a:pt x="12922" y="19197"/>
                </a:cubicBezTo>
                <a:close/>
                <a:moveTo>
                  <a:pt x="12315" y="19520"/>
                </a:moveTo>
                <a:cubicBezTo>
                  <a:pt x="12313" y="19523"/>
                  <a:pt x="12311" y="19527"/>
                  <a:pt x="12309" y="19531"/>
                </a:cubicBezTo>
                <a:cubicBezTo>
                  <a:pt x="12305" y="19536"/>
                  <a:pt x="12302" y="19539"/>
                  <a:pt x="12299" y="19545"/>
                </a:cubicBezTo>
                <a:cubicBezTo>
                  <a:pt x="12283" y="19575"/>
                  <a:pt x="12271" y="19611"/>
                  <a:pt x="12264" y="19648"/>
                </a:cubicBezTo>
                <a:cubicBezTo>
                  <a:pt x="12264" y="19847"/>
                  <a:pt x="12331" y="20240"/>
                  <a:pt x="12444" y="20633"/>
                </a:cubicBezTo>
                <a:cubicBezTo>
                  <a:pt x="12452" y="20649"/>
                  <a:pt x="12460" y="20665"/>
                  <a:pt x="12466" y="20683"/>
                </a:cubicBezTo>
                <a:cubicBezTo>
                  <a:pt x="12481" y="20732"/>
                  <a:pt x="12495" y="20776"/>
                  <a:pt x="12508" y="20815"/>
                </a:cubicBezTo>
                <a:cubicBezTo>
                  <a:pt x="12522" y="20855"/>
                  <a:pt x="12535" y="20888"/>
                  <a:pt x="12547" y="20918"/>
                </a:cubicBezTo>
                <a:cubicBezTo>
                  <a:pt x="12573" y="20978"/>
                  <a:pt x="12597" y="21022"/>
                  <a:pt x="12624" y="21054"/>
                </a:cubicBezTo>
                <a:cubicBezTo>
                  <a:pt x="12637" y="21068"/>
                  <a:pt x="12651" y="21080"/>
                  <a:pt x="12665" y="21090"/>
                </a:cubicBezTo>
                <a:cubicBezTo>
                  <a:pt x="12670" y="21093"/>
                  <a:pt x="12675" y="21095"/>
                  <a:pt x="12680" y="21098"/>
                </a:cubicBezTo>
                <a:cubicBezTo>
                  <a:pt x="12690" y="21104"/>
                  <a:pt x="12700" y="21108"/>
                  <a:pt x="12711" y="21113"/>
                </a:cubicBezTo>
                <a:cubicBezTo>
                  <a:pt x="12716" y="21114"/>
                  <a:pt x="12722" y="21118"/>
                  <a:pt x="12727" y="21119"/>
                </a:cubicBezTo>
                <a:cubicBezTo>
                  <a:pt x="12744" y="21124"/>
                  <a:pt x="12763" y="21128"/>
                  <a:pt x="12783" y="21130"/>
                </a:cubicBezTo>
                <a:cubicBezTo>
                  <a:pt x="12805" y="21132"/>
                  <a:pt x="12829" y="21133"/>
                  <a:pt x="12856" y="21133"/>
                </a:cubicBezTo>
                <a:cubicBezTo>
                  <a:pt x="12889" y="21133"/>
                  <a:pt x="12917" y="21130"/>
                  <a:pt x="12943" y="21127"/>
                </a:cubicBezTo>
                <a:cubicBezTo>
                  <a:pt x="12948" y="21127"/>
                  <a:pt x="12954" y="21127"/>
                  <a:pt x="12959" y="21126"/>
                </a:cubicBezTo>
                <a:cubicBezTo>
                  <a:pt x="12984" y="21122"/>
                  <a:pt x="13007" y="21116"/>
                  <a:pt x="13026" y="21109"/>
                </a:cubicBezTo>
                <a:cubicBezTo>
                  <a:pt x="13038" y="21104"/>
                  <a:pt x="13049" y="21100"/>
                  <a:pt x="13059" y="21094"/>
                </a:cubicBezTo>
                <a:cubicBezTo>
                  <a:pt x="13069" y="21088"/>
                  <a:pt x="13079" y="21082"/>
                  <a:pt x="13087" y="21075"/>
                </a:cubicBezTo>
                <a:cubicBezTo>
                  <a:pt x="13093" y="21070"/>
                  <a:pt x="13096" y="21064"/>
                  <a:pt x="13101" y="21058"/>
                </a:cubicBezTo>
                <a:cubicBezTo>
                  <a:pt x="13090" y="21030"/>
                  <a:pt x="13066" y="20991"/>
                  <a:pt x="13023" y="20938"/>
                </a:cubicBezTo>
                <a:cubicBezTo>
                  <a:pt x="13001" y="20912"/>
                  <a:pt x="12974" y="20871"/>
                  <a:pt x="12948" y="20833"/>
                </a:cubicBezTo>
                <a:cubicBezTo>
                  <a:pt x="12947" y="20831"/>
                  <a:pt x="12945" y="20831"/>
                  <a:pt x="12945" y="20830"/>
                </a:cubicBezTo>
                <a:cubicBezTo>
                  <a:pt x="12944" y="20829"/>
                  <a:pt x="12943" y="20828"/>
                  <a:pt x="12943" y="20827"/>
                </a:cubicBezTo>
                <a:cubicBezTo>
                  <a:pt x="12934" y="20815"/>
                  <a:pt x="12922" y="20801"/>
                  <a:pt x="12915" y="20791"/>
                </a:cubicBezTo>
                <a:cubicBezTo>
                  <a:pt x="12831" y="20667"/>
                  <a:pt x="12674" y="20402"/>
                  <a:pt x="12654" y="20352"/>
                </a:cubicBezTo>
                <a:cubicBezTo>
                  <a:pt x="12650" y="20342"/>
                  <a:pt x="12636" y="20314"/>
                  <a:pt x="12627" y="20296"/>
                </a:cubicBezTo>
                <a:cubicBezTo>
                  <a:pt x="12626" y="20293"/>
                  <a:pt x="12625" y="20292"/>
                  <a:pt x="12624" y="20290"/>
                </a:cubicBezTo>
                <a:cubicBezTo>
                  <a:pt x="12624" y="20290"/>
                  <a:pt x="12623" y="20290"/>
                  <a:pt x="12622" y="20289"/>
                </a:cubicBezTo>
                <a:cubicBezTo>
                  <a:pt x="12598" y="20241"/>
                  <a:pt x="12573" y="20192"/>
                  <a:pt x="12555" y="20152"/>
                </a:cubicBezTo>
                <a:cubicBezTo>
                  <a:pt x="12547" y="20132"/>
                  <a:pt x="12534" y="20100"/>
                  <a:pt x="12524" y="20076"/>
                </a:cubicBezTo>
                <a:cubicBezTo>
                  <a:pt x="12523" y="20072"/>
                  <a:pt x="12517" y="20061"/>
                  <a:pt x="12516" y="20058"/>
                </a:cubicBezTo>
                <a:cubicBezTo>
                  <a:pt x="12515" y="20054"/>
                  <a:pt x="12510" y="20040"/>
                  <a:pt x="12508" y="20033"/>
                </a:cubicBezTo>
                <a:cubicBezTo>
                  <a:pt x="12470" y="19937"/>
                  <a:pt x="12431" y="19832"/>
                  <a:pt x="12407" y="19752"/>
                </a:cubicBezTo>
                <a:cubicBezTo>
                  <a:pt x="12372" y="19636"/>
                  <a:pt x="12334" y="19534"/>
                  <a:pt x="12322" y="19524"/>
                </a:cubicBezTo>
                <a:cubicBezTo>
                  <a:pt x="12319" y="19522"/>
                  <a:pt x="12317" y="19521"/>
                  <a:pt x="12315" y="19520"/>
                </a:cubicBezTo>
                <a:close/>
                <a:moveTo>
                  <a:pt x="7290" y="19609"/>
                </a:moveTo>
                <a:cubicBezTo>
                  <a:pt x="7286" y="19608"/>
                  <a:pt x="7282" y="19610"/>
                  <a:pt x="7278" y="19610"/>
                </a:cubicBezTo>
                <a:cubicBezTo>
                  <a:pt x="7296" y="19620"/>
                  <a:pt x="7313" y="19630"/>
                  <a:pt x="7329" y="19641"/>
                </a:cubicBezTo>
                <a:cubicBezTo>
                  <a:pt x="7329" y="19641"/>
                  <a:pt x="7329" y="19640"/>
                  <a:pt x="7329" y="19640"/>
                </a:cubicBezTo>
                <a:cubicBezTo>
                  <a:pt x="7323" y="19632"/>
                  <a:pt x="7316" y="19626"/>
                  <a:pt x="7309" y="19621"/>
                </a:cubicBezTo>
                <a:cubicBezTo>
                  <a:pt x="7303" y="19616"/>
                  <a:pt x="7297" y="19611"/>
                  <a:pt x="7290" y="19609"/>
                </a:cubicBezTo>
                <a:close/>
                <a:moveTo>
                  <a:pt x="8637" y="20264"/>
                </a:moveTo>
                <a:cubicBezTo>
                  <a:pt x="8630" y="20263"/>
                  <a:pt x="8624" y="20264"/>
                  <a:pt x="8617" y="20265"/>
                </a:cubicBezTo>
                <a:cubicBezTo>
                  <a:pt x="8649" y="20273"/>
                  <a:pt x="8695" y="20295"/>
                  <a:pt x="8745" y="20320"/>
                </a:cubicBezTo>
                <a:cubicBezTo>
                  <a:pt x="8743" y="20317"/>
                  <a:pt x="8741" y="20315"/>
                  <a:pt x="8740" y="20313"/>
                </a:cubicBezTo>
                <a:cubicBezTo>
                  <a:pt x="8740" y="20313"/>
                  <a:pt x="8738" y="20312"/>
                  <a:pt x="8738" y="20312"/>
                </a:cubicBezTo>
                <a:cubicBezTo>
                  <a:pt x="8730" y="20302"/>
                  <a:pt x="8721" y="20294"/>
                  <a:pt x="8714" y="20285"/>
                </a:cubicBezTo>
                <a:cubicBezTo>
                  <a:pt x="8686" y="20271"/>
                  <a:pt x="8662" y="20264"/>
                  <a:pt x="8637" y="20264"/>
                </a:cubicBezTo>
                <a:close/>
                <a:moveTo>
                  <a:pt x="9809" y="20358"/>
                </a:moveTo>
                <a:cubicBezTo>
                  <a:pt x="9800" y="20365"/>
                  <a:pt x="9784" y="20387"/>
                  <a:pt x="9763" y="20419"/>
                </a:cubicBezTo>
                <a:cubicBezTo>
                  <a:pt x="9753" y="20450"/>
                  <a:pt x="9741" y="20475"/>
                  <a:pt x="9731" y="20497"/>
                </a:cubicBezTo>
                <a:lnTo>
                  <a:pt x="9812" y="20425"/>
                </a:lnTo>
                <a:cubicBezTo>
                  <a:pt x="9811" y="20409"/>
                  <a:pt x="9809" y="20393"/>
                  <a:pt x="9809" y="20376"/>
                </a:cubicBezTo>
                <a:lnTo>
                  <a:pt x="9809" y="20358"/>
                </a:lnTo>
                <a:close/>
                <a:moveTo>
                  <a:pt x="11985" y="20407"/>
                </a:moveTo>
                <a:cubicBezTo>
                  <a:pt x="11982" y="20430"/>
                  <a:pt x="11979" y="20453"/>
                  <a:pt x="11980" y="20482"/>
                </a:cubicBezTo>
                <a:cubicBezTo>
                  <a:pt x="11981" y="20508"/>
                  <a:pt x="11983" y="20536"/>
                  <a:pt x="11987" y="20566"/>
                </a:cubicBezTo>
                <a:cubicBezTo>
                  <a:pt x="11990" y="20596"/>
                  <a:pt x="11997" y="20627"/>
                  <a:pt x="12003" y="20659"/>
                </a:cubicBezTo>
                <a:cubicBezTo>
                  <a:pt x="12009" y="20692"/>
                  <a:pt x="12017" y="20726"/>
                  <a:pt x="12026" y="20761"/>
                </a:cubicBezTo>
                <a:cubicBezTo>
                  <a:pt x="12035" y="20795"/>
                  <a:pt x="12045" y="20830"/>
                  <a:pt x="12057" y="20865"/>
                </a:cubicBezTo>
                <a:cubicBezTo>
                  <a:pt x="12068" y="20900"/>
                  <a:pt x="12081" y="20935"/>
                  <a:pt x="12094" y="20970"/>
                </a:cubicBezTo>
                <a:cubicBezTo>
                  <a:pt x="12103" y="20992"/>
                  <a:pt x="12114" y="21015"/>
                  <a:pt x="12124" y="21034"/>
                </a:cubicBezTo>
                <a:cubicBezTo>
                  <a:pt x="12137" y="21059"/>
                  <a:pt x="12151" y="21078"/>
                  <a:pt x="12165" y="21095"/>
                </a:cubicBezTo>
                <a:cubicBezTo>
                  <a:pt x="12170" y="21102"/>
                  <a:pt x="12176" y="21109"/>
                  <a:pt x="12181" y="21114"/>
                </a:cubicBezTo>
                <a:cubicBezTo>
                  <a:pt x="12184" y="21116"/>
                  <a:pt x="12185" y="21119"/>
                  <a:pt x="12188" y="21121"/>
                </a:cubicBezTo>
                <a:cubicBezTo>
                  <a:pt x="12196" y="21127"/>
                  <a:pt x="12204" y="21133"/>
                  <a:pt x="12211" y="21133"/>
                </a:cubicBezTo>
                <a:cubicBezTo>
                  <a:pt x="12226" y="21133"/>
                  <a:pt x="12240" y="21131"/>
                  <a:pt x="12251" y="21127"/>
                </a:cubicBezTo>
                <a:cubicBezTo>
                  <a:pt x="12263" y="21124"/>
                  <a:pt x="12272" y="21118"/>
                  <a:pt x="12279" y="21111"/>
                </a:cubicBezTo>
                <a:cubicBezTo>
                  <a:pt x="12286" y="21104"/>
                  <a:pt x="12291" y="21095"/>
                  <a:pt x="12294" y="21085"/>
                </a:cubicBezTo>
                <a:cubicBezTo>
                  <a:pt x="12297" y="21074"/>
                  <a:pt x="12299" y="21060"/>
                  <a:pt x="12297" y="21046"/>
                </a:cubicBezTo>
                <a:cubicBezTo>
                  <a:pt x="12296" y="21031"/>
                  <a:pt x="12291" y="21015"/>
                  <a:pt x="12286" y="20997"/>
                </a:cubicBezTo>
                <a:cubicBezTo>
                  <a:pt x="12279" y="20974"/>
                  <a:pt x="12267" y="20946"/>
                  <a:pt x="12253" y="20918"/>
                </a:cubicBezTo>
                <a:cubicBezTo>
                  <a:pt x="12249" y="20909"/>
                  <a:pt x="12241" y="20898"/>
                  <a:pt x="12237" y="20889"/>
                </a:cubicBezTo>
                <a:cubicBezTo>
                  <a:pt x="12232" y="20881"/>
                  <a:pt x="12227" y="20869"/>
                  <a:pt x="12222" y="20861"/>
                </a:cubicBezTo>
                <a:cubicBezTo>
                  <a:pt x="12221" y="20860"/>
                  <a:pt x="12221" y="20860"/>
                  <a:pt x="12220" y="20859"/>
                </a:cubicBezTo>
                <a:cubicBezTo>
                  <a:pt x="12178" y="20786"/>
                  <a:pt x="12134" y="20709"/>
                  <a:pt x="12099" y="20642"/>
                </a:cubicBezTo>
                <a:cubicBezTo>
                  <a:pt x="12083" y="20611"/>
                  <a:pt x="12070" y="20582"/>
                  <a:pt x="12055" y="20554"/>
                </a:cubicBezTo>
                <a:cubicBezTo>
                  <a:pt x="12027" y="20498"/>
                  <a:pt x="12002" y="20447"/>
                  <a:pt x="11988" y="20413"/>
                </a:cubicBezTo>
                <a:cubicBezTo>
                  <a:pt x="11987" y="20411"/>
                  <a:pt x="11986" y="20409"/>
                  <a:pt x="11985" y="20407"/>
                </a:cubicBezTo>
                <a:close/>
                <a:moveTo>
                  <a:pt x="14344" y="20789"/>
                </a:moveTo>
                <a:cubicBezTo>
                  <a:pt x="14344" y="20793"/>
                  <a:pt x="14342" y="20795"/>
                  <a:pt x="14342" y="20799"/>
                </a:cubicBezTo>
                <a:cubicBezTo>
                  <a:pt x="14342" y="20800"/>
                  <a:pt x="14342" y="20800"/>
                  <a:pt x="14342" y="20801"/>
                </a:cubicBezTo>
                <a:cubicBezTo>
                  <a:pt x="14343" y="20803"/>
                  <a:pt x="14344" y="20804"/>
                  <a:pt x="14344" y="20806"/>
                </a:cubicBezTo>
                <a:cubicBezTo>
                  <a:pt x="14351" y="20798"/>
                  <a:pt x="14353" y="20792"/>
                  <a:pt x="14344" y="20789"/>
                </a:cubicBezTo>
                <a:close/>
                <a:moveTo>
                  <a:pt x="10836" y="20830"/>
                </a:moveTo>
                <a:cubicBezTo>
                  <a:pt x="10825" y="20849"/>
                  <a:pt x="10819" y="20862"/>
                  <a:pt x="10806" y="20885"/>
                </a:cubicBezTo>
                <a:cubicBezTo>
                  <a:pt x="10821" y="20873"/>
                  <a:pt x="10836" y="20865"/>
                  <a:pt x="10850" y="20862"/>
                </a:cubicBezTo>
                <a:lnTo>
                  <a:pt x="10836" y="20830"/>
                </a:lnTo>
                <a:close/>
                <a:moveTo>
                  <a:pt x="11898" y="21296"/>
                </a:moveTo>
                <a:lnTo>
                  <a:pt x="11885" y="21326"/>
                </a:lnTo>
                <a:cubicBezTo>
                  <a:pt x="11879" y="21340"/>
                  <a:pt x="11868" y="21358"/>
                  <a:pt x="11854" y="21378"/>
                </a:cubicBezTo>
                <a:cubicBezTo>
                  <a:pt x="11888" y="21361"/>
                  <a:pt x="11923" y="21360"/>
                  <a:pt x="11969" y="21368"/>
                </a:cubicBezTo>
                <a:cubicBezTo>
                  <a:pt x="11961" y="21360"/>
                  <a:pt x="11953" y="21352"/>
                  <a:pt x="11947" y="21343"/>
                </a:cubicBezTo>
                <a:lnTo>
                  <a:pt x="11938" y="21327"/>
                </a:lnTo>
                <a:cubicBezTo>
                  <a:pt x="11924" y="21317"/>
                  <a:pt x="11909" y="21306"/>
                  <a:pt x="11898" y="21296"/>
                </a:cubicBezTo>
                <a:close/>
                <a:moveTo>
                  <a:pt x="11609" y="21591"/>
                </a:moveTo>
                <a:lnTo>
                  <a:pt x="11617" y="21599"/>
                </a:lnTo>
                <a:lnTo>
                  <a:pt x="11624" y="21594"/>
                </a:lnTo>
                <a:cubicBezTo>
                  <a:pt x="11619" y="21593"/>
                  <a:pt x="11614" y="21593"/>
                  <a:pt x="11609" y="2159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5" name="Shape 165"/>
          <p:cNvSpPr/>
          <p:nvPr>
            <p:ph type="ctrTitle"/>
          </p:nvPr>
        </p:nvSpPr>
        <p:spPr>
          <a:xfrm>
            <a:off x="3237957" y="1765300"/>
            <a:ext cx="7320551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Q  A?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2">
            <a:lumOff val="-150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broom-clipart-5.png"/>
          <p:cNvPicPr>
            <a:picLocks noChangeAspect="1"/>
          </p:cNvPicPr>
          <p:nvPr/>
        </p:nvPicPr>
        <p:blipFill>
          <a:blip r:embed="rId2">
            <a:extLst/>
          </a:blip>
          <a:srcRect l="5515" t="4896" r="5804" b="3099"/>
          <a:stretch>
            <a:fillRect/>
          </a:stretch>
        </p:blipFill>
        <p:spPr>
          <a:xfrm rot="20760000">
            <a:off x="10751607" y="728824"/>
            <a:ext cx="1495828" cy="1834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fill="norm" stroke="1" extrusionOk="0">
                <a:moveTo>
                  <a:pt x="21364" y="0"/>
                </a:moveTo>
                <a:cubicBezTo>
                  <a:pt x="21343" y="2"/>
                  <a:pt x="21317" y="12"/>
                  <a:pt x="21295" y="19"/>
                </a:cubicBezTo>
                <a:cubicBezTo>
                  <a:pt x="21288" y="21"/>
                  <a:pt x="21285" y="21"/>
                  <a:pt x="21278" y="23"/>
                </a:cubicBezTo>
                <a:cubicBezTo>
                  <a:pt x="21262" y="30"/>
                  <a:pt x="21243" y="38"/>
                  <a:pt x="21227" y="47"/>
                </a:cubicBezTo>
                <a:cubicBezTo>
                  <a:pt x="21221" y="50"/>
                  <a:pt x="21215" y="52"/>
                  <a:pt x="21209" y="56"/>
                </a:cubicBezTo>
                <a:cubicBezTo>
                  <a:pt x="21187" y="70"/>
                  <a:pt x="21162" y="88"/>
                  <a:pt x="21141" y="107"/>
                </a:cubicBezTo>
                <a:cubicBezTo>
                  <a:pt x="21126" y="121"/>
                  <a:pt x="21064" y="189"/>
                  <a:pt x="20974" y="290"/>
                </a:cubicBezTo>
                <a:cubicBezTo>
                  <a:pt x="20954" y="313"/>
                  <a:pt x="20923" y="351"/>
                  <a:pt x="20894" y="383"/>
                </a:cubicBezTo>
                <a:cubicBezTo>
                  <a:pt x="20812" y="475"/>
                  <a:pt x="20699" y="608"/>
                  <a:pt x="20556" y="771"/>
                </a:cubicBezTo>
                <a:cubicBezTo>
                  <a:pt x="20446" y="897"/>
                  <a:pt x="20295" y="1069"/>
                  <a:pt x="20172" y="1210"/>
                </a:cubicBezTo>
                <a:cubicBezTo>
                  <a:pt x="20151" y="1235"/>
                  <a:pt x="20119" y="1269"/>
                  <a:pt x="20098" y="1294"/>
                </a:cubicBezTo>
                <a:cubicBezTo>
                  <a:pt x="19430" y="2063"/>
                  <a:pt x="17887" y="3848"/>
                  <a:pt x="15989" y="6046"/>
                </a:cubicBezTo>
                <a:cubicBezTo>
                  <a:pt x="15731" y="6345"/>
                  <a:pt x="15509" y="6606"/>
                  <a:pt x="15238" y="6920"/>
                </a:cubicBezTo>
                <a:cubicBezTo>
                  <a:pt x="14747" y="7490"/>
                  <a:pt x="14285" y="8024"/>
                  <a:pt x="13800" y="8588"/>
                </a:cubicBezTo>
                <a:cubicBezTo>
                  <a:pt x="12624" y="9955"/>
                  <a:pt x="11417" y="11356"/>
                  <a:pt x="10527" y="12396"/>
                </a:cubicBezTo>
                <a:cubicBezTo>
                  <a:pt x="9950" y="13070"/>
                  <a:pt x="9471" y="13634"/>
                  <a:pt x="9135" y="14031"/>
                </a:cubicBezTo>
                <a:cubicBezTo>
                  <a:pt x="8799" y="14428"/>
                  <a:pt x="8608" y="14658"/>
                  <a:pt x="8608" y="14666"/>
                </a:cubicBezTo>
                <a:cubicBezTo>
                  <a:pt x="8608" y="14685"/>
                  <a:pt x="8623" y="14710"/>
                  <a:pt x="8648" y="14732"/>
                </a:cubicBezTo>
                <a:cubicBezTo>
                  <a:pt x="8673" y="14754"/>
                  <a:pt x="8707" y="14773"/>
                  <a:pt x="8745" y="14788"/>
                </a:cubicBezTo>
                <a:cubicBezTo>
                  <a:pt x="8821" y="14817"/>
                  <a:pt x="8909" y="14836"/>
                  <a:pt x="8940" y="14830"/>
                </a:cubicBezTo>
                <a:cubicBezTo>
                  <a:pt x="8971" y="14823"/>
                  <a:pt x="11837" y="11556"/>
                  <a:pt x="15307" y="7569"/>
                </a:cubicBezTo>
                <a:cubicBezTo>
                  <a:pt x="16507" y="6190"/>
                  <a:pt x="17411" y="5150"/>
                  <a:pt x="18207" y="4233"/>
                </a:cubicBezTo>
                <a:cubicBezTo>
                  <a:pt x="18765" y="3589"/>
                  <a:pt x="19287" y="2989"/>
                  <a:pt x="19679" y="2532"/>
                </a:cubicBezTo>
                <a:cubicBezTo>
                  <a:pt x="20049" y="2103"/>
                  <a:pt x="20339" y="1762"/>
                  <a:pt x="20585" y="1472"/>
                </a:cubicBezTo>
                <a:cubicBezTo>
                  <a:pt x="20647" y="1398"/>
                  <a:pt x="20690" y="1341"/>
                  <a:pt x="20745" y="1276"/>
                </a:cubicBezTo>
                <a:cubicBezTo>
                  <a:pt x="20901" y="1091"/>
                  <a:pt x="21036" y="932"/>
                  <a:pt x="21141" y="804"/>
                </a:cubicBezTo>
                <a:cubicBezTo>
                  <a:pt x="21219" y="707"/>
                  <a:pt x="21298" y="612"/>
                  <a:pt x="21353" y="542"/>
                </a:cubicBezTo>
                <a:cubicBezTo>
                  <a:pt x="21367" y="524"/>
                  <a:pt x="21386" y="502"/>
                  <a:pt x="21399" y="486"/>
                </a:cubicBezTo>
                <a:cubicBezTo>
                  <a:pt x="21412" y="469"/>
                  <a:pt x="21421" y="455"/>
                  <a:pt x="21433" y="439"/>
                </a:cubicBezTo>
                <a:cubicBezTo>
                  <a:pt x="21462" y="401"/>
                  <a:pt x="21487" y="370"/>
                  <a:pt x="21507" y="341"/>
                </a:cubicBezTo>
                <a:cubicBezTo>
                  <a:pt x="21517" y="327"/>
                  <a:pt x="21528" y="311"/>
                  <a:pt x="21536" y="299"/>
                </a:cubicBezTo>
                <a:cubicBezTo>
                  <a:pt x="21552" y="276"/>
                  <a:pt x="21561" y="255"/>
                  <a:pt x="21570" y="238"/>
                </a:cubicBezTo>
                <a:cubicBezTo>
                  <a:pt x="21576" y="229"/>
                  <a:pt x="21584" y="218"/>
                  <a:pt x="21588" y="210"/>
                </a:cubicBezTo>
                <a:cubicBezTo>
                  <a:pt x="21589" y="207"/>
                  <a:pt x="21587" y="208"/>
                  <a:pt x="21588" y="206"/>
                </a:cubicBezTo>
                <a:cubicBezTo>
                  <a:pt x="21593" y="192"/>
                  <a:pt x="21600" y="180"/>
                  <a:pt x="21599" y="173"/>
                </a:cubicBezTo>
                <a:cubicBezTo>
                  <a:pt x="21596" y="149"/>
                  <a:pt x="21585" y="126"/>
                  <a:pt x="21576" y="107"/>
                </a:cubicBezTo>
                <a:cubicBezTo>
                  <a:pt x="21575" y="105"/>
                  <a:pt x="21577" y="104"/>
                  <a:pt x="21576" y="103"/>
                </a:cubicBezTo>
                <a:cubicBezTo>
                  <a:pt x="21568" y="86"/>
                  <a:pt x="21560" y="74"/>
                  <a:pt x="21548" y="61"/>
                </a:cubicBezTo>
                <a:cubicBezTo>
                  <a:pt x="21545" y="58"/>
                  <a:pt x="21539" y="54"/>
                  <a:pt x="21536" y="51"/>
                </a:cubicBezTo>
                <a:cubicBezTo>
                  <a:pt x="21526" y="42"/>
                  <a:pt x="21519" y="35"/>
                  <a:pt x="21507" y="28"/>
                </a:cubicBezTo>
                <a:cubicBezTo>
                  <a:pt x="21504" y="26"/>
                  <a:pt x="21499" y="25"/>
                  <a:pt x="21496" y="23"/>
                </a:cubicBezTo>
                <a:cubicBezTo>
                  <a:pt x="21492" y="22"/>
                  <a:pt x="21488" y="20"/>
                  <a:pt x="21485" y="19"/>
                </a:cubicBezTo>
                <a:cubicBezTo>
                  <a:pt x="21469" y="12"/>
                  <a:pt x="21451" y="8"/>
                  <a:pt x="21433" y="5"/>
                </a:cubicBezTo>
                <a:cubicBezTo>
                  <a:pt x="21429" y="4"/>
                  <a:pt x="21426" y="0"/>
                  <a:pt x="21421" y="0"/>
                </a:cubicBezTo>
                <a:lnTo>
                  <a:pt x="21364" y="0"/>
                </a:lnTo>
                <a:close/>
                <a:moveTo>
                  <a:pt x="9846" y="12512"/>
                </a:moveTo>
                <a:cubicBezTo>
                  <a:pt x="9179" y="13277"/>
                  <a:pt x="8692" y="13830"/>
                  <a:pt x="8676" y="13839"/>
                </a:cubicBezTo>
                <a:cubicBezTo>
                  <a:pt x="8678" y="13840"/>
                  <a:pt x="8693" y="13849"/>
                  <a:pt x="8694" y="13849"/>
                </a:cubicBezTo>
                <a:cubicBezTo>
                  <a:pt x="8696" y="13847"/>
                  <a:pt x="9637" y="12754"/>
                  <a:pt x="9846" y="12512"/>
                </a:cubicBezTo>
                <a:close/>
                <a:moveTo>
                  <a:pt x="4969" y="12531"/>
                </a:moveTo>
                <a:cubicBezTo>
                  <a:pt x="4885" y="12530"/>
                  <a:pt x="4801" y="12534"/>
                  <a:pt x="4711" y="12536"/>
                </a:cubicBezTo>
                <a:cubicBezTo>
                  <a:pt x="4686" y="12536"/>
                  <a:pt x="4661" y="12535"/>
                  <a:pt x="4636" y="12536"/>
                </a:cubicBezTo>
                <a:cubicBezTo>
                  <a:pt x="4634" y="12536"/>
                  <a:pt x="4628" y="12536"/>
                  <a:pt x="4625" y="12536"/>
                </a:cubicBezTo>
                <a:cubicBezTo>
                  <a:pt x="4589" y="12537"/>
                  <a:pt x="4557" y="12539"/>
                  <a:pt x="4522" y="12540"/>
                </a:cubicBezTo>
                <a:cubicBezTo>
                  <a:pt x="4467" y="12544"/>
                  <a:pt x="4417" y="12546"/>
                  <a:pt x="4361" y="12550"/>
                </a:cubicBezTo>
                <a:cubicBezTo>
                  <a:pt x="4301" y="12554"/>
                  <a:pt x="4244" y="12558"/>
                  <a:pt x="4189" y="12564"/>
                </a:cubicBezTo>
                <a:cubicBezTo>
                  <a:pt x="4188" y="12564"/>
                  <a:pt x="4185" y="12564"/>
                  <a:pt x="4184" y="12564"/>
                </a:cubicBezTo>
                <a:cubicBezTo>
                  <a:pt x="4155" y="12567"/>
                  <a:pt x="4124" y="12570"/>
                  <a:pt x="4098" y="12573"/>
                </a:cubicBezTo>
                <a:cubicBezTo>
                  <a:pt x="4085" y="12575"/>
                  <a:pt x="4075" y="12576"/>
                  <a:pt x="4063" y="12578"/>
                </a:cubicBezTo>
                <a:cubicBezTo>
                  <a:pt x="4011" y="12585"/>
                  <a:pt x="3960" y="12593"/>
                  <a:pt x="3920" y="12601"/>
                </a:cubicBezTo>
                <a:cubicBezTo>
                  <a:pt x="3917" y="12602"/>
                  <a:pt x="3916" y="12604"/>
                  <a:pt x="3914" y="12606"/>
                </a:cubicBezTo>
                <a:cubicBezTo>
                  <a:pt x="3912" y="12608"/>
                  <a:pt x="3914" y="12612"/>
                  <a:pt x="3914" y="12615"/>
                </a:cubicBezTo>
                <a:cubicBezTo>
                  <a:pt x="3915" y="12620"/>
                  <a:pt x="3920" y="12627"/>
                  <a:pt x="3926" y="12634"/>
                </a:cubicBezTo>
                <a:cubicBezTo>
                  <a:pt x="3934" y="12644"/>
                  <a:pt x="3945" y="12654"/>
                  <a:pt x="3966" y="12671"/>
                </a:cubicBezTo>
                <a:cubicBezTo>
                  <a:pt x="3985" y="12687"/>
                  <a:pt x="4010" y="12706"/>
                  <a:pt x="4040" y="12727"/>
                </a:cubicBezTo>
                <a:cubicBezTo>
                  <a:pt x="4086" y="12759"/>
                  <a:pt x="4155" y="12806"/>
                  <a:pt x="4229" y="12853"/>
                </a:cubicBezTo>
                <a:cubicBezTo>
                  <a:pt x="4289" y="12892"/>
                  <a:pt x="4366" y="12939"/>
                  <a:pt x="4447" y="12989"/>
                </a:cubicBezTo>
                <a:cubicBezTo>
                  <a:pt x="4501" y="13022"/>
                  <a:pt x="4549" y="13053"/>
                  <a:pt x="4613" y="13092"/>
                </a:cubicBezTo>
                <a:cubicBezTo>
                  <a:pt x="4732" y="13164"/>
                  <a:pt x="4881" y="13251"/>
                  <a:pt x="5038" y="13344"/>
                </a:cubicBezTo>
                <a:cubicBezTo>
                  <a:pt x="5092" y="13377"/>
                  <a:pt x="5133" y="13402"/>
                  <a:pt x="5192" y="13438"/>
                </a:cubicBezTo>
                <a:cubicBezTo>
                  <a:pt x="5350" y="13531"/>
                  <a:pt x="5548" y="13650"/>
                  <a:pt x="5742" y="13765"/>
                </a:cubicBezTo>
                <a:cubicBezTo>
                  <a:pt x="5836" y="13820"/>
                  <a:pt x="5909" y="13863"/>
                  <a:pt x="6012" y="13923"/>
                </a:cubicBezTo>
                <a:cubicBezTo>
                  <a:pt x="6598" y="14267"/>
                  <a:pt x="7330" y="14695"/>
                  <a:pt x="8247" y="15227"/>
                </a:cubicBezTo>
                <a:cubicBezTo>
                  <a:pt x="8949" y="15634"/>
                  <a:pt x="9583" y="16004"/>
                  <a:pt x="10138" y="16330"/>
                </a:cubicBezTo>
                <a:cubicBezTo>
                  <a:pt x="10602" y="16602"/>
                  <a:pt x="10979" y="16821"/>
                  <a:pt x="11330" y="17030"/>
                </a:cubicBezTo>
                <a:cubicBezTo>
                  <a:pt x="11736" y="17267"/>
                  <a:pt x="12185" y="17529"/>
                  <a:pt x="12333" y="17615"/>
                </a:cubicBezTo>
                <a:cubicBezTo>
                  <a:pt x="12392" y="17649"/>
                  <a:pt x="12445" y="17679"/>
                  <a:pt x="12499" y="17713"/>
                </a:cubicBezTo>
                <a:cubicBezTo>
                  <a:pt x="12511" y="17720"/>
                  <a:pt x="12517" y="17725"/>
                  <a:pt x="12527" y="17731"/>
                </a:cubicBezTo>
                <a:cubicBezTo>
                  <a:pt x="12533" y="17735"/>
                  <a:pt x="12539" y="17738"/>
                  <a:pt x="12545" y="17741"/>
                </a:cubicBezTo>
                <a:cubicBezTo>
                  <a:pt x="12606" y="17776"/>
                  <a:pt x="12656" y="17807"/>
                  <a:pt x="12688" y="17834"/>
                </a:cubicBezTo>
                <a:cubicBezTo>
                  <a:pt x="12689" y="17835"/>
                  <a:pt x="12688" y="17839"/>
                  <a:pt x="12688" y="17839"/>
                </a:cubicBezTo>
                <a:cubicBezTo>
                  <a:pt x="12721" y="17862"/>
                  <a:pt x="12746" y="17879"/>
                  <a:pt x="12757" y="17890"/>
                </a:cubicBezTo>
                <a:cubicBezTo>
                  <a:pt x="12774" y="17907"/>
                  <a:pt x="12788" y="17927"/>
                  <a:pt x="12803" y="17946"/>
                </a:cubicBezTo>
                <a:cubicBezTo>
                  <a:pt x="12812" y="17954"/>
                  <a:pt x="12822" y="17961"/>
                  <a:pt x="12825" y="17965"/>
                </a:cubicBezTo>
                <a:cubicBezTo>
                  <a:pt x="12857" y="18006"/>
                  <a:pt x="12885" y="18058"/>
                  <a:pt x="12906" y="18105"/>
                </a:cubicBezTo>
                <a:cubicBezTo>
                  <a:pt x="12916" y="18129"/>
                  <a:pt x="12929" y="18150"/>
                  <a:pt x="12934" y="18171"/>
                </a:cubicBezTo>
                <a:cubicBezTo>
                  <a:pt x="12940" y="18192"/>
                  <a:pt x="12940" y="18211"/>
                  <a:pt x="12940" y="18227"/>
                </a:cubicBezTo>
                <a:cubicBezTo>
                  <a:pt x="12940" y="18230"/>
                  <a:pt x="12940" y="18233"/>
                  <a:pt x="12940" y="18236"/>
                </a:cubicBezTo>
                <a:cubicBezTo>
                  <a:pt x="12940" y="18237"/>
                  <a:pt x="12940" y="18240"/>
                  <a:pt x="12940" y="18241"/>
                </a:cubicBezTo>
                <a:cubicBezTo>
                  <a:pt x="12941" y="18247"/>
                  <a:pt x="12945" y="18253"/>
                  <a:pt x="12946" y="18259"/>
                </a:cubicBezTo>
                <a:cubicBezTo>
                  <a:pt x="12946" y="18261"/>
                  <a:pt x="12946" y="18262"/>
                  <a:pt x="12946" y="18264"/>
                </a:cubicBezTo>
                <a:cubicBezTo>
                  <a:pt x="12947" y="18274"/>
                  <a:pt x="12944" y="18282"/>
                  <a:pt x="12946" y="18292"/>
                </a:cubicBezTo>
                <a:cubicBezTo>
                  <a:pt x="12953" y="18320"/>
                  <a:pt x="12968" y="18339"/>
                  <a:pt x="12980" y="18339"/>
                </a:cubicBezTo>
                <a:cubicBezTo>
                  <a:pt x="13000" y="18339"/>
                  <a:pt x="13244" y="18255"/>
                  <a:pt x="13525" y="18147"/>
                </a:cubicBezTo>
                <a:cubicBezTo>
                  <a:pt x="13595" y="18120"/>
                  <a:pt x="13658" y="18092"/>
                  <a:pt x="13714" y="18068"/>
                </a:cubicBezTo>
                <a:cubicBezTo>
                  <a:pt x="13826" y="18019"/>
                  <a:pt x="13911" y="17976"/>
                  <a:pt x="13972" y="17932"/>
                </a:cubicBezTo>
                <a:cubicBezTo>
                  <a:pt x="13987" y="17921"/>
                  <a:pt x="14000" y="17911"/>
                  <a:pt x="14012" y="17900"/>
                </a:cubicBezTo>
                <a:cubicBezTo>
                  <a:pt x="14024" y="17889"/>
                  <a:pt x="14037" y="17878"/>
                  <a:pt x="14046" y="17867"/>
                </a:cubicBezTo>
                <a:cubicBezTo>
                  <a:pt x="14056" y="17856"/>
                  <a:pt x="14062" y="17846"/>
                  <a:pt x="14069" y="17834"/>
                </a:cubicBezTo>
                <a:cubicBezTo>
                  <a:pt x="14083" y="17811"/>
                  <a:pt x="14094" y="17785"/>
                  <a:pt x="14098" y="17759"/>
                </a:cubicBezTo>
                <a:cubicBezTo>
                  <a:pt x="14098" y="17758"/>
                  <a:pt x="14098" y="17756"/>
                  <a:pt x="14098" y="17755"/>
                </a:cubicBezTo>
                <a:cubicBezTo>
                  <a:pt x="14099" y="17731"/>
                  <a:pt x="14096" y="17710"/>
                  <a:pt x="14092" y="17685"/>
                </a:cubicBezTo>
                <a:cubicBezTo>
                  <a:pt x="14092" y="17684"/>
                  <a:pt x="14092" y="17681"/>
                  <a:pt x="14092" y="17680"/>
                </a:cubicBezTo>
                <a:cubicBezTo>
                  <a:pt x="14089" y="17665"/>
                  <a:pt x="14086" y="17653"/>
                  <a:pt x="14081" y="17638"/>
                </a:cubicBezTo>
                <a:cubicBezTo>
                  <a:pt x="14070" y="17607"/>
                  <a:pt x="14053" y="17575"/>
                  <a:pt x="14035" y="17540"/>
                </a:cubicBezTo>
                <a:cubicBezTo>
                  <a:pt x="14024" y="17518"/>
                  <a:pt x="14014" y="17499"/>
                  <a:pt x="14000" y="17479"/>
                </a:cubicBezTo>
                <a:cubicBezTo>
                  <a:pt x="13987" y="17459"/>
                  <a:pt x="13974" y="17437"/>
                  <a:pt x="13949" y="17414"/>
                </a:cubicBezTo>
                <a:cubicBezTo>
                  <a:pt x="13923" y="17390"/>
                  <a:pt x="13888" y="17363"/>
                  <a:pt x="13840" y="17330"/>
                </a:cubicBezTo>
                <a:cubicBezTo>
                  <a:pt x="13792" y="17296"/>
                  <a:pt x="13731" y="17254"/>
                  <a:pt x="13651" y="17203"/>
                </a:cubicBezTo>
                <a:cubicBezTo>
                  <a:pt x="13570" y="17153"/>
                  <a:pt x="13470" y="17094"/>
                  <a:pt x="13347" y="17021"/>
                </a:cubicBezTo>
                <a:cubicBezTo>
                  <a:pt x="13188" y="16927"/>
                  <a:pt x="12966" y="16801"/>
                  <a:pt x="12717" y="16657"/>
                </a:cubicBezTo>
                <a:cubicBezTo>
                  <a:pt x="12635" y="16609"/>
                  <a:pt x="12496" y="16531"/>
                  <a:pt x="12407" y="16479"/>
                </a:cubicBezTo>
                <a:cubicBezTo>
                  <a:pt x="11537" y="15978"/>
                  <a:pt x="9669" y="14904"/>
                  <a:pt x="9599" y="14867"/>
                </a:cubicBezTo>
                <a:lnTo>
                  <a:pt x="9565" y="14849"/>
                </a:lnTo>
                <a:lnTo>
                  <a:pt x="9421" y="14979"/>
                </a:lnTo>
                <a:cubicBezTo>
                  <a:pt x="9420" y="14981"/>
                  <a:pt x="9417" y="14982"/>
                  <a:pt x="9416" y="14984"/>
                </a:cubicBezTo>
                <a:cubicBezTo>
                  <a:pt x="9415" y="14985"/>
                  <a:pt x="9411" y="14988"/>
                  <a:pt x="9410" y="14989"/>
                </a:cubicBezTo>
                <a:cubicBezTo>
                  <a:pt x="9385" y="15017"/>
                  <a:pt x="9364" y="15041"/>
                  <a:pt x="9341" y="15063"/>
                </a:cubicBezTo>
                <a:cubicBezTo>
                  <a:pt x="9335" y="15070"/>
                  <a:pt x="9330" y="15076"/>
                  <a:pt x="9324" y="15082"/>
                </a:cubicBezTo>
                <a:cubicBezTo>
                  <a:pt x="9319" y="15087"/>
                  <a:pt x="9312" y="15091"/>
                  <a:pt x="9307" y="15096"/>
                </a:cubicBezTo>
                <a:cubicBezTo>
                  <a:pt x="9244" y="15155"/>
                  <a:pt x="9197" y="15182"/>
                  <a:pt x="9123" y="15204"/>
                </a:cubicBezTo>
                <a:cubicBezTo>
                  <a:pt x="9123" y="15204"/>
                  <a:pt x="9119" y="15203"/>
                  <a:pt x="9118" y="15204"/>
                </a:cubicBezTo>
                <a:cubicBezTo>
                  <a:pt x="9115" y="15205"/>
                  <a:pt x="9109" y="15207"/>
                  <a:pt x="9106" y="15208"/>
                </a:cubicBezTo>
                <a:cubicBezTo>
                  <a:pt x="9101" y="15210"/>
                  <a:pt x="9100" y="15216"/>
                  <a:pt x="9095" y="15218"/>
                </a:cubicBezTo>
                <a:cubicBezTo>
                  <a:pt x="9073" y="15226"/>
                  <a:pt x="9048" y="15232"/>
                  <a:pt x="9026" y="15236"/>
                </a:cubicBezTo>
                <a:cubicBezTo>
                  <a:pt x="9021" y="15237"/>
                  <a:pt x="9020" y="15235"/>
                  <a:pt x="9015" y="15236"/>
                </a:cubicBezTo>
                <a:cubicBezTo>
                  <a:pt x="8992" y="15240"/>
                  <a:pt x="8964" y="15246"/>
                  <a:pt x="8940" y="15246"/>
                </a:cubicBezTo>
                <a:cubicBezTo>
                  <a:pt x="8913" y="15246"/>
                  <a:pt x="8884" y="15241"/>
                  <a:pt x="8854" y="15236"/>
                </a:cubicBezTo>
                <a:cubicBezTo>
                  <a:pt x="8793" y="15227"/>
                  <a:pt x="8726" y="15208"/>
                  <a:pt x="8648" y="15180"/>
                </a:cubicBezTo>
                <a:cubicBezTo>
                  <a:pt x="8632" y="15175"/>
                  <a:pt x="8617" y="15168"/>
                  <a:pt x="8602" y="15162"/>
                </a:cubicBezTo>
                <a:cubicBezTo>
                  <a:pt x="8593" y="15158"/>
                  <a:pt x="8587" y="15155"/>
                  <a:pt x="8579" y="15152"/>
                </a:cubicBezTo>
                <a:cubicBezTo>
                  <a:pt x="8559" y="15144"/>
                  <a:pt x="8536" y="15133"/>
                  <a:pt x="8516" y="15124"/>
                </a:cubicBezTo>
                <a:cubicBezTo>
                  <a:pt x="8510" y="15122"/>
                  <a:pt x="8509" y="15122"/>
                  <a:pt x="8505" y="15120"/>
                </a:cubicBezTo>
                <a:cubicBezTo>
                  <a:pt x="8503" y="15119"/>
                  <a:pt x="8501" y="15116"/>
                  <a:pt x="8499" y="15115"/>
                </a:cubicBezTo>
                <a:cubicBezTo>
                  <a:pt x="8485" y="15108"/>
                  <a:pt x="8472" y="15104"/>
                  <a:pt x="8459" y="15096"/>
                </a:cubicBezTo>
                <a:cubicBezTo>
                  <a:pt x="8457" y="15095"/>
                  <a:pt x="8455" y="15093"/>
                  <a:pt x="8453" y="15091"/>
                </a:cubicBezTo>
                <a:cubicBezTo>
                  <a:pt x="8443" y="15086"/>
                  <a:pt x="8434" y="15078"/>
                  <a:pt x="8424" y="15073"/>
                </a:cubicBezTo>
                <a:cubicBezTo>
                  <a:pt x="8411" y="15065"/>
                  <a:pt x="8397" y="15058"/>
                  <a:pt x="8384" y="15049"/>
                </a:cubicBezTo>
                <a:cubicBezTo>
                  <a:pt x="8370" y="15040"/>
                  <a:pt x="8358" y="15031"/>
                  <a:pt x="8344" y="15021"/>
                </a:cubicBezTo>
                <a:cubicBezTo>
                  <a:pt x="8342" y="15020"/>
                  <a:pt x="8341" y="15018"/>
                  <a:pt x="8338" y="15017"/>
                </a:cubicBezTo>
                <a:cubicBezTo>
                  <a:pt x="8333" y="15013"/>
                  <a:pt x="8326" y="15011"/>
                  <a:pt x="8321" y="15007"/>
                </a:cubicBezTo>
                <a:cubicBezTo>
                  <a:pt x="8299" y="14990"/>
                  <a:pt x="8279" y="14971"/>
                  <a:pt x="8258" y="14951"/>
                </a:cubicBezTo>
                <a:cubicBezTo>
                  <a:pt x="8236" y="14930"/>
                  <a:pt x="8217" y="14910"/>
                  <a:pt x="8201" y="14891"/>
                </a:cubicBezTo>
                <a:cubicBezTo>
                  <a:pt x="8200" y="14890"/>
                  <a:pt x="8196" y="14887"/>
                  <a:pt x="8195" y="14886"/>
                </a:cubicBezTo>
                <a:cubicBezTo>
                  <a:pt x="8180" y="14868"/>
                  <a:pt x="8166" y="14849"/>
                  <a:pt x="8155" y="14830"/>
                </a:cubicBezTo>
                <a:cubicBezTo>
                  <a:pt x="8152" y="14825"/>
                  <a:pt x="8151" y="14824"/>
                  <a:pt x="8149" y="14821"/>
                </a:cubicBezTo>
                <a:cubicBezTo>
                  <a:pt x="8147" y="14817"/>
                  <a:pt x="8145" y="14811"/>
                  <a:pt x="8144" y="14806"/>
                </a:cubicBezTo>
                <a:cubicBezTo>
                  <a:pt x="8141" y="14801"/>
                  <a:pt x="8140" y="14794"/>
                  <a:pt x="8138" y="14788"/>
                </a:cubicBezTo>
                <a:cubicBezTo>
                  <a:pt x="8089" y="14691"/>
                  <a:pt x="8080" y="14599"/>
                  <a:pt x="8132" y="14517"/>
                </a:cubicBezTo>
                <a:cubicBezTo>
                  <a:pt x="8136" y="14510"/>
                  <a:pt x="8144" y="14501"/>
                  <a:pt x="8149" y="14493"/>
                </a:cubicBezTo>
                <a:cubicBezTo>
                  <a:pt x="8151" y="14489"/>
                  <a:pt x="8153" y="14484"/>
                  <a:pt x="8155" y="14479"/>
                </a:cubicBezTo>
                <a:cubicBezTo>
                  <a:pt x="8173" y="14443"/>
                  <a:pt x="8197" y="14410"/>
                  <a:pt x="8230" y="14377"/>
                </a:cubicBezTo>
                <a:cubicBezTo>
                  <a:pt x="8302" y="14302"/>
                  <a:pt x="8361" y="14221"/>
                  <a:pt x="8361" y="14199"/>
                </a:cubicBezTo>
                <a:cubicBezTo>
                  <a:pt x="8361" y="14182"/>
                  <a:pt x="8195" y="14074"/>
                  <a:pt x="7943" y="13923"/>
                </a:cubicBezTo>
                <a:cubicBezTo>
                  <a:pt x="7823" y="13852"/>
                  <a:pt x="7686" y="13772"/>
                  <a:pt x="7536" y="13685"/>
                </a:cubicBezTo>
                <a:cubicBezTo>
                  <a:pt x="7503" y="13666"/>
                  <a:pt x="7464" y="13645"/>
                  <a:pt x="7427" y="13624"/>
                </a:cubicBezTo>
                <a:cubicBezTo>
                  <a:pt x="7129" y="13453"/>
                  <a:pt x="6799" y="13265"/>
                  <a:pt x="6493" y="13096"/>
                </a:cubicBezTo>
                <a:cubicBezTo>
                  <a:pt x="6326" y="13005"/>
                  <a:pt x="6165" y="12919"/>
                  <a:pt x="6023" y="12844"/>
                </a:cubicBezTo>
                <a:cubicBezTo>
                  <a:pt x="5898" y="12777"/>
                  <a:pt x="5799" y="12726"/>
                  <a:pt x="5708" y="12681"/>
                </a:cubicBezTo>
                <a:cubicBezTo>
                  <a:pt x="5645" y="12649"/>
                  <a:pt x="5582" y="12619"/>
                  <a:pt x="5542" y="12601"/>
                </a:cubicBezTo>
                <a:cubicBezTo>
                  <a:pt x="5509" y="12586"/>
                  <a:pt x="5483" y="12573"/>
                  <a:pt x="5467" y="12568"/>
                </a:cubicBezTo>
                <a:cubicBezTo>
                  <a:pt x="5441" y="12561"/>
                  <a:pt x="5406" y="12555"/>
                  <a:pt x="5364" y="12550"/>
                </a:cubicBezTo>
                <a:cubicBezTo>
                  <a:pt x="5363" y="12550"/>
                  <a:pt x="5359" y="12550"/>
                  <a:pt x="5358" y="12550"/>
                </a:cubicBezTo>
                <a:cubicBezTo>
                  <a:pt x="5345" y="12548"/>
                  <a:pt x="5333" y="12547"/>
                  <a:pt x="5318" y="12545"/>
                </a:cubicBezTo>
                <a:cubicBezTo>
                  <a:pt x="5312" y="12544"/>
                  <a:pt x="5302" y="12546"/>
                  <a:pt x="5295" y="12545"/>
                </a:cubicBezTo>
                <a:cubicBezTo>
                  <a:pt x="5267" y="12543"/>
                  <a:pt x="5236" y="12542"/>
                  <a:pt x="5204" y="12540"/>
                </a:cubicBezTo>
                <a:cubicBezTo>
                  <a:pt x="5202" y="12540"/>
                  <a:pt x="5200" y="12541"/>
                  <a:pt x="5198" y="12540"/>
                </a:cubicBezTo>
                <a:cubicBezTo>
                  <a:pt x="5186" y="12540"/>
                  <a:pt x="5176" y="12536"/>
                  <a:pt x="5164" y="12536"/>
                </a:cubicBezTo>
                <a:cubicBezTo>
                  <a:pt x="5162" y="12536"/>
                  <a:pt x="5159" y="12536"/>
                  <a:pt x="5158" y="12536"/>
                </a:cubicBezTo>
                <a:cubicBezTo>
                  <a:pt x="5099" y="12533"/>
                  <a:pt x="5036" y="12532"/>
                  <a:pt x="4969" y="12531"/>
                </a:cubicBezTo>
                <a:close/>
                <a:moveTo>
                  <a:pt x="3169" y="12863"/>
                </a:moveTo>
                <a:cubicBezTo>
                  <a:pt x="3117" y="12863"/>
                  <a:pt x="3062" y="12868"/>
                  <a:pt x="3020" y="12877"/>
                </a:cubicBezTo>
                <a:cubicBezTo>
                  <a:pt x="2994" y="12882"/>
                  <a:pt x="2976" y="12888"/>
                  <a:pt x="2957" y="12896"/>
                </a:cubicBezTo>
                <a:cubicBezTo>
                  <a:pt x="2945" y="12901"/>
                  <a:pt x="2932" y="12908"/>
                  <a:pt x="2923" y="12914"/>
                </a:cubicBezTo>
                <a:cubicBezTo>
                  <a:pt x="2914" y="12921"/>
                  <a:pt x="2906" y="12930"/>
                  <a:pt x="2900" y="12938"/>
                </a:cubicBezTo>
                <a:cubicBezTo>
                  <a:pt x="2899" y="12939"/>
                  <a:pt x="2896" y="12940"/>
                  <a:pt x="2894" y="12942"/>
                </a:cubicBezTo>
                <a:cubicBezTo>
                  <a:pt x="2890" y="12949"/>
                  <a:pt x="2886" y="12958"/>
                  <a:pt x="2883" y="12966"/>
                </a:cubicBezTo>
                <a:cubicBezTo>
                  <a:pt x="2882" y="12968"/>
                  <a:pt x="2878" y="12967"/>
                  <a:pt x="2877" y="12970"/>
                </a:cubicBezTo>
                <a:cubicBezTo>
                  <a:pt x="2875" y="12976"/>
                  <a:pt x="2878" y="12983"/>
                  <a:pt x="2877" y="12989"/>
                </a:cubicBezTo>
                <a:cubicBezTo>
                  <a:pt x="2873" y="13007"/>
                  <a:pt x="2871" y="13025"/>
                  <a:pt x="2871" y="13050"/>
                </a:cubicBezTo>
                <a:cubicBezTo>
                  <a:pt x="2871" y="13069"/>
                  <a:pt x="2872" y="13093"/>
                  <a:pt x="2877" y="13115"/>
                </a:cubicBezTo>
                <a:cubicBezTo>
                  <a:pt x="2882" y="13137"/>
                  <a:pt x="2890" y="13158"/>
                  <a:pt x="2900" y="13181"/>
                </a:cubicBezTo>
                <a:cubicBezTo>
                  <a:pt x="2910" y="13203"/>
                  <a:pt x="2922" y="13227"/>
                  <a:pt x="2934" y="13246"/>
                </a:cubicBezTo>
                <a:cubicBezTo>
                  <a:pt x="2947" y="13265"/>
                  <a:pt x="2960" y="13283"/>
                  <a:pt x="2974" y="13297"/>
                </a:cubicBezTo>
                <a:cubicBezTo>
                  <a:pt x="2989" y="13311"/>
                  <a:pt x="3134" y="13396"/>
                  <a:pt x="3376" y="13540"/>
                </a:cubicBezTo>
                <a:cubicBezTo>
                  <a:pt x="3617" y="13684"/>
                  <a:pt x="3955" y="13885"/>
                  <a:pt x="4373" y="14129"/>
                </a:cubicBezTo>
                <a:cubicBezTo>
                  <a:pt x="5209" y="14618"/>
                  <a:pt x="6348" y="15280"/>
                  <a:pt x="7588" y="15993"/>
                </a:cubicBezTo>
                <a:cubicBezTo>
                  <a:pt x="10066" y="17421"/>
                  <a:pt x="12145" y="18587"/>
                  <a:pt x="12201" y="18586"/>
                </a:cubicBezTo>
                <a:cubicBezTo>
                  <a:pt x="12274" y="18586"/>
                  <a:pt x="12328" y="18578"/>
                  <a:pt x="12367" y="18554"/>
                </a:cubicBezTo>
                <a:cubicBezTo>
                  <a:pt x="12380" y="18546"/>
                  <a:pt x="12392" y="18537"/>
                  <a:pt x="12401" y="18526"/>
                </a:cubicBezTo>
                <a:cubicBezTo>
                  <a:pt x="12411" y="18515"/>
                  <a:pt x="12418" y="18502"/>
                  <a:pt x="12424" y="18488"/>
                </a:cubicBezTo>
                <a:cubicBezTo>
                  <a:pt x="12431" y="18474"/>
                  <a:pt x="12438" y="18454"/>
                  <a:pt x="12442" y="18437"/>
                </a:cubicBezTo>
                <a:cubicBezTo>
                  <a:pt x="12445" y="18419"/>
                  <a:pt x="12447" y="18402"/>
                  <a:pt x="12447" y="18381"/>
                </a:cubicBezTo>
                <a:cubicBezTo>
                  <a:pt x="12448" y="18360"/>
                  <a:pt x="12444" y="18335"/>
                  <a:pt x="12442" y="18311"/>
                </a:cubicBezTo>
                <a:lnTo>
                  <a:pt x="12424" y="18147"/>
                </a:lnTo>
                <a:cubicBezTo>
                  <a:pt x="12388" y="18115"/>
                  <a:pt x="12220" y="18008"/>
                  <a:pt x="12035" y="17900"/>
                </a:cubicBezTo>
                <a:cubicBezTo>
                  <a:pt x="11438" y="17552"/>
                  <a:pt x="9641" y="16510"/>
                  <a:pt x="8069" y="15596"/>
                </a:cubicBezTo>
                <a:cubicBezTo>
                  <a:pt x="7302" y="15151"/>
                  <a:pt x="7187" y="15080"/>
                  <a:pt x="6138" y="14470"/>
                </a:cubicBezTo>
                <a:cubicBezTo>
                  <a:pt x="6134" y="14468"/>
                  <a:pt x="6125" y="14463"/>
                  <a:pt x="6121" y="14461"/>
                </a:cubicBezTo>
                <a:cubicBezTo>
                  <a:pt x="5605" y="14164"/>
                  <a:pt x="5129" y="13890"/>
                  <a:pt x="4728" y="13662"/>
                </a:cubicBezTo>
                <a:cubicBezTo>
                  <a:pt x="4309" y="13423"/>
                  <a:pt x="3964" y="13228"/>
                  <a:pt x="3719" y="13092"/>
                </a:cubicBezTo>
                <a:cubicBezTo>
                  <a:pt x="3597" y="13024"/>
                  <a:pt x="3502" y="12970"/>
                  <a:pt x="3433" y="12933"/>
                </a:cubicBezTo>
                <a:cubicBezTo>
                  <a:pt x="3364" y="12896"/>
                  <a:pt x="3322" y="12879"/>
                  <a:pt x="3313" y="12877"/>
                </a:cubicBezTo>
                <a:cubicBezTo>
                  <a:pt x="3275" y="12869"/>
                  <a:pt x="3222" y="12862"/>
                  <a:pt x="3169" y="12863"/>
                </a:cubicBezTo>
                <a:close/>
                <a:moveTo>
                  <a:pt x="2774" y="13718"/>
                </a:moveTo>
                <a:cubicBezTo>
                  <a:pt x="2756" y="13719"/>
                  <a:pt x="2732" y="13721"/>
                  <a:pt x="2711" y="13727"/>
                </a:cubicBezTo>
                <a:cubicBezTo>
                  <a:pt x="2684" y="13735"/>
                  <a:pt x="2654" y="13748"/>
                  <a:pt x="2619" y="13765"/>
                </a:cubicBezTo>
                <a:cubicBezTo>
                  <a:pt x="2572" y="13786"/>
                  <a:pt x="2520" y="13815"/>
                  <a:pt x="2447" y="13853"/>
                </a:cubicBezTo>
                <a:cubicBezTo>
                  <a:pt x="2381" y="13888"/>
                  <a:pt x="2301" y="13923"/>
                  <a:pt x="2218" y="13961"/>
                </a:cubicBezTo>
                <a:cubicBezTo>
                  <a:pt x="2189" y="13974"/>
                  <a:pt x="2157" y="13989"/>
                  <a:pt x="2126" y="14003"/>
                </a:cubicBezTo>
                <a:cubicBezTo>
                  <a:pt x="2067" y="14029"/>
                  <a:pt x="2008" y="14051"/>
                  <a:pt x="1943" y="14078"/>
                </a:cubicBezTo>
                <a:cubicBezTo>
                  <a:pt x="1910" y="14091"/>
                  <a:pt x="1879" y="14106"/>
                  <a:pt x="1846" y="14120"/>
                </a:cubicBezTo>
                <a:cubicBezTo>
                  <a:pt x="1775" y="14148"/>
                  <a:pt x="1701" y="14176"/>
                  <a:pt x="1628" y="14204"/>
                </a:cubicBezTo>
                <a:cubicBezTo>
                  <a:pt x="1597" y="14215"/>
                  <a:pt x="1572" y="14225"/>
                  <a:pt x="1542" y="14236"/>
                </a:cubicBezTo>
                <a:cubicBezTo>
                  <a:pt x="1438" y="14275"/>
                  <a:pt x="1330" y="14314"/>
                  <a:pt x="1227" y="14349"/>
                </a:cubicBezTo>
                <a:cubicBezTo>
                  <a:pt x="1137" y="14379"/>
                  <a:pt x="1049" y="14406"/>
                  <a:pt x="963" y="14433"/>
                </a:cubicBezTo>
                <a:cubicBezTo>
                  <a:pt x="878" y="14459"/>
                  <a:pt x="794" y="14486"/>
                  <a:pt x="717" y="14507"/>
                </a:cubicBezTo>
                <a:cubicBezTo>
                  <a:pt x="639" y="14529"/>
                  <a:pt x="565" y="14548"/>
                  <a:pt x="499" y="14564"/>
                </a:cubicBezTo>
                <a:cubicBezTo>
                  <a:pt x="224" y="14626"/>
                  <a:pt x="1" y="14688"/>
                  <a:pt x="0" y="14704"/>
                </a:cubicBezTo>
                <a:cubicBezTo>
                  <a:pt x="0" y="14720"/>
                  <a:pt x="25" y="14744"/>
                  <a:pt x="69" y="14764"/>
                </a:cubicBezTo>
                <a:cubicBezTo>
                  <a:pt x="89" y="14774"/>
                  <a:pt x="117" y="14783"/>
                  <a:pt x="144" y="14792"/>
                </a:cubicBezTo>
                <a:cubicBezTo>
                  <a:pt x="159" y="14798"/>
                  <a:pt x="173" y="14801"/>
                  <a:pt x="189" y="14806"/>
                </a:cubicBezTo>
                <a:cubicBezTo>
                  <a:pt x="197" y="14809"/>
                  <a:pt x="204" y="14813"/>
                  <a:pt x="212" y="14816"/>
                </a:cubicBezTo>
                <a:cubicBezTo>
                  <a:pt x="221" y="14819"/>
                  <a:pt x="226" y="14823"/>
                  <a:pt x="235" y="14825"/>
                </a:cubicBezTo>
                <a:cubicBezTo>
                  <a:pt x="267" y="14834"/>
                  <a:pt x="300" y="14841"/>
                  <a:pt x="333" y="14849"/>
                </a:cubicBezTo>
                <a:cubicBezTo>
                  <a:pt x="365" y="14856"/>
                  <a:pt x="400" y="14863"/>
                  <a:pt x="430" y="14867"/>
                </a:cubicBezTo>
                <a:cubicBezTo>
                  <a:pt x="460" y="14872"/>
                  <a:pt x="491" y="14876"/>
                  <a:pt x="516" y="14877"/>
                </a:cubicBezTo>
                <a:cubicBezTo>
                  <a:pt x="541" y="14878"/>
                  <a:pt x="557" y="14875"/>
                  <a:pt x="573" y="14872"/>
                </a:cubicBezTo>
                <a:cubicBezTo>
                  <a:pt x="593" y="14868"/>
                  <a:pt x="617" y="14864"/>
                  <a:pt x="636" y="14863"/>
                </a:cubicBezTo>
                <a:cubicBezTo>
                  <a:pt x="747" y="14824"/>
                  <a:pt x="903" y="14746"/>
                  <a:pt x="1427" y="14484"/>
                </a:cubicBezTo>
                <a:cubicBezTo>
                  <a:pt x="1495" y="14450"/>
                  <a:pt x="1542" y="14430"/>
                  <a:pt x="1593" y="14405"/>
                </a:cubicBezTo>
                <a:cubicBezTo>
                  <a:pt x="1649" y="14372"/>
                  <a:pt x="1707" y="14345"/>
                  <a:pt x="1765" y="14321"/>
                </a:cubicBezTo>
                <a:cubicBezTo>
                  <a:pt x="1775" y="14315"/>
                  <a:pt x="1792" y="14306"/>
                  <a:pt x="1800" y="14302"/>
                </a:cubicBezTo>
                <a:cubicBezTo>
                  <a:pt x="1836" y="14283"/>
                  <a:pt x="1867" y="14269"/>
                  <a:pt x="1891" y="14260"/>
                </a:cubicBezTo>
                <a:cubicBezTo>
                  <a:pt x="1901" y="14256"/>
                  <a:pt x="1912" y="14253"/>
                  <a:pt x="1920" y="14250"/>
                </a:cubicBezTo>
                <a:cubicBezTo>
                  <a:pt x="1925" y="14249"/>
                  <a:pt x="1928" y="14247"/>
                  <a:pt x="1932" y="14246"/>
                </a:cubicBezTo>
                <a:cubicBezTo>
                  <a:pt x="1942" y="14243"/>
                  <a:pt x="1952" y="14246"/>
                  <a:pt x="1960" y="14246"/>
                </a:cubicBezTo>
                <a:cubicBezTo>
                  <a:pt x="1962" y="14246"/>
                  <a:pt x="1964" y="14246"/>
                  <a:pt x="1966" y="14246"/>
                </a:cubicBezTo>
                <a:cubicBezTo>
                  <a:pt x="1976" y="14245"/>
                  <a:pt x="1987" y="14243"/>
                  <a:pt x="1995" y="14246"/>
                </a:cubicBezTo>
                <a:cubicBezTo>
                  <a:pt x="2047" y="14262"/>
                  <a:pt x="2033" y="14316"/>
                  <a:pt x="1960" y="14372"/>
                </a:cubicBezTo>
                <a:cubicBezTo>
                  <a:pt x="1959" y="14373"/>
                  <a:pt x="1955" y="14371"/>
                  <a:pt x="1954" y="14372"/>
                </a:cubicBezTo>
                <a:cubicBezTo>
                  <a:pt x="1913" y="14420"/>
                  <a:pt x="1826" y="14478"/>
                  <a:pt x="1702" y="14531"/>
                </a:cubicBezTo>
                <a:cubicBezTo>
                  <a:pt x="1614" y="14568"/>
                  <a:pt x="1560" y="14585"/>
                  <a:pt x="1525" y="14592"/>
                </a:cubicBezTo>
                <a:cubicBezTo>
                  <a:pt x="1467" y="14617"/>
                  <a:pt x="1415" y="14641"/>
                  <a:pt x="1336" y="14676"/>
                </a:cubicBezTo>
                <a:cubicBezTo>
                  <a:pt x="1100" y="14777"/>
                  <a:pt x="871" y="14878"/>
                  <a:pt x="831" y="14900"/>
                </a:cubicBezTo>
                <a:cubicBezTo>
                  <a:pt x="828" y="14901"/>
                  <a:pt x="828" y="14903"/>
                  <a:pt x="825" y="14905"/>
                </a:cubicBezTo>
                <a:cubicBezTo>
                  <a:pt x="846" y="14903"/>
                  <a:pt x="872" y="14901"/>
                  <a:pt x="900" y="14895"/>
                </a:cubicBezTo>
                <a:cubicBezTo>
                  <a:pt x="927" y="14890"/>
                  <a:pt x="959" y="14880"/>
                  <a:pt x="992" y="14872"/>
                </a:cubicBezTo>
                <a:cubicBezTo>
                  <a:pt x="1057" y="14856"/>
                  <a:pt x="1132" y="14837"/>
                  <a:pt x="1215" y="14811"/>
                </a:cubicBezTo>
                <a:cubicBezTo>
                  <a:pt x="1549" y="14708"/>
                  <a:pt x="2001" y="14535"/>
                  <a:pt x="2361" y="14367"/>
                </a:cubicBezTo>
                <a:cubicBezTo>
                  <a:pt x="2451" y="14325"/>
                  <a:pt x="2539" y="14281"/>
                  <a:pt x="2613" y="14241"/>
                </a:cubicBezTo>
                <a:lnTo>
                  <a:pt x="3095" y="13984"/>
                </a:lnTo>
                <a:cubicBezTo>
                  <a:pt x="3128" y="13965"/>
                  <a:pt x="3175" y="13935"/>
                  <a:pt x="3175" y="13933"/>
                </a:cubicBezTo>
                <a:lnTo>
                  <a:pt x="3112" y="13891"/>
                </a:lnTo>
                <a:cubicBezTo>
                  <a:pt x="3093" y="13880"/>
                  <a:pt x="3076" y="13868"/>
                  <a:pt x="3066" y="13863"/>
                </a:cubicBezTo>
                <a:cubicBezTo>
                  <a:pt x="3065" y="13862"/>
                  <a:pt x="3062" y="13864"/>
                  <a:pt x="3060" y="13863"/>
                </a:cubicBezTo>
                <a:cubicBezTo>
                  <a:pt x="3048" y="13857"/>
                  <a:pt x="2978" y="13817"/>
                  <a:pt x="2906" y="13774"/>
                </a:cubicBezTo>
                <a:cubicBezTo>
                  <a:pt x="2900" y="13770"/>
                  <a:pt x="2900" y="13768"/>
                  <a:pt x="2894" y="13765"/>
                </a:cubicBezTo>
                <a:cubicBezTo>
                  <a:pt x="2893" y="13764"/>
                  <a:pt x="2889" y="13765"/>
                  <a:pt x="2889" y="13765"/>
                </a:cubicBezTo>
                <a:cubicBezTo>
                  <a:pt x="2851" y="13743"/>
                  <a:pt x="2838" y="13731"/>
                  <a:pt x="2814" y="13718"/>
                </a:cubicBezTo>
                <a:cubicBezTo>
                  <a:pt x="2801" y="13715"/>
                  <a:pt x="2788" y="13717"/>
                  <a:pt x="2774" y="13718"/>
                </a:cubicBezTo>
                <a:close/>
                <a:moveTo>
                  <a:pt x="3307" y="14078"/>
                </a:moveTo>
                <a:cubicBezTo>
                  <a:pt x="3298" y="14078"/>
                  <a:pt x="3290" y="14079"/>
                  <a:pt x="3284" y="14082"/>
                </a:cubicBezTo>
                <a:cubicBezTo>
                  <a:pt x="3241" y="14103"/>
                  <a:pt x="2886" y="14321"/>
                  <a:pt x="2493" y="14564"/>
                </a:cubicBezTo>
                <a:cubicBezTo>
                  <a:pt x="2297" y="14685"/>
                  <a:pt x="2067" y="14816"/>
                  <a:pt x="1863" y="14933"/>
                </a:cubicBezTo>
                <a:cubicBezTo>
                  <a:pt x="1658" y="15049"/>
                  <a:pt x="1473" y="15153"/>
                  <a:pt x="1358" y="15208"/>
                </a:cubicBezTo>
                <a:lnTo>
                  <a:pt x="980" y="15391"/>
                </a:lnTo>
                <a:cubicBezTo>
                  <a:pt x="993" y="15395"/>
                  <a:pt x="1022" y="15399"/>
                  <a:pt x="1055" y="15400"/>
                </a:cubicBezTo>
                <a:lnTo>
                  <a:pt x="1284" y="15377"/>
                </a:lnTo>
                <a:cubicBezTo>
                  <a:pt x="1376" y="15368"/>
                  <a:pt x="1501" y="15343"/>
                  <a:pt x="1628" y="15311"/>
                </a:cubicBezTo>
                <a:cubicBezTo>
                  <a:pt x="1755" y="15279"/>
                  <a:pt x="1882" y="15239"/>
                  <a:pt x="1983" y="15199"/>
                </a:cubicBezTo>
                <a:cubicBezTo>
                  <a:pt x="2032" y="15179"/>
                  <a:pt x="2082" y="15162"/>
                  <a:pt x="2126" y="15148"/>
                </a:cubicBezTo>
                <a:cubicBezTo>
                  <a:pt x="2139" y="15143"/>
                  <a:pt x="2149" y="15142"/>
                  <a:pt x="2161" y="15138"/>
                </a:cubicBezTo>
                <a:cubicBezTo>
                  <a:pt x="2166" y="15137"/>
                  <a:pt x="2167" y="15135"/>
                  <a:pt x="2172" y="15134"/>
                </a:cubicBezTo>
                <a:cubicBezTo>
                  <a:pt x="2321" y="15056"/>
                  <a:pt x="2487" y="14958"/>
                  <a:pt x="2676" y="14835"/>
                </a:cubicBezTo>
                <a:cubicBezTo>
                  <a:pt x="2722" y="14805"/>
                  <a:pt x="2748" y="14788"/>
                  <a:pt x="2785" y="14764"/>
                </a:cubicBezTo>
                <a:cubicBezTo>
                  <a:pt x="2792" y="14760"/>
                  <a:pt x="2801" y="14755"/>
                  <a:pt x="2808" y="14750"/>
                </a:cubicBezTo>
                <a:cubicBezTo>
                  <a:pt x="2810" y="14749"/>
                  <a:pt x="2812" y="14751"/>
                  <a:pt x="2814" y="14750"/>
                </a:cubicBezTo>
                <a:cubicBezTo>
                  <a:pt x="2821" y="14746"/>
                  <a:pt x="2824" y="14741"/>
                  <a:pt x="2831" y="14736"/>
                </a:cubicBezTo>
                <a:cubicBezTo>
                  <a:pt x="2832" y="14736"/>
                  <a:pt x="2836" y="14732"/>
                  <a:pt x="2837" y="14732"/>
                </a:cubicBezTo>
                <a:cubicBezTo>
                  <a:pt x="2958" y="14656"/>
                  <a:pt x="3036" y="14614"/>
                  <a:pt x="3083" y="14601"/>
                </a:cubicBezTo>
                <a:cubicBezTo>
                  <a:pt x="3087" y="14600"/>
                  <a:pt x="3098" y="14597"/>
                  <a:pt x="3101" y="14596"/>
                </a:cubicBezTo>
                <a:cubicBezTo>
                  <a:pt x="3121" y="14592"/>
                  <a:pt x="3134" y="14591"/>
                  <a:pt x="3146" y="14596"/>
                </a:cubicBezTo>
                <a:cubicBezTo>
                  <a:pt x="3152" y="14599"/>
                  <a:pt x="3160" y="14601"/>
                  <a:pt x="3164" y="14606"/>
                </a:cubicBezTo>
                <a:cubicBezTo>
                  <a:pt x="3167" y="14610"/>
                  <a:pt x="3169" y="14618"/>
                  <a:pt x="3169" y="14624"/>
                </a:cubicBezTo>
                <a:cubicBezTo>
                  <a:pt x="3169" y="14629"/>
                  <a:pt x="3162" y="14636"/>
                  <a:pt x="3152" y="14648"/>
                </a:cubicBezTo>
                <a:cubicBezTo>
                  <a:pt x="3147" y="14654"/>
                  <a:pt x="3142" y="14659"/>
                  <a:pt x="3135" y="14666"/>
                </a:cubicBezTo>
                <a:cubicBezTo>
                  <a:pt x="3131" y="14670"/>
                  <a:pt x="3122" y="14676"/>
                  <a:pt x="3118" y="14680"/>
                </a:cubicBezTo>
                <a:cubicBezTo>
                  <a:pt x="3095" y="14703"/>
                  <a:pt x="3071" y="14727"/>
                  <a:pt x="3043" y="14750"/>
                </a:cubicBezTo>
                <a:cubicBezTo>
                  <a:pt x="3015" y="14774"/>
                  <a:pt x="2989" y="14794"/>
                  <a:pt x="2963" y="14811"/>
                </a:cubicBezTo>
                <a:cubicBezTo>
                  <a:pt x="2972" y="14835"/>
                  <a:pt x="2961" y="14858"/>
                  <a:pt x="2934" y="14872"/>
                </a:cubicBezTo>
                <a:cubicBezTo>
                  <a:pt x="2912" y="14883"/>
                  <a:pt x="2887" y="14882"/>
                  <a:pt x="2866" y="14872"/>
                </a:cubicBezTo>
                <a:cubicBezTo>
                  <a:pt x="2816" y="14903"/>
                  <a:pt x="2781" y="14926"/>
                  <a:pt x="2734" y="14956"/>
                </a:cubicBezTo>
                <a:cubicBezTo>
                  <a:pt x="2729" y="14959"/>
                  <a:pt x="2722" y="14962"/>
                  <a:pt x="2717" y="14965"/>
                </a:cubicBezTo>
                <a:cubicBezTo>
                  <a:pt x="2710" y="14969"/>
                  <a:pt x="2700" y="14980"/>
                  <a:pt x="2694" y="14984"/>
                </a:cubicBezTo>
                <a:cubicBezTo>
                  <a:pt x="2583" y="15056"/>
                  <a:pt x="2461" y="15130"/>
                  <a:pt x="2281" y="15241"/>
                </a:cubicBezTo>
                <a:cubicBezTo>
                  <a:pt x="2263" y="15252"/>
                  <a:pt x="2247" y="15263"/>
                  <a:pt x="2229" y="15274"/>
                </a:cubicBezTo>
                <a:cubicBezTo>
                  <a:pt x="2229" y="15274"/>
                  <a:pt x="2225" y="15278"/>
                  <a:pt x="2224" y="15278"/>
                </a:cubicBezTo>
                <a:cubicBezTo>
                  <a:pt x="2199" y="15294"/>
                  <a:pt x="2172" y="15309"/>
                  <a:pt x="2144" y="15325"/>
                </a:cubicBezTo>
                <a:cubicBezTo>
                  <a:pt x="2122" y="15338"/>
                  <a:pt x="2098" y="15350"/>
                  <a:pt x="2075" y="15362"/>
                </a:cubicBezTo>
                <a:cubicBezTo>
                  <a:pt x="2021" y="15393"/>
                  <a:pt x="1988" y="15409"/>
                  <a:pt x="1983" y="15409"/>
                </a:cubicBezTo>
                <a:cubicBezTo>
                  <a:pt x="1978" y="15409"/>
                  <a:pt x="1929" y="15433"/>
                  <a:pt x="1874" y="15461"/>
                </a:cubicBezTo>
                <a:cubicBezTo>
                  <a:pt x="1851" y="15472"/>
                  <a:pt x="1826" y="15483"/>
                  <a:pt x="1800" y="15493"/>
                </a:cubicBezTo>
                <a:cubicBezTo>
                  <a:pt x="1786" y="15499"/>
                  <a:pt x="1774" y="15507"/>
                  <a:pt x="1760" y="15512"/>
                </a:cubicBezTo>
                <a:cubicBezTo>
                  <a:pt x="1759" y="15512"/>
                  <a:pt x="1755" y="15512"/>
                  <a:pt x="1754" y="15512"/>
                </a:cubicBezTo>
                <a:cubicBezTo>
                  <a:pt x="1742" y="15517"/>
                  <a:pt x="1731" y="15522"/>
                  <a:pt x="1719" y="15526"/>
                </a:cubicBezTo>
                <a:cubicBezTo>
                  <a:pt x="1708" y="15530"/>
                  <a:pt x="1696" y="15532"/>
                  <a:pt x="1685" y="15535"/>
                </a:cubicBezTo>
                <a:cubicBezTo>
                  <a:pt x="1653" y="15546"/>
                  <a:pt x="1624" y="15555"/>
                  <a:pt x="1593" y="15563"/>
                </a:cubicBezTo>
                <a:cubicBezTo>
                  <a:pt x="1592" y="15564"/>
                  <a:pt x="1589" y="15568"/>
                  <a:pt x="1588" y="15568"/>
                </a:cubicBezTo>
                <a:cubicBezTo>
                  <a:pt x="1580" y="15570"/>
                  <a:pt x="1572" y="15571"/>
                  <a:pt x="1565" y="15573"/>
                </a:cubicBezTo>
                <a:cubicBezTo>
                  <a:pt x="1564" y="15573"/>
                  <a:pt x="1560" y="15572"/>
                  <a:pt x="1559" y="15573"/>
                </a:cubicBezTo>
                <a:cubicBezTo>
                  <a:pt x="1484" y="15593"/>
                  <a:pt x="1422" y="15617"/>
                  <a:pt x="1381" y="15638"/>
                </a:cubicBezTo>
                <a:cubicBezTo>
                  <a:pt x="1361" y="15649"/>
                  <a:pt x="1347" y="15656"/>
                  <a:pt x="1336" y="15666"/>
                </a:cubicBezTo>
                <a:cubicBezTo>
                  <a:pt x="1328" y="15673"/>
                  <a:pt x="1322" y="15678"/>
                  <a:pt x="1318" y="15685"/>
                </a:cubicBezTo>
                <a:cubicBezTo>
                  <a:pt x="1314" y="15692"/>
                  <a:pt x="1312" y="15702"/>
                  <a:pt x="1313" y="15708"/>
                </a:cubicBezTo>
                <a:cubicBezTo>
                  <a:pt x="1313" y="15710"/>
                  <a:pt x="1312" y="15711"/>
                  <a:pt x="1313" y="15713"/>
                </a:cubicBezTo>
                <a:cubicBezTo>
                  <a:pt x="1314" y="15719"/>
                  <a:pt x="1318" y="15726"/>
                  <a:pt x="1324" y="15732"/>
                </a:cubicBezTo>
                <a:cubicBezTo>
                  <a:pt x="1331" y="15737"/>
                  <a:pt x="1341" y="15741"/>
                  <a:pt x="1353" y="15746"/>
                </a:cubicBezTo>
                <a:cubicBezTo>
                  <a:pt x="1356" y="15747"/>
                  <a:pt x="1361" y="15749"/>
                  <a:pt x="1364" y="15750"/>
                </a:cubicBezTo>
                <a:cubicBezTo>
                  <a:pt x="1371" y="15753"/>
                  <a:pt x="1379" y="15753"/>
                  <a:pt x="1387" y="15755"/>
                </a:cubicBezTo>
                <a:cubicBezTo>
                  <a:pt x="1401" y="15759"/>
                  <a:pt x="1420" y="15762"/>
                  <a:pt x="1439" y="15764"/>
                </a:cubicBezTo>
                <a:cubicBezTo>
                  <a:pt x="1448" y="15766"/>
                  <a:pt x="1457" y="15768"/>
                  <a:pt x="1467" y="15769"/>
                </a:cubicBezTo>
                <a:cubicBezTo>
                  <a:pt x="1497" y="15772"/>
                  <a:pt x="1526" y="15774"/>
                  <a:pt x="1565" y="15774"/>
                </a:cubicBezTo>
                <a:cubicBezTo>
                  <a:pt x="1599" y="15774"/>
                  <a:pt x="1633" y="15772"/>
                  <a:pt x="1662" y="15774"/>
                </a:cubicBezTo>
                <a:cubicBezTo>
                  <a:pt x="1984" y="15692"/>
                  <a:pt x="2245" y="15596"/>
                  <a:pt x="2550" y="15428"/>
                </a:cubicBezTo>
                <a:cubicBezTo>
                  <a:pt x="2579" y="15409"/>
                  <a:pt x="2609" y="15391"/>
                  <a:pt x="2642" y="15372"/>
                </a:cubicBezTo>
                <a:cubicBezTo>
                  <a:pt x="2818" y="15269"/>
                  <a:pt x="3201" y="15017"/>
                  <a:pt x="3496" y="14811"/>
                </a:cubicBezTo>
                <a:cubicBezTo>
                  <a:pt x="3605" y="14735"/>
                  <a:pt x="3698" y="14678"/>
                  <a:pt x="3777" y="14629"/>
                </a:cubicBezTo>
                <a:cubicBezTo>
                  <a:pt x="3781" y="14626"/>
                  <a:pt x="3783" y="14618"/>
                  <a:pt x="3788" y="14615"/>
                </a:cubicBezTo>
                <a:cubicBezTo>
                  <a:pt x="3808" y="14601"/>
                  <a:pt x="3834" y="14585"/>
                  <a:pt x="3851" y="14573"/>
                </a:cubicBezTo>
                <a:cubicBezTo>
                  <a:pt x="3939" y="14512"/>
                  <a:pt x="4007" y="14463"/>
                  <a:pt x="4023" y="14447"/>
                </a:cubicBezTo>
                <a:cubicBezTo>
                  <a:pt x="4012" y="14432"/>
                  <a:pt x="4002" y="14421"/>
                  <a:pt x="3983" y="14405"/>
                </a:cubicBezTo>
                <a:cubicBezTo>
                  <a:pt x="3975" y="14398"/>
                  <a:pt x="3963" y="14388"/>
                  <a:pt x="3954" y="14381"/>
                </a:cubicBezTo>
                <a:cubicBezTo>
                  <a:pt x="3947" y="14376"/>
                  <a:pt x="3937" y="14372"/>
                  <a:pt x="3932" y="14367"/>
                </a:cubicBezTo>
                <a:cubicBezTo>
                  <a:pt x="3844" y="14314"/>
                  <a:pt x="3724" y="14245"/>
                  <a:pt x="3611" y="14180"/>
                </a:cubicBezTo>
                <a:cubicBezTo>
                  <a:pt x="3591" y="14171"/>
                  <a:pt x="3573" y="14161"/>
                  <a:pt x="3553" y="14152"/>
                </a:cubicBezTo>
                <a:cubicBezTo>
                  <a:pt x="3540" y="14146"/>
                  <a:pt x="3526" y="14144"/>
                  <a:pt x="3513" y="14138"/>
                </a:cubicBezTo>
                <a:cubicBezTo>
                  <a:pt x="3491" y="14129"/>
                  <a:pt x="3471" y="14118"/>
                  <a:pt x="3450" y="14110"/>
                </a:cubicBezTo>
                <a:cubicBezTo>
                  <a:pt x="3449" y="14110"/>
                  <a:pt x="3445" y="14111"/>
                  <a:pt x="3444" y="14110"/>
                </a:cubicBezTo>
                <a:cubicBezTo>
                  <a:pt x="3431" y="14106"/>
                  <a:pt x="3417" y="14100"/>
                  <a:pt x="3404" y="14096"/>
                </a:cubicBezTo>
                <a:cubicBezTo>
                  <a:pt x="3386" y="14091"/>
                  <a:pt x="3368" y="14090"/>
                  <a:pt x="3353" y="14087"/>
                </a:cubicBezTo>
                <a:cubicBezTo>
                  <a:pt x="3335" y="14083"/>
                  <a:pt x="3320" y="14077"/>
                  <a:pt x="3307" y="14078"/>
                </a:cubicBezTo>
                <a:close/>
                <a:moveTo>
                  <a:pt x="4144" y="14540"/>
                </a:moveTo>
                <a:cubicBezTo>
                  <a:pt x="4110" y="14564"/>
                  <a:pt x="4061" y="14602"/>
                  <a:pt x="3989" y="14657"/>
                </a:cubicBezTo>
                <a:lnTo>
                  <a:pt x="3983" y="14662"/>
                </a:lnTo>
                <a:lnTo>
                  <a:pt x="3966" y="14671"/>
                </a:lnTo>
                <a:lnTo>
                  <a:pt x="3914" y="14713"/>
                </a:lnTo>
                <a:cubicBezTo>
                  <a:pt x="3768" y="14824"/>
                  <a:pt x="3543" y="15002"/>
                  <a:pt x="3410" y="15106"/>
                </a:cubicBezTo>
                <a:cubicBezTo>
                  <a:pt x="3348" y="15154"/>
                  <a:pt x="3283" y="15197"/>
                  <a:pt x="3221" y="15241"/>
                </a:cubicBezTo>
                <a:cubicBezTo>
                  <a:pt x="3220" y="15242"/>
                  <a:pt x="3216" y="15245"/>
                  <a:pt x="3215" y="15246"/>
                </a:cubicBezTo>
                <a:cubicBezTo>
                  <a:pt x="3198" y="15258"/>
                  <a:pt x="3190" y="15263"/>
                  <a:pt x="3175" y="15274"/>
                </a:cubicBezTo>
                <a:cubicBezTo>
                  <a:pt x="3136" y="15302"/>
                  <a:pt x="3098" y="15331"/>
                  <a:pt x="3083" y="15339"/>
                </a:cubicBezTo>
                <a:cubicBezTo>
                  <a:pt x="3078" y="15342"/>
                  <a:pt x="3062" y="15349"/>
                  <a:pt x="3055" y="15353"/>
                </a:cubicBezTo>
                <a:cubicBezTo>
                  <a:pt x="3050" y="15356"/>
                  <a:pt x="3040" y="15361"/>
                  <a:pt x="3038" y="15362"/>
                </a:cubicBezTo>
                <a:cubicBezTo>
                  <a:pt x="2969" y="15400"/>
                  <a:pt x="2891" y="15440"/>
                  <a:pt x="2808" y="15479"/>
                </a:cubicBezTo>
                <a:cubicBezTo>
                  <a:pt x="2786" y="15491"/>
                  <a:pt x="2759" y="15507"/>
                  <a:pt x="2740" y="15517"/>
                </a:cubicBezTo>
                <a:cubicBezTo>
                  <a:pt x="2595" y="15585"/>
                  <a:pt x="2517" y="15619"/>
                  <a:pt x="2464" y="15633"/>
                </a:cubicBezTo>
                <a:cubicBezTo>
                  <a:pt x="2461" y="15635"/>
                  <a:pt x="2456" y="15637"/>
                  <a:pt x="2453" y="15638"/>
                </a:cubicBezTo>
                <a:cubicBezTo>
                  <a:pt x="2388" y="15666"/>
                  <a:pt x="2319" y="15693"/>
                  <a:pt x="2241" y="15722"/>
                </a:cubicBezTo>
                <a:cubicBezTo>
                  <a:pt x="2239" y="15723"/>
                  <a:pt x="2237" y="15726"/>
                  <a:pt x="2235" y="15727"/>
                </a:cubicBezTo>
                <a:cubicBezTo>
                  <a:pt x="2232" y="15728"/>
                  <a:pt x="2227" y="15730"/>
                  <a:pt x="2224" y="15732"/>
                </a:cubicBezTo>
                <a:cubicBezTo>
                  <a:pt x="2214" y="15735"/>
                  <a:pt x="2205" y="15737"/>
                  <a:pt x="2195" y="15741"/>
                </a:cubicBezTo>
                <a:cubicBezTo>
                  <a:pt x="2167" y="15752"/>
                  <a:pt x="2137" y="15763"/>
                  <a:pt x="2109" y="15774"/>
                </a:cubicBezTo>
                <a:cubicBezTo>
                  <a:pt x="2108" y="15774"/>
                  <a:pt x="2105" y="15773"/>
                  <a:pt x="2103" y="15774"/>
                </a:cubicBezTo>
                <a:cubicBezTo>
                  <a:pt x="1998" y="15813"/>
                  <a:pt x="1896" y="15849"/>
                  <a:pt x="1805" y="15876"/>
                </a:cubicBezTo>
                <a:cubicBezTo>
                  <a:pt x="1779" y="15885"/>
                  <a:pt x="1754" y="15899"/>
                  <a:pt x="1737" y="15914"/>
                </a:cubicBezTo>
                <a:cubicBezTo>
                  <a:pt x="1728" y="15921"/>
                  <a:pt x="1725" y="15929"/>
                  <a:pt x="1719" y="15937"/>
                </a:cubicBezTo>
                <a:cubicBezTo>
                  <a:pt x="1714" y="15945"/>
                  <a:pt x="1708" y="15953"/>
                  <a:pt x="1708" y="15961"/>
                </a:cubicBezTo>
                <a:cubicBezTo>
                  <a:pt x="1708" y="15967"/>
                  <a:pt x="1714" y="15970"/>
                  <a:pt x="1719" y="15975"/>
                </a:cubicBezTo>
                <a:cubicBezTo>
                  <a:pt x="1725" y="15979"/>
                  <a:pt x="1733" y="15985"/>
                  <a:pt x="1742" y="15989"/>
                </a:cubicBezTo>
                <a:cubicBezTo>
                  <a:pt x="1763" y="15995"/>
                  <a:pt x="1787" y="15996"/>
                  <a:pt x="1823" y="15998"/>
                </a:cubicBezTo>
                <a:cubicBezTo>
                  <a:pt x="1894" y="16001"/>
                  <a:pt x="1996" y="15993"/>
                  <a:pt x="2103" y="15979"/>
                </a:cubicBezTo>
                <a:cubicBezTo>
                  <a:pt x="2157" y="15972"/>
                  <a:pt x="2213" y="15966"/>
                  <a:pt x="2270" y="15956"/>
                </a:cubicBezTo>
                <a:cubicBezTo>
                  <a:pt x="2382" y="15935"/>
                  <a:pt x="2494" y="15907"/>
                  <a:pt x="2591" y="15876"/>
                </a:cubicBezTo>
                <a:cubicBezTo>
                  <a:pt x="2639" y="15861"/>
                  <a:pt x="2685" y="15847"/>
                  <a:pt x="2722" y="15830"/>
                </a:cubicBezTo>
                <a:cubicBezTo>
                  <a:pt x="2782" y="15803"/>
                  <a:pt x="2835" y="15780"/>
                  <a:pt x="2883" y="15764"/>
                </a:cubicBezTo>
                <a:cubicBezTo>
                  <a:pt x="2904" y="15754"/>
                  <a:pt x="2926" y="15747"/>
                  <a:pt x="2946" y="15736"/>
                </a:cubicBezTo>
                <a:cubicBezTo>
                  <a:pt x="3216" y="15595"/>
                  <a:pt x="3858" y="15181"/>
                  <a:pt x="4361" y="14830"/>
                </a:cubicBezTo>
                <a:lnTo>
                  <a:pt x="4476" y="14750"/>
                </a:lnTo>
                <a:cubicBezTo>
                  <a:pt x="4463" y="14712"/>
                  <a:pt x="4442" y="14679"/>
                  <a:pt x="4413" y="14648"/>
                </a:cubicBezTo>
                <a:cubicBezTo>
                  <a:pt x="4406" y="14640"/>
                  <a:pt x="4392" y="14631"/>
                  <a:pt x="4384" y="14624"/>
                </a:cubicBezTo>
                <a:cubicBezTo>
                  <a:pt x="4353" y="14607"/>
                  <a:pt x="4329" y="14595"/>
                  <a:pt x="4298" y="14578"/>
                </a:cubicBezTo>
                <a:cubicBezTo>
                  <a:pt x="4285" y="14570"/>
                  <a:pt x="4282" y="14570"/>
                  <a:pt x="4270" y="14564"/>
                </a:cubicBezTo>
                <a:cubicBezTo>
                  <a:pt x="4266" y="14562"/>
                  <a:pt x="4267" y="14560"/>
                  <a:pt x="4264" y="14559"/>
                </a:cubicBezTo>
                <a:cubicBezTo>
                  <a:pt x="4245" y="14554"/>
                  <a:pt x="4226" y="14550"/>
                  <a:pt x="4207" y="14550"/>
                </a:cubicBezTo>
                <a:cubicBezTo>
                  <a:pt x="4188" y="14550"/>
                  <a:pt x="4169" y="14547"/>
                  <a:pt x="4149" y="14540"/>
                </a:cubicBezTo>
                <a:cubicBezTo>
                  <a:pt x="4149" y="14540"/>
                  <a:pt x="4144" y="14540"/>
                  <a:pt x="4144" y="14540"/>
                </a:cubicBezTo>
                <a:close/>
                <a:moveTo>
                  <a:pt x="4487" y="14858"/>
                </a:moveTo>
                <a:cubicBezTo>
                  <a:pt x="4400" y="14901"/>
                  <a:pt x="4186" y="15042"/>
                  <a:pt x="3903" y="15241"/>
                </a:cubicBezTo>
                <a:cubicBezTo>
                  <a:pt x="3713" y="15375"/>
                  <a:pt x="3550" y="15486"/>
                  <a:pt x="3410" y="15582"/>
                </a:cubicBezTo>
                <a:cubicBezTo>
                  <a:pt x="3407" y="15584"/>
                  <a:pt x="3406" y="15586"/>
                  <a:pt x="3404" y="15587"/>
                </a:cubicBezTo>
                <a:cubicBezTo>
                  <a:pt x="3403" y="15588"/>
                  <a:pt x="3394" y="15590"/>
                  <a:pt x="3393" y="15591"/>
                </a:cubicBezTo>
                <a:cubicBezTo>
                  <a:pt x="3348" y="15624"/>
                  <a:pt x="3271" y="15678"/>
                  <a:pt x="3215" y="15713"/>
                </a:cubicBezTo>
                <a:cubicBezTo>
                  <a:pt x="3167" y="15743"/>
                  <a:pt x="3112" y="15778"/>
                  <a:pt x="3078" y="15802"/>
                </a:cubicBezTo>
                <a:cubicBezTo>
                  <a:pt x="3072" y="15805"/>
                  <a:pt x="3059" y="15813"/>
                  <a:pt x="3055" y="15816"/>
                </a:cubicBezTo>
                <a:cubicBezTo>
                  <a:pt x="3053" y="15817"/>
                  <a:pt x="3056" y="15819"/>
                  <a:pt x="3055" y="15820"/>
                </a:cubicBezTo>
                <a:cubicBezTo>
                  <a:pt x="3052" y="15824"/>
                  <a:pt x="3047" y="15826"/>
                  <a:pt x="3043" y="15830"/>
                </a:cubicBezTo>
                <a:cubicBezTo>
                  <a:pt x="3023" y="15850"/>
                  <a:pt x="2976" y="15881"/>
                  <a:pt x="2911" y="15918"/>
                </a:cubicBezTo>
                <a:cubicBezTo>
                  <a:pt x="2847" y="15956"/>
                  <a:pt x="2765" y="15999"/>
                  <a:pt x="2688" y="16035"/>
                </a:cubicBezTo>
                <a:cubicBezTo>
                  <a:pt x="2615" y="16070"/>
                  <a:pt x="2563" y="16098"/>
                  <a:pt x="2516" y="16124"/>
                </a:cubicBezTo>
                <a:cubicBezTo>
                  <a:pt x="2481" y="16143"/>
                  <a:pt x="2453" y="16159"/>
                  <a:pt x="2430" y="16175"/>
                </a:cubicBezTo>
                <a:cubicBezTo>
                  <a:pt x="2409" y="16190"/>
                  <a:pt x="2392" y="16203"/>
                  <a:pt x="2378" y="16218"/>
                </a:cubicBezTo>
                <a:cubicBezTo>
                  <a:pt x="2374" y="16222"/>
                  <a:pt x="2371" y="16227"/>
                  <a:pt x="2367" y="16232"/>
                </a:cubicBezTo>
                <a:cubicBezTo>
                  <a:pt x="2358" y="16243"/>
                  <a:pt x="2350" y="16257"/>
                  <a:pt x="2344" y="16269"/>
                </a:cubicBezTo>
                <a:cubicBezTo>
                  <a:pt x="2341" y="16274"/>
                  <a:pt x="2340" y="16277"/>
                  <a:pt x="2338" y="16283"/>
                </a:cubicBezTo>
                <a:cubicBezTo>
                  <a:pt x="2334" y="16295"/>
                  <a:pt x="2329" y="16311"/>
                  <a:pt x="2327" y="16325"/>
                </a:cubicBezTo>
                <a:cubicBezTo>
                  <a:pt x="2326" y="16331"/>
                  <a:pt x="2328" y="16337"/>
                  <a:pt x="2327" y="16344"/>
                </a:cubicBezTo>
                <a:cubicBezTo>
                  <a:pt x="2325" y="16364"/>
                  <a:pt x="2321" y="16384"/>
                  <a:pt x="2321" y="16409"/>
                </a:cubicBezTo>
                <a:cubicBezTo>
                  <a:pt x="2321" y="16440"/>
                  <a:pt x="2318" y="16466"/>
                  <a:pt x="2321" y="16484"/>
                </a:cubicBezTo>
                <a:cubicBezTo>
                  <a:pt x="2323" y="16493"/>
                  <a:pt x="2324" y="16497"/>
                  <a:pt x="2327" y="16503"/>
                </a:cubicBezTo>
                <a:cubicBezTo>
                  <a:pt x="2330" y="16508"/>
                  <a:pt x="2334" y="16514"/>
                  <a:pt x="2338" y="16517"/>
                </a:cubicBezTo>
                <a:cubicBezTo>
                  <a:pt x="2347" y="16522"/>
                  <a:pt x="2362" y="16525"/>
                  <a:pt x="2378" y="16521"/>
                </a:cubicBezTo>
                <a:cubicBezTo>
                  <a:pt x="2395" y="16517"/>
                  <a:pt x="2414" y="16505"/>
                  <a:pt x="2442" y="16493"/>
                </a:cubicBezTo>
                <a:cubicBezTo>
                  <a:pt x="2459" y="16486"/>
                  <a:pt x="2477" y="16479"/>
                  <a:pt x="2493" y="16474"/>
                </a:cubicBezTo>
                <a:cubicBezTo>
                  <a:pt x="2499" y="16473"/>
                  <a:pt x="2505" y="16476"/>
                  <a:pt x="2510" y="16474"/>
                </a:cubicBezTo>
                <a:cubicBezTo>
                  <a:pt x="2517" y="16473"/>
                  <a:pt x="2521" y="16471"/>
                  <a:pt x="2527" y="16470"/>
                </a:cubicBezTo>
                <a:cubicBezTo>
                  <a:pt x="2565" y="16449"/>
                  <a:pt x="2627" y="16419"/>
                  <a:pt x="2682" y="16390"/>
                </a:cubicBezTo>
                <a:cubicBezTo>
                  <a:pt x="2683" y="16390"/>
                  <a:pt x="2682" y="16386"/>
                  <a:pt x="2682" y="16386"/>
                </a:cubicBezTo>
                <a:cubicBezTo>
                  <a:pt x="2720" y="16364"/>
                  <a:pt x="2761" y="16347"/>
                  <a:pt x="2814" y="16320"/>
                </a:cubicBezTo>
                <a:cubicBezTo>
                  <a:pt x="2816" y="16319"/>
                  <a:pt x="2819" y="16316"/>
                  <a:pt x="2820" y="16316"/>
                </a:cubicBezTo>
                <a:cubicBezTo>
                  <a:pt x="2823" y="16314"/>
                  <a:pt x="2823" y="16312"/>
                  <a:pt x="2825" y="16311"/>
                </a:cubicBezTo>
                <a:cubicBezTo>
                  <a:pt x="3116" y="16169"/>
                  <a:pt x="3228" y="16093"/>
                  <a:pt x="3588" y="15774"/>
                </a:cubicBezTo>
                <a:cubicBezTo>
                  <a:pt x="4015" y="15394"/>
                  <a:pt x="4321" y="15100"/>
                  <a:pt x="4453" y="14951"/>
                </a:cubicBezTo>
                <a:cubicBezTo>
                  <a:pt x="4454" y="14950"/>
                  <a:pt x="4458" y="14952"/>
                  <a:pt x="4459" y="14951"/>
                </a:cubicBezTo>
                <a:cubicBezTo>
                  <a:pt x="4468" y="14941"/>
                  <a:pt x="4474" y="14929"/>
                  <a:pt x="4482" y="14919"/>
                </a:cubicBezTo>
                <a:cubicBezTo>
                  <a:pt x="4482" y="14917"/>
                  <a:pt x="4482" y="14916"/>
                  <a:pt x="4482" y="14914"/>
                </a:cubicBezTo>
                <a:cubicBezTo>
                  <a:pt x="4482" y="14897"/>
                  <a:pt x="4485" y="14878"/>
                  <a:pt x="4487" y="14858"/>
                </a:cubicBezTo>
                <a:close/>
                <a:moveTo>
                  <a:pt x="4774" y="14867"/>
                </a:moveTo>
                <a:lnTo>
                  <a:pt x="4688" y="14937"/>
                </a:lnTo>
                <a:cubicBezTo>
                  <a:pt x="4640" y="14981"/>
                  <a:pt x="4582" y="15034"/>
                  <a:pt x="4482" y="15134"/>
                </a:cubicBezTo>
                <a:cubicBezTo>
                  <a:pt x="4365" y="15249"/>
                  <a:pt x="4322" y="15283"/>
                  <a:pt x="4241" y="15362"/>
                </a:cubicBezTo>
                <a:cubicBezTo>
                  <a:pt x="4206" y="15432"/>
                  <a:pt x="4062" y="15568"/>
                  <a:pt x="3668" y="15909"/>
                </a:cubicBezTo>
                <a:cubicBezTo>
                  <a:pt x="3517" y="16039"/>
                  <a:pt x="3374" y="16147"/>
                  <a:pt x="3353" y="16147"/>
                </a:cubicBezTo>
                <a:cubicBezTo>
                  <a:pt x="3349" y="16147"/>
                  <a:pt x="3351" y="16148"/>
                  <a:pt x="3347" y="16147"/>
                </a:cubicBezTo>
                <a:cubicBezTo>
                  <a:pt x="3338" y="16154"/>
                  <a:pt x="3327" y="16155"/>
                  <a:pt x="3318" y="16161"/>
                </a:cubicBezTo>
                <a:cubicBezTo>
                  <a:pt x="3317" y="16162"/>
                  <a:pt x="3318" y="16166"/>
                  <a:pt x="3318" y="16166"/>
                </a:cubicBezTo>
                <a:cubicBezTo>
                  <a:pt x="3226" y="16230"/>
                  <a:pt x="3136" y="16288"/>
                  <a:pt x="3055" y="16339"/>
                </a:cubicBezTo>
                <a:cubicBezTo>
                  <a:pt x="3054" y="16340"/>
                  <a:pt x="3050" y="16343"/>
                  <a:pt x="3049" y="16344"/>
                </a:cubicBezTo>
                <a:cubicBezTo>
                  <a:pt x="3016" y="16364"/>
                  <a:pt x="2987" y="16382"/>
                  <a:pt x="2957" y="16400"/>
                </a:cubicBezTo>
                <a:cubicBezTo>
                  <a:pt x="2955" y="16401"/>
                  <a:pt x="2954" y="16403"/>
                  <a:pt x="2952" y="16404"/>
                </a:cubicBezTo>
                <a:cubicBezTo>
                  <a:pt x="2950" y="16405"/>
                  <a:pt x="2947" y="16404"/>
                  <a:pt x="2946" y="16404"/>
                </a:cubicBezTo>
                <a:cubicBezTo>
                  <a:pt x="2939" y="16408"/>
                  <a:pt x="2929" y="16415"/>
                  <a:pt x="2923" y="16418"/>
                </a:cubicBezTo>
                <a:cubicBezTo>
                  <a:pt x="2868" y="16450"/>
                  <a:pt x="2821" y="16478"/>
                  <a:pt x="2785" y="16493"/>
                </a:cubicBezTo>
                <a:cubicBezTo>
                  <a:pt x="2730" y="16517"/>
                  <a:pt x="2683" y="16538"/>
                  <a:pt x="2648" y="16559"/>
                </a:cubicBezTo>
                <a:cubicBezTo>
                  <a:pt x="2646" y="16566"/>
                  <a:pt x="2646" y="16574"/>
                  <a:pt x="2642" y="16582"/>
                </a:cubicBezTo>
                <a:cubicBezTo>
                  <a:pt x="2634" y="16598"/>
                  <a:pt x="2632" y="16610"/>
                  <a:pt x="2631" y="16619"/>
                </a:cubicBezTo>
                <a:cubicBezTo>
                  <a:pt x="2629" y="16629"/>
                  <a:pt x="2630" y="16635"/>
                  <a:pt x="2636" y="16638"/>
                </a:cubicBezTo>
                <a:cubicBezTo>
                  <a:pt x="2649" y="16644"/>
                  <a:pt x="2676" y="16639"/>
                  <a:pt x="2722" y="16624"/>
                </a:cubicBezTo>
                <a:cubicBezTo>
                  <a:pt x="2787" y="16602"/>
                  <a:pt x="2929" y="16567"/>
                  <a:pt x="3043" y="16545"/>
                </a:cubicBezTo>
                <a:cubicBezTo>
                  <a:pt x="3103" y="16533"/>
                  <a:pt x="3190" y="16495"/>
                  <a:pt x="3278" y="16446"/>
                </a:cubicBezTo>
                <a:cubicBezTo>
                  <a:pt x="3367" y="16398"/>
                  <a:pt x="3458" y="16336"/>
                  <a:pt x="3542" y="16269"/>
                </a:cubicBezTo>
                <a:cubicBezTo>
                  <a:pt x="3569" y="16247"/>
                  <a:pt x="3593" y="16230"/>
                  <a:pt x="3616" y="16213"/>
                </a:cubicBezTo>
                <a:cubicBezTo>
                  <a:pt x="3672" y="16165"/>
                  <a:pt x="3725" y="16113"/>
                  <a:pt x="3783" y="16059"/>
                </a:cubicBezTo>
                <a:cubicBezTo>
                  <a:pt x="3785" y="16056"/>
                  <a:pt x="3791" y="16057"/>
                  <a:pt x="3794" y="16054"/>
                </a:cubicBezTo>
                <a:cubicBezTo>
                  <a:pt x="3796" y="16052"/>
                  <a:pt x="3798" y="16051"/>
                  <a:pt x="3800" y="16049"/>
                </a:cubicBezTo>
                <a:cubicBezTo>
                  <a:pt x="3828" y="16020"/>
                  <a:pt x="3851" y="15993"/>
                  <a:pt x="3880" y="15965"/>
                </a:cubicBezTo>
                <a:cubicBezTo>
                  <a:pt x="3916" y="15931"/>
                  <a:pt x="3956" y="15895"/>
                  <a:pt x="3989" y="15867"/>
                </a:cubicBezTo>
                <a:cubicBezTo>
                  <a:pt x="4039" y="15822"/>
                  <a:pt x="4078" y="15786"/>
                  <a:pt x="4092" y="15778"/>
                </a:cubicBezTo>
                <a:cubicBezTo>
                  <a:pt x="4116" y="15765"/>
                  <a:pt x="4129" y="15761"/>
                  <a:pt x="4138" y="15764"/>
                </a:cubicBezTo>
                <a:cubicBezTo>
                  <a:pt x="4141" y="15765"/>
                  <a:pt x="4142" y="15768"/>
                  <a:pt x="4144" y="15769"/>
                </a:cubicBezTo>
                <a:cubicBezTo>
                  <a:pt x="4160" y="15780"/>
                  <a:pt x="4160" y="15811"/>
                  <a:pt x="4144" y="15839"/>
                </a:cubicBezTo>
                <a:cubicBezTo>
                  <a:pt x="4143" y="15840"/>
                  <a:pt x="4144" y="15843"/>
                  <a:pt x="4144" y="15844"/>
                </a:cubicBezTo>
                <a:cubicBezTo>
                  <a:pt x="4142" y="15847"/>
                  <a:pt x="4140" y="15850"/>
                  <a:pt x="4138" y="15853"/>
                </a:cubicBezTo>
                <a:cubicBezTo>
                  <a:pt x="4072" y="15940"/>
                  <a:pt x="3976" y="16055"/>
                  <a:pt x="3874" y="16166"/>
                </a:cubicBezTo>
                <a:cubicBezTo>
                  <a:pt x="3860" y="16197"/>
                  <a:pt x="3835" y="16233"/>
                  <a:pt x="3800" y="16264"/>
                </a:cubicBezTo>
                <a:cubicBezTo>
                  <a:pt x="3695" y="16357"/>
                  <a:pt x="3599" y="16470"/>
                  <a:pt x="3530" y="16577"/>
                </a:cubicBezTo>
                <a:cubicBezTo>
                  <a:pt x="3462" y="16685"/>
                  <a:pt x="3416" y="16786"/>
                  <a:pt x="3416" y="16858"/>
                </a:cubicBezTo>
                <a:cubicBezTo>
                  <a:pt x="3416" y="16895"/>
                  <a:pt x="3423" y="16931"/>
                  <a:pt x="3427" y="16956"/>
                </a:cubicBezTo>
                <a:cubicBezTo>
                  <a:pt x="3429" y="16968"/>
                  <a:pt x="3430" y="16977"/>
                  <a:pt x="3433" y="16984"/>
                </a:cubicBezTo>
                <a:cubicBezTo>
                  <a:pt x="3436" y="16991"/>
                  <a:pt x="3441" y="16993"/>
                  <a:pt x="3444" y="16993"/>
                </a:cubicBezTo>
                <a:cubicBezTo>
                  <a:pt x="3458" y="16993"/>
                  <a:pt x="3579" y="16832"/>
                  <a:pt x="3714" y="16633"/>
                </a:cubicBezTo>
                <a:cubicBezTo>
                  <a:pt x="3716" y="16630"/>
                  <a:pt x="3718" y="16626"/>
                  <a:pt x="3719" y="16624"/>
                </a:cubicBezTo>
                <a:cubicBezTo>
                  <a:pt x="3726" y="16614"/>
                  <a:pt x="3724" y="16616"/>
                  <a:pt x="3731" y="16605"/>
                </a:cubicBezTo>
                <a:cubicBezTo>
                  <a:pt x="3800" y="16497"/>
                  <a:pt x="3921" y="16335"/>
                  <a:pt x="3983" y="16269"/>
                </a:cubicBezTo>
                <a:cubicBezTo>
                  <a:pt x="4004" y="16247"/>
                  <a:pt x="4040" y="16211"/>
                  <a:pt x="4058" y="16189"/>
                </a:cubicBezTo>
                <a:cubicBezTo>
                  <a:pt x="4122" y="16113"/>
                  <a:pt x="4241" y="15997"/>
                  <a:pt x="4390" y="15867"/>
                </a:cubicBezTo>
                <a:cubicBezTo>
                  <a:pt x="4394" y="15864"/>
                  <a:pt x="4397" y="15861"/>
                  <a:pt x="4401" y="15858"/>
                </a:cubicBezTo>
                <a:cubicBezTo>
                  <a:pt x="4402" y="15857"/>
                  <a:pt x="4401" y="15854"/>
                  <a:pt x="4401" y="15853"/>
                </a:cubicBezTo>
                <a:cubicBezTo>
                  <a:pt x="4404" y="15851"/>
                  <a:pt x="4405" y="15851"/>
                  <a:pt x="4407" y="15848"/>
                </a:cubicBezTo>
                <a:cubicBezTo>
                  <a:pt x="4409" y="15847"/>
                  <a:pt x="4411" y="15845"/>
                  <a:pt x="4413" y="15844"/>
                </a:cubicBezTo>
                <a:cubicBezTo>
                  <a:pt x="4431" y="15828"/>
                  <a:pt x="4447" y="15816"/>
                  <a:pt x="4464" y="15802"/>
                </a:cubicBezTo>
                <a:cubicBezTo>
                  <a:pt x="4466" y="15801"/>
                  <a:pt x="4469" y="15798"/>
                  <a:pt x="4470" y="15797"/>
                </a:cubicBezTo>
                <a:cubicBezTo>
                  <a:pt x="4522" y="15751"/>
                  <a:pt x="4571" y="15706"/>
                  <a:pt x="4625" y="15662"/>
                </a:cubicBezTo>
                <a:cubicBezTo>
                  <a:pt x="4648" y="15643"/>
                  <a:pt x="4671" y="15624"/>
                  <a:pt x="4694" y="15605"/>
                </a:cubicBezTo>
                <a:cubicBezTo>
                  <a:pt x="4761" y="15551"/>
                  <a:pt x="4831" y="15498"/>
                  <a:pt x="4900" y="15447"/>
                </a:cubicBezTo>
                <a:cubicBezTo>
                  <a:pt x="4970" y="15391"/>
                  <a:pt x="5038" y="15336"/>
                  <a:pt x="5118" y="15274"/>
                </a:cubicBezTo>
                <a:cubicBezTo>
                  <a:pt x="5148" y="15250"/>
                  <a:pt x="5174" y="15233"/>
                  <a:pt x="5198" y="15213"/>
                </a:cubicBezTo>
                <a:cubicBezTo>
                  <a:pt x="5229" y="15185"/>
                  <a:pt x="5250" y="15159"/>
                  <a:pt x="5250" y="15152"/>
                </a:cubicBezTo>
                <a:cubicBezTo>
                  <a:pt x="5250" y="15147"/>
                  <a:pt x="5244" y="15140"/>
                  <a:pt x="5232" y="15129"/>
                </a:cubicBezTo>
                <a:cubicBezTo>
                  <a:pt x="5221" y="15118"/>
                  <a:pt x="5201" y="15102"/>
                  <a:pt x="5181" y="15087"/>
                </a:cubicBezTo>
                <a:cubicBezTo>
                  <a:pt x="5175" y="15082"/>
                  <a:pt x="5170" y="15078"/>
                  <a:pt x="5164" y="15073"/>
                </a:cubicBezTo>
                <a:cubicBezTo>
                  <a:pt x="5133" y="15054"/>
                  <a:pt x="5093" y="15034"/>
                  <a:pt x="5055" y="15012"/>
                </a:cubicBezTo>
                <a:cubicBezTo>
                  <a:pt x="5049" y="15009"/>
                  <a:pt x="5034" y="14998"/>
                  <a:pt x="5026" y="14993"/>
                </a:cubicBezTo>
                <a:cubicBezTo>
                  <a:pt x="5023" y="14992"/>
                  <a:pt x="5023" y="14990"/>
                  <a:pt x="5020" y="14989"/>
                </a:cubicBezTo>
                <a:cubicBezTo>
                  <a:pt x="4873" y="14904"/>
                  <a:pt x="4806" y="14870"/>
                  <a:pt x="4774" y="14867"/>
                </a:cubicBezTo>
                <a:close/>
                <a:moveTo>
                  <a:pt x="1250" y="15031"/>
                </a:moveTo>
                <a:cubicBezTo>
                  <a:pt x="1240" y="15029"/>
                  <a:pt x="1223" y="15034"/>
                  <a:pt x="1192" y="15040"/>
                </a:cubicBezTo>
                <a:cubicBezTo>
                  <a:pt x="1138" y="15051"/>
                  <a:pt x="1056" y="15057"/>
                  <a:pt x="974" y="15063"/>
                </a:cubicBezTo>
                <a:cubicBezTo>
                  <a:pt x="883" y="15079"/>
                  <a:pt x="805" y="15090"/>
                  <a:pt x="745" y="15091"/>
                </a:cubicBezTo>
                <a:cubicBezTo>
                  <a:pt x="738" y="15092"/>
                  <a:pt x="729" y="15092"/>
                  <a:pt x="722" y="15091"/>
                </a:cubicBezTo>
                <a:cubicBezTo>
                  <a:pt x="709" y="15091"/>
                  <a:pt x="704" y="15092"/>
                  <a:pt x="694" y="15091"/>
                </a:cubicBezTo>
                <a:cubicBezTo>
                  <a:pt x="693" y="15091"/>
                  <a:pt x="689" y="15087"/>
                  <a:pt x="688" y="15087"/>
                </a:cubicBezTo>
                <a:cubicBezTo>
                  <a:pt x="671" y="15085"/>
                  <a:pt x="659" y="15082"/>
                  <a:pt x="648" y="15077"/>
                </a:cubicBezTo>
                <a:cubicBezTo>
                  <a:pt x="647" y="15077"/>
                  <a:pt x="643" y="15078"/>
                  <a:pt x="642" y="15077"/>
                </a:cubicBezTo>
                <a:cubicBezTo>
                  <a:pt x="634" y="15078"/>
                  <a:pt x="621" y="15081"/>
                  <a:pt x="613" y="15082"/>
                </a:cubicBezTo>
                <a:cubicBezTo>
                  <a:pt x="572" y="15088"/>
                  <a:pt x="550" y="15096"/>
                  <a:pt x="550" y="15106"/>
                </a:cubicBezTo>
                <a:cubicBezTo>
                  <a:pt x="550" y="15115"/>
                  <a:pt x="546" y="15131"/>
                  <a:pt x="539" y="15152"/>
                </a:cubicBezTo>
                <a:cubicBezTo>
                  <a:pt x="532" y="15173"/>
                  <a:pt x="520" y="15201"/>
                  <a:pt x="510" y="15222"/>
                </a:cubicBezTo>
                <a:cubicBezTo>
                  <a:pt x="504" y="15236"/>
                  <a:pt x="504" y="15245"/>
                  <a:pt x="505" y="15255"/>
                </a:cubicBezTo>
                <a:cubicBezTo>
                  <a:pt x="505" y="15261"/>
                  <a:pt x="502" y="15269"/>
                  <a:pt x="505" y="15274"/>
                </a:cubicBezTo>
                <a:cubicBezTo>
                  <a:pt x="507" y="15278"/>
                  <a:pt x="511" y="15280"/>
                  <a:pt x="516" y="15283"/>
                </a:cubicBezTo>
                <a:cubicBezTo>
                  <a:pt x="523" y="15288"/>
                  <a:pt x="538" y="15291"/>
                  <a:pt x="550" y="15292"/>
                </a:cubicBezTo>
                <a:cubicBezTo>
                  <a:pt x="555" y="15293"/>
                  <a:pt x="557" y="15297"/>
                  <a:pt x="562" y="15297"/>
                </a:cubicBezTo>
                <a:cubicBezTo>
                  <a:pt x="572" y="15297"/>
                  <a:pt x="584" y="15294"/>
                  <a:pt x="596" y="15292"/>
                </a:cubicBezTo>
                <a:cubicBezTo>
                  <a:pt x="627" y="15289"/>
                  <a:pt x="666" y="15282"/>
                  <a:pt x="711" y="15269"/>
                </a:cubicBezTo>
                <a:cubicBezTo>
                  <a:pt x="749" y="15258"/>
                  <a:pt x="791" y="15244"/>
                  <a:pt x="837" y="15227"/>
                </a:cubicBezTo>
                <a:cubicBezTo>
                  <a:pt x="858" y="15219"/>
                  <a:pt x="877" y="15213"/>
                  <a:pt x="900" y="15204"/>
                </a:cubicBezTo>
                <a:cubicBezTo>
                  <a:pt x="942" y="15187"/>
                  <a:pt x="990" y="15168"/>
                  <a:pt x="1038" y="15148"/>
                </a:cubicBezTo>
                <a:cubicBezTo>
                  <a:pt x="1112" y="15115"/>
                  <a:pt x="1162" y="15092"/>
                  <a:pt x="1198" y="15073"/>
                </a:cubicBezTo>
                <a:cubicBezTo>
                  <a:pt x="1205" y="15069"/>
                  <a:pt x="1209" y="15067"/>
                  <a:pt x="1215" y="15063"/>
                </a:cubicBezTo>
                <a:cubicBezTo>
                  <a:pt x="1221" y="15060"/>
                  <a:pt x="1228" y="15057"/>
                  <a:pt x="1232" y="15054"/>
                </a:cubicBezTo>
                <a:cubicBezTo>
                  <a:pt x="1237" y="15051"/>
                  <a:pt x="1247" y="15047"/>
                  <a:pt x="1250" y="15045"/>
                </a:cubicBezTo>
                <a:cubicBezTo>
                  <a:pt x="1253" y="15042"/>
                  <a:pt x="1254" y="15037"/>
                  <a:pt x="1255" y="15035"/>
                </a:cubicBezTo>
                <a:cubicBezTo>
                  <a:pt x="1255" y="15033"/>
                  <a:pt x="1254" y="15031"/>
                  <a:pt x="1250" y="15031"/>
                </a:cubicBezTo>
                <a:close/>
                <a:moveTo>
                  <a:pt x="5444" y="15250"/>
                </a:moveTo>
                <a:cubicBezTo>
                  <a:pt x="5440" y="15250"/>
                  <a:pt x="5434" y="15257"/>
                  <a:pt x="5427" y="15260"/>
                </a:cubicBezTo>
                <a:cubicBezTo>
                  <a:pt x="5371" y="15292"/>
                  <a:pt x="5186" y="15435"/>
                  <a:pt x="5009" y="15587"/>
                </a:cubicBezTo>
                <a:cubicBezTo>
                  <a:pt x="4883" y="15700"/>
                  <a:pt x="4752" y="15826"/>
                  <a:pt x="4625" y="15956"/>
                </a:cubicBezTo>
                <a:cubicBezTo>
                  <a:pt x="4574" y="16008"/>
                  <a:pt x="4518" y="16068"/>
                  <a:pt x="4464" y="16129"/>
                </a:cubicBezTo>
                <a:cubicBezTo>
                  <a:pt x="4455" y="16140"/>
                  <a:pt x="4445" y="16150"/>
                  <a:pt x="4436" y="16161"/>
                </a:cubicBezTo>
                <a:cubicBezTo>
                  <a:pt x="4406" y="16195"/>
                  <a:pt x="4379" y="16233"/>
                  <a:pt x="4350" y="16269"/>
                </a:cubicBezTo>
                <a:cubicBezTo>
                  <a:pt x="4301" y="16328"/>
                  <a:pt x="4253" y="16386"/>
                  <a:pt x="4207" y="16446"/>
                </a:cubicBezTo>
                <a:cubicBezTo>
                  <a:pt x="4184" y="16475"/>
                  <a:pt x="4159" y="16502"/>
                  <a:pt x="4138" y="16531"/>
                </a:cubicBezTo>
                <a:cubicBezTo>
                  <a:pt x="4074" y="16617"/>
                  <a:pt x="4013" y="16703"/>
                  <a:pt x="3960" y="16783"/>
                </a:cubicBezTo>
                <a:cubicBezTo>
                  <a:pt x="3901" y="16873"/>
                  <a:pt x="3853" y="16955"/>
                  <a:pt x="3817" y="17026"/>
                </a:cubicBezTo>
                <a:lnTo>
                  <a:pt x="3725" y="17199"/>
                </a:lnTo>
                <a:lnTo>
                  <a:pt x="4046" y="17185"/>
                </a:lnTo>
                <a:lnTo>
                  <a:pt x="4075" y="17185"/>
                </a:lnTo>
                <a:cubicBezTo>
                  <a:pt x="4110" y="17178"/>
                  <a:pt x="4139" y="17170"/>
                  <a:pt x="4166" y="17166"/>
                </a:cubicBezTo>
                <a:cubicBezTo>
                  <a:pt x="4182" y="17163"/>
                  <a:pt x="4199" y="17162"/>
                  <a:pt x="4212" y="17161"/>
                </a:cubicBezTo>
                <a:cubicBezTo>
                  <a:pt x="4227" y="17161"/>
                  <a:pt x="4241" y="17160"/>
                  <a:pt x="4252" y="17161"/>
                </a:cubicBezTo>
                <a:cubicBezTo>
                  <a:pt x="4275" y="17162"/>
                  <a:pt x="4290" y="17164"/>
                  <a:pt x="4304" y="17171"/>
                </a:cubicBezTo>
                <a:lnTo>
                  <a:pt x="4367" y="17171"/>
                </a:lnTo>
                <a:lnTo>
                  <a:pt x="4384" y="17395"/>
                </a:lnTo>
                <a:cubicBezTo>
                  <a:pt x="4392" y="17490"/>
                  <a:pt x="4400" y="17554"/>
                  <a:pt x="4413" y="17596"/>
                </a:cubicBezTo>
                <a:cubicBezTo>
                  <a:pt x="4419" y="17617"/>
                  <a:pt x="4429" y="17630"/>
                  <a:pt x="4436" y="17638"/>
                </a:cubicBezTo>
                <a:cubicBezTo>
                  <a:pt x="4439" y="17642"/>
                  <a:pt x="4444" y="17647"/>
                  <a:pt x="4447" y="17647"/>
                </a:cubicBezTo>
                <a:cubicBezTo>
                  <a:pt x="4451" y="17648"/>
                  <a:pt x="4455" y="17645"/>
                  <a:pt x="4459" y="17643"/>
                </a:cubicBezTo>
                <a:cubicBezTo>
                  <a:pt x="4466" y="17638"/>
                  <a:pt x="4474" y="17627"/>
                  <a:pt x="4482" y="17610"/>
                </a:cubicBezTo>
                <a:cubicBezTo>
                  <a:pt x="4489" y="17592"/>
                  <a:pt x="4497" y="17570"/>
                  <a:pt x="4505" y="17540"/>
                </a:cubicBezTo>
                <a:cubicBezTo>
                  <a:pt x="4519" y="17480"/>
                  <a:pt x="4528" y="17395"/>
                  <a:pt x="4539" y="17287"/>
                </a:cubicBezTo>
                <a:cubicBezTo>
                  <a:pt x="4544" y="17238"/>
                  <a:pt x="4552" y="17186"/>
                  <a:pt x="4562" y="17133"/>
                </a:cubicBezTo>
                <a:cubicBezTo>
                  <a:pt x="4577" y="17022"/>
                  <a:pt x="4598" y="16928"/>
                  <a:pt x="4613" y="16872"/>
                </a:cubicBezTo>
                <a:cubicBezTo>
                  <a:pt x="4630" y="16812"/>
                  <a:pt x="4692" y="16654"/>
                  <a:pt x="4757" y="16521"/>
                </a:cubicBezTo>
                <a:cubicBezTo>
                  <a:pt x="4774" y="16486"/>
                  <a:pt x="4792" y="16456"/>
                  <a:pt x="4808" y="16423"/>
                </a:cubicBezTo>
                <a:cubicBezTo>
                  <a:pt x="4813" y="16414"/>
                  <a:pt x="4815" y="16404"/>
                  <a:pt x="4820" y="16395"/>
                </a:cubicBezTo>
                <a:cubicBezTo>
                  <a:pt x="4824" y="16386"/>
                  <a:pt x="4827" y="16376"/>
                  <a:pt x="4831" y="16367"/>
                </a:cubicBezTo>
                <a:cubicBezTo>
                  <a:pt x="4863" y="16303"/>
                  <a:pt x="4900" y="16244"/>
                  <a:pt x="4934" y="16185"/>
                </a:cubicBezTo>
                <a:cubicBezTo>
                  <a:pt x="4945" y="16166"/>
                  <a:pt x="4958" y="16146"/>
                  <a:pt x="4969" y="16129"/>
                </a:cubicBezTo>
                <a:cubicBezTo>
                  <a:pt x="4997" y="16084"/>
                  <a:pt x="5020" y="16043"/>
                  <a:pt x="5049" y="16003"/>
                </a:cubicBezTo>
                <a:cubicBezTo>
                  <a:pt x="5060" y="15987"/>
                  <a:pt x="5072" y="15971"/>
                  <a:pt x="5083" y="15956"/>
                </a:cubicBezTo>
                <a:cubicBezTo>
                  <a:pt x="5087" y="15951"/>
                  <a:pt x="5091" y="15947"/>
                  <a:pt x="5095" y="15942"/>
                </a:cubicBezTo>
                <a:cubicBezTo>
                  <a:pt x="5118" y="15911"/>
                  <a:pt x="5140" y="15884"/>
                  <a:pt x="5164" y="15858"/>
                </a:cubicBezTo>
                <a:cubicBezTo>
                  <a:pt x="5169" y="15851"/>
                  <a:pt x="5175" y="15840"/>
                  <a:pt x="5181" y="15834"/>
                </a:cubicBezTo>
                <a:cubicBezTo>
                  <a:pt x="5208" y="15805"/>
                  <a:pt x="5240" y="15778"/>
                  <a:pt x="5267" y="15755"/>
                </a:cubicBezTo>
                <a:cubicBezTo>
                  <a:pt x="5278" y="15746"/>
                  <a:pt x="5285" y="15739"/>
                  <a:pt x="5295" y="15732"/>
                </a:cubicBezTo>
                <a:cubicBezTo>
                  <a:pt x="5320" y="15707"/>
                  <a:pt x="5349" y="15685"/>
                  <a:pt x="5376" y="15662"/>
                </a:cubicBezTo>
                <a:cubicBezTo>
                  <a:pt x="5376" y="15661"/>
                  <a:pt x="5375" y="15658"/>
                  <a:pt x="5376" y="15657"/>
                </a:cubicBezTo>
                <a:cubicBezTo>
                  <a:pt x="5378" y="15655"/>
                  <a:pt x="5379" y="15654"/>
                  <a:pt x="5381" y="15652"/>
                </a:cubicBezTo>
                <a:cubicBezTo>
                  <a:pt x="5384" y="15650"/>
                  <a:pt x="5385" y="15649"/>
                  <a:pt x="5387" y="15648"/>
                </a:cubicBezTo>
                <a:cubicBezTo>
                  <a:pt x="5413" y="15625"/>
                  <a:pt x="5444" y="15600"/>
                  <a:pt x="5473" y="15577"/>
                </a:cubicBezTo>
                <a:cubicBezTo>
                  <a:pt x="5480" y="15572"/>
                  <a:pt x="5483" y="15564"/>
                  <a:pt x="5490" y="15559"/>
                </a:cubicBezTo>
                <a:lnTo>
                  <a:pt x="5685" y="15405"/>
                </a:lnTo>
                <a:cubicBezTo>
                  <a:pt x="5665" y="15391"/>
                  <a:pt x="5646" y="15378"/>
                  <a:pt x="5628" y="15362"/>
                </a:cubicBezTo>
                <a:cubicBezTo>
                  <a:pt x="5573" y="15317"/>
                  <a:pt x="5517" y="15277"/>
                  <a:pt x="5479" y="15260"/>
                </a:cubicBezTo>
                <a:cubicBezTo>
                  <a:pt x="5477" y="15259"/>
                  <a:pt x="5475" y="15260"/>
                  <a:pt x="5473" y="15260"/>
                </a:cubicBezTo>
                <a:cubicBezTo>
                  <a:pt x="5462" y="15255"/>
                  <a:pt x="5450" y="15250"/>
                  <a:pt x="5444" y="15250"/>
                </a:cubicBezTo>
                <a:close/>
                <a:moveTo>
                  <a:pt x="5794" y="15465"/>
                </a:moveTo>
                <a:cubicBezTo>
                  <a:pt x="5777" y="15476"/>
                  <a:pt x="5746" y="15499"/>
                  <a:pt x="5708" y="15531"/>
                </a:cubicBezTo>
                <a:cubicBezTo>
                  <a:pt x="5670" y="15563"/>
                  <a:pt x="5624" y="15604"/>
                  <a:pt x="5582" y="15643"/>
                </a:cubicBezTo>
                <a:cubicBezTo>
                  <a:pt x="5514" y="15711"/>
                  <a:pt x="5446" y="15789"/>
                  <a:pt x="5376" y="15886"/>
                </a:cubicBezTo>
                <a:cubicBezTo>
                  <a:pt x="5342" y="15950"/>
                  <a:pt x="5301" y="16026"/>
                  <a:pt x="5244" y="16115"/>
                </a:cubicBezTo>
                <a:cubicBezTo>
                  <a:pt x="5210" y="16167"/>
                  <a:pt x="5179" y="16214"/>
                  <a:pt x="5152" y="16260"/>
                </a:cubicBezTo>
                <a:cubicBezTo>
                  <a:pt x="5125" y="16305"/>
                  <a:pt x="5102" y="16351"/>
                  <a:pt x="5083" y="16386"/>
                </a:cubicBezTo>
                <a:cubicBezTo>
                  <a:pt x="5065" y="16420"/>
                  <a:pt x="5050" y="16446"/>
                  <a:pt x="5043" y="16465"/>
                </a:cubicBezTo>
                <a:cubicBezTo>
                  <a:pt x="5040" y="16475"/>
                  <a:pt x="5038" y="16483"/>
                  <a:pt x="5038" y="16489"/>
                </a:cubicBezTo>
                <a:cubicBezTo>
                  <a:pt x="5037" y="16494"/>
                  <a:pt x="5040" y="16498"/>
                  <a:pt x="5043" y="16498"/>
                </a:cubicBezTo>
                <a:cubicBezTo>
                  <a:pt x="5055" y="16498"/>
                  <a:pt x="5089" y="16479"/>
                  <a:pt x="5135" y="16456"/>
                </a:cubicBezTo>
                <a:cubicBezTo>
                  <a:pt x="5181" y="16432"/>
                  <a:pt x="5238" y="16403"/>
                  <a:pt x="5295" y="16367"/>
                </a:cubicBezTo>
                <a:cubicBezTo>
                  <a:pt x="5329" y="16346"/>
                  <a:pt x="5359" y="16325"/>
                  <a:pt x="5387" y="16311"/>
                </a:cubicBezTo>
                <a:cubicBezTo>
                  <a:pt x="5395" y="16307"/>
                  <a:pt x="5403" y="16310"/>
                  <a:pt x="5410" y="16306"/>
                </a:cubicBezTo>
                <a:cubicBezTo>
                  <a:pt x="5504" y="16244"/>
                  <a:pt x="5591" y="16177"/>
                  <a:pt x="5674" y="16110"/>
                </a:cubicBezTo>
                <a:cubicBezTo>
                  <a:pt x="5857" y="15961"/>
                  <a:pt x="6154" y="15660"/>
                  <a:pt x="6138" y="15638"/>
                </a:cubicBezTo>
                <a:cubicBezTo>
                  <a:pt x="6134" y="15633"/>
                  <a:pt x="6070" y="15596"/>
                  <a:pt x="6006" y="15559"/>
                </a:cubicBezTo>
                <a:cubicBezTo>
                  <a:pt x="5964" y="15537"/>
                  <a:pt x="5919" y="15515"/>
                  <a:pt x="5891" y="15503"/>
                </a:cubicBezTo>
                <a:cubicBezTo>
                  <a:pt x="5863" y="15490"/>
                  <a:pt x="5843" y="15480"/>
                  <a:pt x="5834" y="15479"/>
                </a:cubicBezTo>
                <a:cubicBezTo>
                  <a:pt x="5825" y="15478"/>
                  <a:pt x="5809" y="15472"/>
                  <a:pt x="5794" y="15465"/>
                </a:cubicBezTo>
                <a:close/>
                <a:moveTo>
                  <a:pt x="304" y="15484"/>
                </a:moveTo>
                <a:lnTo>
                  <a:pt x="304" y="15512"/>
                </a:lnTo>
                <a:lnTo>
                  <a:pt x="327" y="15507"/>
                </a:lnTo>
                <a:cubicBezTo>
                  <a:pt x="318" y="15500"/>
                  <a:pt x="311" y="15494"/>
                  <a:pt x="304" y="15484"/>
                </a:cubicBezTo>
                <a:close/>
                <a:moveTo>
                  <a:pt x="6270" y="15718"/>
                </a:moveTo>
                <a:cubicBezTo>
                  <a:pt x="6252" y="15712"/>
                  <a:pt x="6203" y="15752"/>
                  <a:pt x="6138" y="15830"/>
                </a:cubicBezTo>
                <a:cubicBezTo>
                  <a:pt x="6047" y="15938"/>
                  <a:pt x="5947" y="16038"/>
                  <a:pt x="5846" y="16133"/>
                </a:cubicBezTo>
                <a:cubicBezTo>
                  <a:pt x="5838" y="16141"/>
                  <a:pt x="5823" y="16160"/>
                  <a:pt x="5817" y="16166"/>
                </a:cubicBezTo>
                <a:cubicBezTo>
                  <a:pt x="5731" y="16251"/>
                  <a:pt x="5516" y="16421"/>
                  <a:pt x="5410" y="16489"/>
                </a:cubicBezTo>
                <a:cubicBezTo>
                  <a:pt x="5400" y="16495"/>
                  <a:pt x="5368" y="16512"/>
                  <a:pt x="5353" y="16521"/>
                </a:cubicBezTo>
                <a:cubicBezTo>
                  <a:pt x="5331" y="16537"/>
                  <a:pt x="5313" y="16553"/>
                  <a:pt x="5290" y="16568"/>
                </a:cubicBezTo>
                <a:cubicBezTo>
                  <a:pt x="5280" y="16574"/>
                  <a:pt x="5271" y="16581"/>
                  <a:pt x="5261" y="16587"/>
                </a:cubicBezTo>
                <a:cubicBezTo>
                  <a:pt x="5216" y="16615"/>
                  <a:pt x="5169" y="16643"/>
                  <a:pt x="5123" y="16666"/>
                </a:cubicBezTo>
                <a:cubicBezTo>
                  <a:pt x="5090" y="16683"/>
                  <a:pt x="5057" y="16697"/>
                  <a:pt x="5026" y="16708"/>
                </a:cubicBezTo>
                <a:cubicBezTo>
                  <a:pt x="4957" y="16734"/>
                  <a:pt x="4908" y="16791"/>
                  <a:pt x="4889" y="16844"/>
                </a:cubicBezTo>
                <a:cubicBezTo>
                  <a:pt x="4879" y="16870"/>
                  <a:pt x="4875" y="16895"/>
                  <a:pt x="4883" y="16914"/>
                </a:cubicBezTo>
                <a:cubicBezTo>
                  <a:pt x="4887" y="16923"/>
                  <a:pt x="4896" y="16932"/>
                  <a:pt x="4906" y="16937"/>
                </a:cubicBezTo>
                <a:cubicBezTo>
                  <a:pt x="4915" y="16942"/>
                  <a:pt x="4925" y="16946"/>
                  <a:pt x="4940" y="16946"/>
                </a:cubicBezTo>
                <a:cubicBezTo>
                  <a:pt x="4959" y="16946"/>
                  <a:pt x="4982" y="16941"/>
                  <a:pt x="5003" y="16937"/>
                </a:cubicBezTo>
                <a:cubicBezTo>
                  <a:pt x="5025" y="16934"/>
                  <a:pt x="5048" y="16930"/>
                  <a:pt x="5072" y="16923"/>
                </a:cubicBezTo>
                <a:cubicBezTo>
                  <a:pt x="5120" y="16909"/>
                  <a:pt x="5171" y="16889"/>
                  <a:pt x="5227" y="16862"/>
                </a:cubicBezTo>
                <a:cubicBezTo>
                  <a:pt x="5282" y="16836"/>
                  <a:pt x="5338" y="16806"/>
                  <a:pt x="5399" y="16769"/>
                </a:cubicBezTo>
                <a:cubicBezTo>
                  <a:pt x="5459" y="16731"/>
                  <a:pt x="5525" y="16686"/>
                  <a:pt x="5588" y="16638"/>
                </a:cubicBezTo>
                <a:cubicBezTo>
                  <a:pt x="5634" y="16603"/>
                  <a:pt x="5676" y="16573"/>
                  <a:pt x="5714" y="16549"/>
                </a:cubicBezTo>
                <a:cubicBezTo>
                  <a:pt x="5728" y="16540"/>
                  <a:pt x="5735" y="16538"/>
                  <a:pt x="5748" y="16531"/>
                </a:cubicBezTo>
                <a:cubicBezTo>
                  <a:pt x="5805" y="16488"/>
                  <a:pt x="5852" y="16453"/>
                  <a:pt x="5920" y="16400"/>
                </a:cubicBezTo>
                <a:cubicBezTo>
                  <a:pt x="5953" y="16374"/>
                  <a:pt x="5966" y="16365"/>
                  <a:pt x="5995" y="16344"/>
                </a:cubicBezTo>
                <a:cubicBezTo>
                  <a:pt x="5999" y="16339"/>
                  <a:pt x="6017" y="16326"/>
                  <a:pt x="6017" y="16325"/>
                </a:cubicBezTo>
                <a:cubicBezTo>
                  <a:pt x="6020" y="16320"/>
                  <a:pt x="6035" y="16309"/>
                  <a:pt x="6058" y="16292"/>
                </a:cubicBezTo>
                <a:cubicBezTo>
                  <a:pt x="6059" y="16291"/>
                  <a:pt x="6062" y="16289"/>
                  <a:pt x="6063" y="16288"/>
                </a:cubicBezTo>
                <a:cubicBezTo>
                  <a:pt x="6065" y="16286"/>
                  <a:pt x="6067" y="16284"/>
                  <a:pt x="6069" y="16283"/>
                </a:cubicBezTo>
                <a:cubicBezTo>
                  <a:pt x="6086" y="16270"/>
                  <a:pt x="6100" y="16255"/>
                  <a:pt x="6121" y="16241"/>
                </a:cubicBezTo>
                <a:cubicBezTo>
                  <a:pt x="6122" y="16240"/>
                  <a:pt x="6125" y="16242"/>
                  <a:pt x="6126" y="16241"/>
                </a:cubicBezTo>
                <a:cubicBezTo>
                  <a:pt x="6178" y="16204"/>
                  <a:pt x="6223" y="16173"/>
                  <a:pt x="6247" y="16161"/>
                </a:cubicBezTo>
                <a:cubicBezTo>
                  <a:pt x="6251" y="16159"/>
                  <a:pt x="6256" y="16158"/>
                  <a:pt x="6258" y="16157"/>
                </a:cubicBezTo>
                <a:cubicBezTo>
                  <a:pt x="6260" y="16156"/>
                  <a:pt x="6263" y="16152"/>
                  <a:pt x="6264" y="16152"/>
                </a:cubicBezTo>
                <a:cubicBezTo>
                  <a:pt x="6272" y="16150"/>
                  <a:pt x="6279" y="16150"/>
                  <a:pt x="6281" y="16152"/>
                </a:cubicBezTo>
                <a:cubicBezTo>
                  <a:pt x="6300" y="16168"/>
                  <a:pt x="6289" y="16202"/>
                  <a:pt x="6241" y="16260"/>
                </a:cubicBezTo>
                <a:cubicBezTo>
                  <a:pt x="6239" y="16261"/>
                  <a:pt x="6236" y="16264"/>
                  <a:pt x="6235" y="16264"/>
                </a:cubicBezTo>
                <a:cubicBezTo>
                  <a:pt x="6226" y="16276"/>
                  <a:pt x="6218" y="16288"/>
                  <a:pt x="6207" y="16302"/>
                </a:cubicBezTo>
                <a:cubicBezTo>
                  <a:pt x="6196" y="16313"/>
                  <a:pt x="6178" y="16327"/>
                  <a:pt x="6166" y="16339"/>
                </a:cubicBezTo>
                <a:cubicBezTo>
                  <a:pt x="6149" y="16358"/>
                  <a:pt x="6137" y="16374"/>
                  <a:pt x="6115" y="16395"/>
                </a:cubicBezTo>
                <a:cubicBezTo>
                  <a:pt x="6066" y="16443"/>
                  <a:pt x="6006" y="16497"/>
                  <a:pt x="5937" y="16554"/>
                </a:cubicBezTo>
                <a:cubicBezTo>
                  <a:pt x="5897" y="16587"/>
                  <a:pt x="5897" y="16586"/>
                  <a:pt x="5863" y="16615"/>
                </a:cubicBezTo>
                <a:cubicBezTo>
                  <a:pt x="5831" y="16642"/>
                  <a:pt x="5803" y="16663"/>
                  <a:pt x="5771" y="16689"/>
                </a:cubicBezTo>
                <a:cubicBezTo>
                  <a:pt x="5765" y="16695"/>
                  <a:pt x="5761" y="16702"/>
                  <a:pt x="5754" y="16708"/>
                </a:cubicBezTo>
                <a:cubicBezTo>
                  <a:pt x="5750" y="16711"/>
                  <a:pt x="5741" y="16714"/>
                  <a:pt x="5737" y="16717"/>
                </a:cubicBezTo>
                <a:cubicBezTo>
                  <a:pt x="5656" y="16784"/>
                  <a:pt x="5585" y="16843"/>
                  <a:pt x="5525" y="16890"/>
                </a:cubicBezTo>
                <a:cubicBezTo>
                  <a:pt x="5509" y="16902"/>
                  <a:pt x="5491" y="16914"/>
                  <a:pt x="5479" y="16923"/>
                </a:cubicBezTo>
                <a:cubicBezTo>
                  <a:pt x="5477" y="16924"/>
                  <a:pt x="5474" y="16927"/>
                  <a:pt x="5473" y="16928"/>
                </a:cubicBezTo>
                <a:cubicBezTo>
                  <a:pt x="5455" y="16941"/>
                  <a:pt x="5432" y="16963"/>
                  <a:pt x="5421" y="16970"/>
                </a:cubicBezTo>
                <a:cubicBezTo>
                  <a:pt x="5412" y="16976"/>
                  <a:pt x="5393" y="16982"/>
                  <a:pt x="5381" y="16988"/>
                </a:cubicBezTo>
                <a:cubicBezTo>
                  <a:pt x="5370" y="16995"/>
                  <a:pt x="5360" y="17001"/>
                  <a:pt x="5347" y="17007"/>
                </a:cubicBezTo>
                <a:cubicBezTo>
                  <a:pt x="5342" y="17010"/>
                  <a:pt x="5330" y="17014"/>
                  <a:pt x="5324" y="17016"/>
                </a:cubicBezTo>
                <a:cubicBezTo>
                  <a:pt x="5270" y="17042"/>
                  <a:pt x="5208" y="17068"/>
                  <a:pt x="5141" y="17091"/>
                </a:cubicBezTo>
                <a:cubicBezTo>
                  <a:pt x="5139" y="17092"/>
                  <a:pt x="5137" y="17095"/>
                  <a:pt x="5135" y="17096"/>
                </a:cubicBezTo>
                <a:cubicBezTo>
                  <a:pt x="5127" y="17099"/>
                  <a:pt x="5120" y="17098"/>
                  <a:pt x="5112" y="17101"/>
                </a:cubicBezTo>
                <a:cubicBezTo>
                  <a:pt x="5079" y="17114"/>
                  <a:pt x="5048" y="17127"/>
                  <a:pt x="5020" y="17133"/>
                </a:cubicBezTo>
                <a:cubicBezTo>
                  <a:pt x="4982" y="17143"/>
                  <a:pt x="4953" y="17155"/>
                  <a:pt x="4923" y="17166"/>
                </a:cubicBezTo>
                <a:cubicBezTo>
                  <a:pt x="4914" y="17169"/>
                  <a:pt x="4902" y="17172"/>
                  <a:pt x="4894" y="17175"/>
                </a:cubicBezTo>
                <a:cubicBezTo>
                  <a:pt x="4874" y="17184"/>
                  <a:pt x="4859" y="17190"/>
                  <a:pt x="4843" y="17199"/>
                </a:cubicBezTo>
                <a:cubicBezTo>
                  <a:pt x="4834" y="17203"/>
                  <a:pt x="4821" y="17208"/>
                  <a:pt x="4814" y="17213"/>
                </a:cubicBezTo>
                <a:cubicBezTo>
                  <a:pt x="4810" y="17215"/>
                  <a:pt x="4806" y="17219"/>
                  <a:pt x="4803" y="17222"/>
                </a:cubicBezTo>
                <a:cubicBezTo>
                  <a:pt x="4789" y="17232"/>
                  <a:pt x="4778" y="17244"/>
                  <a:pt x="4768" y="17255"/>
                </a:cubicBezTo>
                <a:cubicBezTo>
                  <a:pt x="4754" y="17271"/>
                  <a:pt x="4746" y="17287"/>
                  <a:pt x="4740" y="17306"/>
                </a:cubicBezTo>
                <a:cubicBezTo>
                  <a:pt x="4733" y="17325"/>
                  <a:pt x="4727" y="17345"/>
                  <a:pt x="4722" y="17367"/>
                </a:cubicBezTo>
                <a:cubicBezTo>
                  <a:pt x="4717" y="17392"/>
                  <a:pt x="4714" y="17419"/>
                  <a:pt x="4711" y="17446"/>
                </a:cubicBezTo>
                <a:cubicBezTo>
                  <a:pt x="4706" y="17488"/>
                  <a:pt x="4699" y="17532"/>
                  <a:pt x="4699" y="17572"/>
                </a:cubicBezTo>
                <a:cubicBezTo>
                  <a:pt x="4699" y="17613"/>
                  <a:pt x="4706" y="17649"/>
                  <a:pt x="4711" y="17680"/>
                </a:cubicBezTo>
                <a:cubicBezTo>
                  <a:pt x="4714" y="17700"/>
                  <a:pt x="4717" y="17718"/>
                  <a:pt x="4722" y="17731"/>
                </a:cubicBezTo>
                <a:cubicBezTo>
                  <a:pt x="4727" y="17743"/>
                  <a:pt x="4734" y="17750"/>
                  <a:pt x="4740" y="17755"/>
                </a:cubicBezTo>
                <a:cubicBezTo>
                  <a:pt x="4755" y="17768"/>
                  <a:pt x="4779" y="17775"/>
                  <a:pt x="4808" y="17769"/>
                </a:cubicBezTo>
                <a:cubicBezTo>
                  <a:pt x="4823" y="17766"/>
                  <a:pt x="4836" y="17758"/>
                  <a:pt x="4854" y="17750"/>
                </a:cubicBezTo>
                <a:cubicBezTo>
                  <a:pt x="4868" y="17744"/>
                  <a:pt x="4884" y="17735"/>
                  <a:pt x="4900" y="17727"/>
                </a:cubicBezTo>
                <a:cubicBezTo>
                  <a:pt x="4952" y="17689"/>
                  <a:pt x="5016" y="17645"/>
                  <a:pt x="5083" y="17591"/>
                </a:cubicBezTo>
                <a:cubicBezTo>
                  <a:pt x="5340" y="17386"/>
                  <a:pt x="5361" y="17363"/>
                  <a:pt x="5479" y="17175"/>
                </a:cubicBezTo>
                <a:cubicBezTo>
                  <a:pt x="5501" y="17139"/>
                  <a:pt x="5517" y="17110"/>
                  <a:pt x="5536" y="17082"/>
                </a:cubicBezTo>
                <a:cubicBezTo>
                  <a:pt x="5537" y="17081"/>
                  <a:pt x="5541" y="17083"/>
                  <a:pt x="5542" y="17082"/>
                </a:cubicBezTo>
                <a:cubicBezTo>
                  <a:pt x="5542" y="17081"/>
                  <a:pt x="5541" y="17078"/>
                  <a:pt x="5542" y="17077"/>
                </a:cubicBezTo>
                <a:cubicBezTo>
                  <a:pt x="5543" y="17075"/>
                  <a:pt x="5540" y="17075"/>
                  <a:pt x="5542" y="17073"/>
                </a:cubicBezTo>
                <a:cubicBezTo>
                  <a:pt x="5544" y="17069"/>
                  <a:pt x="5546" y="17066"/>
                  <a:pt x="5548" y="17063"/>
                </a:cubicBezTo>
                <a:cubicBezTo>
                  <a:pt x="5551" y="17058"/>
                  <a:pt x="5556" y="17054"/>
                  <a:pt x="5559" y="17049"/>
                </a:cubicBezTo>
                <a:cubicBezTo>
                  <a:pt x="5560" y="17048"/>
                  <a:pt x="5564" y="17045"/>
                  <a:pt x="5565" y="17045"/>
                </a:cubicBezTo>
                <a:cubicBezTo>
                  <a:pt x="5584" y="17016"/>
                  <a:pt x="5599" y="16993"/>
                  <a:pt x="5616" y="16974"/>
                </a:cubicBezTo>
                <a:cubicBezTo>
                  <a:pt x="5619" y="16972"/>
                  <a:pt x="5620" y="16968"/>
                  <a:pt x="5622" y="16965"/>
                </a:cubicBezTo>
                <a:cubicBezTo>
                  <a:pt x="5627" y="16960"/>
                  <a:pt x="5635" y="16955"/>
                  <a:pt x="5639" y="16951"/>
                </a:cubicBezTo>
                <a:cubicBezTo>
                  <a:pt x="5650" y="16942"/>
                  <a:pt x="5660" y="16935"/>
                  <a:pt x="5668" y="16932"/>
                </a:cubicBezTo>
                <a:cubicBezTo>
                  <a:pt x="5681" y="16925"/>
                  <a:pt x="5690" y="16924"/>
                  <a:pt x="5697" y="16932"/>
                </a:cubicBezTo>
                <a:cubicBezTo>
                  <a:pt x="5703" y="16941"/>
                  <a:pt x="5676" y="17029"/>
                  <a:pt x="5639" y="17133"/>
                </a:cubicBezTo>
                <a:cubicBezTo>
                  <a:pt x="5641" y="17135"/>
                  <a:pt x="5644" y="17136"/>
                  <a:pt x="5645" y="17138"/>
                </a:cubicBezTo>
                <a:cubicBezTo>
                  <a:pt x="5665" y="17164"/>
                  <a:pt x="5654" y="17201"/>
                  <a:pt x="5622" y="17217"/>
                </a:cubicBezTo>
                <a:cubicBezTo>
                  <a:pt x="5619" y="17219"/>
                  <a:pt x="5614" y="17216"/>
                  <a:pt x="5611" y="17217"/>
                </a:cubicBezTo>
                <a:cubicBezTo>
                  <a:pt x="5589" y="17279"/>
                  <a:pt x="5569" y="17339"/>
                  <a:pt x="5553" y="17395"/>
                </a:cubicBezTo>
                <a:cubicBezTo>
                  <a:pt x="5554" y="17409"/>
                  <a:pt x="5553" y="17420"/>
                  <a:pt x="5553" y="17437"/>
                </a:cubicBezTo>
                <a:cubicBezTo>
                  <a:pt x="5554" y="17545"/>
                  <a:pt x="5588" y="17522"/>
                  <a:pt x="5748" y="17292"/>
                </a:cubicBezTo>
                <a:cubicBezTo>
                  <a:pt x="5990" y="16944"/>
                  <a:pt x="6524" y="16203"/>
                  <a:pt x="6631" y="16068"/>
                </a:cubicBezTo>
                <a:cubicBezTo>
                  <a:pt x="6640" y="16056"/>
                  <a:pt x="6648" y="16046"/>
                  <a:pt x="6654" y="16035"/>
                </a:cubicBezTo>
                <a:cubicBezTo>
                  <a:pt x="6659" y="16025"/>
                  <a:pt x="6664" y="16017"/>
                  <a:pt x="6665" y="16007"/>
                </a:cubicBezTo>
                <a:cubicBezTo>
                  <a:pt x="6666" y="15998"/>
                  <a:pt x="6669" y="15985"/>
                  <a:pt x="6665" y="15975"/>
                </a:cubicBezTo>
                <a:cubicBezTo>
                  <a:pt x="6661" y="15965"/>
                  <a:pt x="6653" y="15958"/>
                  <a:pt x="6642" y="15947"/>
                </a:cubicBezTo>
                <a:cubicBezTo>
                  <a:pt x="6631" y="15935"/>
                  <a:pt x="6615" y="15923"/>
                  <a:pt x="6596" y="15909"/>
                </a:cubicBezTo>
                <a:cubicBezTo>
                  <a:pt x="6573" y="15891"/>
                  <a:pt x="6537" y="15868"/>
                  <a:pt x="6499" y="15844"/>
                </a:cubicBezTo>
                <a:cubicBezTo>
                  <a:pt x="6491" y="15839"/>
                  <a:pt x="6489" y="15834"/>
                  <a:pt x="6482" y="15830"/>
                </a:cubicBezTo>
                <a:cubicBezTo>
                  <a:pt x="6477" y="15827"/>
                  <a:pt x="6474" y="15828"/>
                  <a:pt x="6470" y="15825"/>
                </a:cubicBezTo>
                <a:cubicBezTo>
                  <a:pt x="6468" y="15824"/>
                  <a:pt x="6466" y="15826"/>
                  <a:pt x="6464" y="15825"/>
                </a:cubicBezTo>
                <a:cubicBezTo>
                  <a:pt x="6372" y="15772"/>
                  <a:pt x="6287" y="15723"/>
                  <a:pt x="6270" y="15718"/>
                </a:cubicBezTo>
                <a:close/>
                <a:moveTo>
                  <a:pt x="6900" y="16077"/>
                </a:moveTo>
                <a:cubicBezTo>
                  <a:pt x="6896" y="16078"/>
                  <a:pt x="6887" y="16081"/>
                  <a:pt x="6883" y="16082"/>
                </a:cubicBezTo>
                <a:cubicBezTo>
                  <a:pt x="6874" y="16085"/>
                  <a:pt x="6865" y="16088"/>
                  <a:pt x="6854" y="16096"/>
                </a:cubicBezTo>
                <a:cubicBezTo>
                  <a:pt x="6852" y="16098"/>
                  <a:pt x="6851" y="16098"/>
                  <a:pt x="6848" y="16101"/>
                </a:cubicBezTo>
                <a:cubicBezTo>
                  <a:pt x="6834" y="16113"/>
                  <a:pt x="6818" y="16128"/>
                  <a:pt x="6797" y="16152"/>
                </a:cubicBezTo>
                <a:cubicBezTo>
                  <a:pt x="6778" y="16174"/>
                  <a:pt x="6755" y="16206"/>
                  <a:pt x="6728" y="16241"/>
                </a:cubicBezTo>
                <a:cubicBezTo>
                  <a:pt x="6727" y="16242"/>
                  <a:pt x="6723" y="16245"/>
                  <a:pt x="6722" y="16246"/>
                </a:cubicBezTo>
                <a:cubicBezTo>
                  <a:pt x="6687" y="16292"/>
                  <a:pt x="6644" y="16353"/>
                  <a:pt x="6591" y="16428"/>
                </a:cubicBezTo>
                <a:cubicBezTo>
                  <a:pt x="6588" y="16431"/>
                  <a:pt x="6587" y="16434"/>
                  <a:pt x="6585" y="16437"/>
                </a:cubicBezTo>
                <a:cubicBezTo>
                  <a:pt x="6502" y="16552"/>
                  <a:pt x="6402" y="16693"/>
                  <a:pt x="6264" y="16890"/>
                </a:cubicBezTo>
                <a:cubicBezTo>
                  <a:pt x="6086" y="17144"/>
                  <a:pt x="5940" y="17367"/>
                  <a:pt x="5868" y="17498"/>
                </a:cubicBezTo>
                <a:cubicBezTo>
                  <a:pt x="6002" y="17370"/>
                  <a:pt x="6202" y="17151"/>
                  <a:pt x="6430" y="16876"/>
                </a:cubicBezTo>
                <a:cubicBezTo>
                  <a:pt x="6451" y="16851"/>
                  <a:pt x="6462" y="16839"/>
                  <a:pt x="6482" y="16816"/>
                </a:cubicBezTo>
                <a:cubicBezTo>
                  <a:pt x="6485" y="16811"/>
                  <a:pt x="6489" y="16806"/>
                  <a:pt x="6493" y="16802"/>
                </a:cubicBezTo>
                <a:cubicBezTo>
                  <a:pt x="6539" y="16741"/>
                  <a:pt x="6594" y="16674"/>
                  <a:pt x="6659" y="16596"/>
                </a:cubicBezTo>
                <a:cubicBezTo>
                  <a:pt x="6734" y="16507"/>
                  <a:pt x="6790" y="16433"/>
                  <a:pt x="6837" y="16372"/>
                </a:cubicBezTo>
                <a:cubicBezTo>
                  <a:pt x="6884" y="16311"/>
                  <a:pt x="6923" y="16265"/>
                  <a:pt x="6946" y="16227"/>
                </a:cubicBezTo>
                <a:cubicBezTo>
                  <a:pt x="6969" y="16189"/>
                  <a:pt x="6978" y="16159"/>
                  <a:pt x="6980" y="16138"/>
                </a:cubicBezTo>
                <a:cubicBezTo>
                  <a:pt x="6981" y="16130"/>
                  <a:pt x="6977" y="16125"/>
                  <a:pt x="6974" y="16119"/>
                </a:cubicBezTo>
                <a:cubicBezTo>
                  <a:pt x="6947" y="16104"/>
                  <a:pt x="6922" y="16086"/>
                  <a:pt x="6900" y="16077"/>
                </a:cubicBezTo>
                <a:close/>
                <a:moveTo>
                  <a:pt x="7318" y="16330"/>
                </a:moveTo>
                <a:cubicBezTo>
                  <a:pt x="7247" y="16347"/>
                  <a:pt x="7070" y="16491"/>
                  <a:pt x="6831" y="16722"/>
                </a:cubicBezTo>
                <a:cubicBezTo>
                  <a:pt x="6799" y="16753"/>
                  <a:pt x="6773" y="16776"/>
                  <a:pt x="6745" y="16802"/>
                </a:cubicBezTo>
                <a:cubicBezTo>
                  <a:pt x="6744" y="16803"/>
                  <a:pt x="6740" y="16806"/>
                  <a:pt x="6740" y="16806"/>
                </a:cubicBezTo>
                <a:cubicBezTo>
                  <a:pt x="6706" y="16840"/>
                  <a:pt x="6696" y="16849"/>
                  <a:pt x="6659" y="16886"/>
                </a:cubicBezTo>
                <a:cubicBezTo>
                  <a:pt x="6584" y="16961"/>
                  <a:pt x="6499" y="17045"/>
                  <a:pt x="6470" y="17073"/>
                </a:cubicBezTo>
                <a:cubicBezTo>
                  <a:pt x="6441" y="17100"/>
                  <a:pt x="6382" y="17161"/>
                  <a:pt x="6338" y="17203"/>
                </a:cubicBezTo>
                <a:cubicBezTo>
                  <a:pt x="6284" y="17257"/>
                  <a:pt x="6195" y="17338"/>
                  <a:pt x="6115" y="17414"/>
                </a:cubicBezTo>
                <a:cubicBezTo>
                  <a:pt x="6047" y="17477"/>
                  <a:pt x="6000" y="17524"/>
                  <a:pt x="5932" y="17587"/>
                </a:cubicBezTo>
                <a:cubicBezTo>
                  <a:pt x="5931" y="17587"/>
                  <a:pt x="5927" y="17586"/>
                  <a:pt x="5926" y="17587"/>
                </a:cubicBezTo>
                <a:cubicBezTo>
                  <a:pt x="5866" y="17642"/>
                  <a:pt x="5788" y="17720"/>
                  <a:pt x="5754" y="17750"/>
                </a:cubicBezTo>
                <a:cubicBezTo>
                  <a:pt x="5703" y="17795"/>
                  <a:pt x="5660" y="17833"/>
                  <a:pt x="5628" y="17862"/>
                </a:cubicBezTo>
                <a:cubicBezTo>
                  <a:pt x="5583" y="17910"/>
                  <a:pt x="5569" y="17942"/>
                  <a:pt x="5593" y="17942"/>
                </a:cubicBezTo>
                <a:cubicBezTo>
                  <a:pt x="5626" y="17942"/>
                  <a:pt x="5998" y="17660"/>
                  <a:pt x="6424" y="17316"/>
                </a:cubicBezTo>
                <a:cubicBezTo>
                  <a:pt x="6540" y="17222"/>
                  <a:pt x="6654" y="17137"/>
                  <a:pt x="6757" y="17059"/>
                </a:cubicBezTo>
                <a:cubicBezTo>
                  <a:pt x="6942" y="16903"/>
                  <a:pt x="7089" y="16776"/>
                  <a:pt x="7089" y="16769"/>
                </a:cubicBezTo>
                <a:cubicBezTo>
                  <a:pt x="7089" y="16745"/>
                  <a:pt x="7252" y="16676"/>
                  <a:pt x="7278" y="16689"/>
                </a:cubicBezTo>
                <a:cubicBezTo>
                  <a:pt x="7313" y="16707"/>
                  <a:pt x="7304" y="16749"/>
                  <a:pt x="7244" y="16825"/>
                </a:cubicBezTo>
                <a:cubicBezTo>
                  <a:pt x="7232" y="16840"/>
                  <a:pt x="7215" y="16857"/>
                  <a:pt x="7198" y="16876"/>
                </a:cubicBezTo>
                <a:cubicBezTo>
                  <a:pt x="7183" y="16893"/>
                  <a:pt x="7167" y="16911"/>
                  <a:pt x="7146" y="16932"/>
                </a:cubicBezTo>
                <a:cubicBezTo>
                  <a:pt x="7146" y="16933"/>
                  <a:pt x="7142" y="16936"/>
                  <a:pt x="7141" y="16937"/>
                </a:cubicBezTo>
                <a:cubicBezTo>
                  <a:pt x="7099" y="16982"/>
                  <a:pt x="7053" y="17026"/>
                  <a:pt x="6986" y="17091"/>
                </a:cubicBezTo>
                <a:cubicBezTo>
                  <a:pt x="6963" y="17114"/>
                  <a:pt x="6939" y="17135"/>
                  <a:pt x="6917" y="17157"/>
                </a:cubicBezTo>
                <a:cubicBezTo>
                  <a:pt x="6909" y="17165"/>
                  <a:pt x="6903" y="17171"/>
                  <a:pt x="6894" y="17180"/>
                </a:cubicBezTo>
                <a:cubicBezTo>
                  <a:pt x="6816" y="17259"/>
                  <a:pt x="6746" y="17340"/>
                  <a:pt x="6676" y="17418"/>
                </a:cubicBezTo>
                <a:cubicBezTo>
                  <a:pt x="6661" y="17436"/>
                  <a:pt x="6640" y="17452"/>
                  <a:pt x="6625" y="17470"/>
                </a:cubicBezTo>
                <a:cubicBezTo>
                  <a:pt x="6558" y="17547"/>
                  <a:pt x="6498" y="17625"/>
                  <a:pt x="6442" y="17699"/>
                </a:cubicBezTo>
                <a:cubicBezTo>
                  <a:pt x="6400" y="17753"/>
                  <a:pt x="6362" y="17806"/>
                  <a:pt x="6327" y="17857"/>
                </a:cubicBezTo>
                <a:cubicBezTo>
                  <a:pt x="6292" y="17909"/>
                  <a:pt x="6257" y="17956"/>
                  <a:pt x="6229" y="18002"/>
                </a:cubicBezTo>
                <a:cubicBezTo>
                  <a:pt x="6202" y="18049"/>
                  <a:pt x="6180" y="18092"/>
                  <a:pt x="6161" y="18133"/>
                </a:cubicBezTo>
                <a:cubicBezTo>
                  <a:pt x="6142" y="18174"/>
                  <a:pt x="6130" y="18212"/>
                  <a:pt x="6121" y="18245"/>
                </a:cubicBezTo>
                <a:cubicBezTo>
                  <a:pt x="6111" y="18279"/>
                  <a:pt x="6103" y="18308"/>
                  <a:pt x="6103" y="18334"/>
                </a:cubicBezTo>
                <a:cubicBezTo>
                  <a:pt x="6104" y="18351"/>
                  <a:pt x="6107" y="18365"/>
                  <a:pt x="6109" y="18376"/>
                </a:cubicBezTo>
                <a:cubicBezTo>
                  <a:pt x="6111" y="18384"/>
                  <a:pt x="6117" y="18390"/>
                  <a:pt x="6121" y="18395"/>
                </a:cubicBezTo>
                <a:cubicBezTo>
                  <a:pt x="6123" y="18398"/>
                  <a:pt x="6123" y="18403"/>
                  <a:pt x="6126" y="18404"/>
                </a:cubicBezTo>
                <a:cubicBezTo>
                  <a:pt x="6130" y="18405"/>
                  <a:pt x="6133" y="18405"/>
                  <a:pt x="6138" y="18404"/>
                </a:cubicBezTo>
                <a:cubicBezTo>
                  <a:pt x="6145" y="18403"/>
                  <a:pt x="6156" y="18400"/>
                  <a:pt x="6166" y="18395"/>
                </a:cubicBezTo>
                <a:cubicBezTo>
                  <a:pt x="6181" y="18388"/>
                  <a:pt x="6195" y="18378"/>
                  <a:pt x="6218" y="18362"/>
                </a:cubicBezTo>
                <a:cubicBezTo>
                  <a:pt x="6238" y="18348"/>
                  <a:pt x="6260" y="18332"/>
                  <a:pt x="6287" y="18311"/>
                </a:cubicBezTo>
                <a:cubicBezTo>
                  <a:pt x="6340" y="18268"/>
                  <a:pt x="6409" y="18210"/>
                  <a:pt x="6499" y="18133"/>
                </a:cubicBezTo>
                <a:cubicBezTo>
                  <a:pt x="6553" y="18087"/>
                  <a:pt x="6619" y="18029"/>
                  <a:pt x="6688" y="17965"/>
                </a:cubicBezTo>
                <a:cubicBezTo>
                  <a:pt x="6826" y="17837"/>
                  <a:pt x="6984" y="17679"/>
                  <a:pt x="7129" y="17530"/>
                </a:cubicBezTo>
                <a:cubicBezTo>
                  <a:pt x="7202" y="17456"/>
                  <a:pt x="7269" y="17386"/>
                  <a:pt x="7330" y="17320"/>
                </a:cubicBezTo>
                <a:cubicBezTo>
                  <a:pt x="7406" y="17237"/>
                  <a:pt x="7476" y="17165"/>
                  <a:pt x="7536" y="17105"/>
                </a:cubicBezTo>
                <a:cubicBezTo>
                  <a:pt x="7745" y="16873"/>
                  <a:pt x="7859" y="16732"/>
                  <a:pt x="7886" y="16675"/>
                </a:cubicBezTo>
                <a:cubicBezTo>
                  <a:pt x="7872" y="16661"/>
                  <a:pt x="7846" y="16641"/>
                  <a:pt x="7811" y="16615"/>
                </a:cubicBezTo>
                <a:cubicBezTo>
                  <a:pt x="7761" y="16578"/>
                  <a:pt x="7693" y="16533"/>
                  <a:pt x="7622" y="16489"/>
                </a:cubicBezTo>
                <a:cubicBezTo>
                  <a:pt x="7617" y="16485"/>
                  <a:pt x="7615" y="16482"/>
                  <a:pt x="7611" y="16479"/>
                </a:cubicBezTo>
                <a:cubicBezTo>
                  <a:pt x="7502" y="16420"/>
                  <a:pt x="7392" y="16363"/>
                  <a:pt x="7324" y="16330"/>
                </a:cubicBezTo>
                <a:cubicBezTo>
                  <a:pt x="7323" y="16330"/>
                  <a:pt x="7320" y="16329"/>
                  <a:pt x="7318" y="16330"/>
                </a:cubicBezTo>
                <a:close/>
                <a:moveTo>
                  <a:pt x="3181" y="16727"/>
                </a:moveTo>
                <a:cubicBezTo>
                  <a:pt x="3176" y="16728"/>
                  <a:pt x="3170" y="16730"/>
                  <a:pt x="3164" y="16731"/>
                </a:cubicBezTo>
                <a:cubicBezTo>
                  <a:pt x="3180" y="16730"/>
                  <a:pt x="3191" y="16729"/>
                  <a:pt x="3198" y="16731"/>
                </a:cubicBezTo>
                <a:cubicBezTo>
                  <a:pt x="3198" y="16730"/>
                  <a:pt x="3198" y="16728"/>
                  <a:pt x="3198" y="16727"/>
                </a:cubicBezTo>
                <a:cubicBezTo>
                  <a:pt x="3194" y="16726"/>
                  <a:pt x="3188" y="16726"/>
                  <a:pt x="3181" y="16727"/>
                </a:cubicBezTo>
                <a:close/>
                <a:moveTo>
                  <a:pt x="7995" y="16741"/>
                </a:moveTo>
                <a:lnTo>
                  <a:pt x="7903" y="16881"/>
                </a:lnTo>
                <a:cubicBezTo>
                  <a:pt x="7896" y="16891"/>
                  <a:pt x="7878" y="16915"/>
                  <a:pt x="7868" y="16928"/>
                </a:cubicBezTo>
                <a:cubicBezTo>
                  <a:pt x="7858" y="16944"/>
                  <a:pt x="7840" y="16970"/>
                  <a:pt x="7834" y="16979"/>
                </a:cubicBezTo>
                <a:cubicBezTo>
                  <a:pt x="7818" y="17005"/>
                  <a:pt x="7788" y="17049"/>
                  <a:pt x="7765" y="17077"/>
                </a:cubicBezTo>
                <a:cubicBezTo>
                  <a:pt x="7743" y="17106"/>
                  <a:pt x="7713" y="17145"/>
                  <a:pt x="7702" y="17161"/>
                </a:cubicBezTo>
                <a:cubicBezTo>
                  <a:pt x="7701" y="17163"/>
                  <a:pt x="7698" y="17164"/>
                  <a:pt x="7697" y="17166"/>
                </a:cubicBezTo>
                <a:cubicBezTo>
                  <a:pt x="7650" y="17234"/>
                  <a:pt x="7599" y="17311"/>
                  <a:pt x="7525" y="17404"/>
                </a:cubicBezTo>
                <a:cubicBezTo>
                  <a:pt x="7322" y="17660"/>
                  <a:pt x="7010" y="18084"/>
                  <a:pt x="6837" y="18343"/>
                </a:cubicBezTo>
                <a:lnTo>
                  <a:pt x="6527" y="18811"/>
                </a:lnTo>
                <a:lnTo>
                  <a:pt x="6568" y="18783"/>
                </a:lnTo>
                <a:lnTo>
                  <a:pt x="6694" y="18675"/>
                </a:lnTo>
                <a:cubicBezTo>
                  <a:pt x="6863" y="18535"/>
                  <a:pt x="6946" y="18487"/>
                  <a:pt x="7015" y="18498"/>
                </a:cubicBezTo>
                <a:cubicBezTo>
                  <a:pt x="7022" y="18499"/>
                  <a:pt x="7031" y="18500"/>
                  <a:pt x="7038" y="18502"/>
                </a:cubicBezTo>
                <a:cubicBezTo>
                  <a:pt x="7042" y="18503"/>
                  <a:pt x="7045" y="18505"/>
                  <a:pt x="7049" y="18507"/>
                </a:cubicBezTo>
                <a:cubicBezTo>
                  <a:pt x="7051" y="18508"/>
                  <a:pt x="7052" y="18510"/>
                  <a:pt x="7055" y="18512"/>
                </a:cubicBezTo>
                <a:cubicBezTo>
                  <a:pt x="7056" y="18512"/>
                  <a:pt x="7059" y="18511"/>
                  <a:pt x="7060" y="18512"/>
                </a:cubicBezTo>
                <a:cubicBezTo>
                  <a:pt x="7085" y="18525"/>
                  <a:pt x="7096" y="18544"/>
                  <a:pt x="7106" y="18563"/>
                </a:cubicBezTo>
                <a:cubicBezTo>
                  <a:pt x="7111" y="18569"/>
                  <a:pt x="7115" y="18575"/>
                  <a:pt x="7118" y="18582"/>
                </a:cubicBezTo>
                <a:cubicBezTo>
                  <a:pt x="7118" y="18583"/>
                  <a:pt x="7118" y="18586"/>
                  <a:pt x="7118" y="18586"/>
                </a:cubicBezTo>
                <a:cubicBezTo>
                  <a:pt x="7121" y="18597"/>
                  <a:pt x="7125" y="18609"/>
                  <a:pt x="7123" y="18624"/>
                </a:cubicBezTo>
                <a:cubicBezTo>
                  <a:pt x="7123" y="18625"/>
                  <a:pt x="7124" y="18628"/>
                  <a:pt x="7123" y="18628"/>
                </a:cubicBezTo>
                <a:cubicBezTo>
                  <a:pt x="7121" y="18642"/>
                  <a:pt x="7113" y="18655"/>
                  <a:pt x="7106" y="18675"/>
                </a:cubicBezTo>
                <a:cubicBezTo>
                  <a:pt x="7106" y="18676"/>
                  <a:pt x="7107" y="18679"/>
                  <a:pt x="7106" y="18680"/>
                </a:cubicBezTo>
                <a:cubicBezTo>
                  <a:pt x="7105" y="18683"/>
                  <a:pt x="7107" y="18687"/>
                  <a:pt x="7106" y="18689"/>
                </a:cubicBezTo>
                <a:cubicBezTo>
                  <a:pt x="7106" y="18691"/>
                  <a:pt x="7106" y="18692"/>
                  <a:pt x="7106" y="18694"/>
                </a:cubicBezTo>
                <a:cubicBezTo>
                  <a:pt x="7106" y="18701"/>
                  <a:pt x="7106" y="18705"/>
                  <a:pt x="7106" y="18713"/>
                </a:cubicBezTo>
                <a:cubicBezTo>
                  <a:pt x="7105" y="18747"/>
                  <a:pt x="7105" y="18786"/>
                  <a:pt x="7101" y="18829"/>
                </a:cubicBezTo>
                <a:cubicBezTo>
                  <a:pt x="7097" y="18866"/>
                  <a:pt x="7090" y="18901"/>
                  <a:pt x="7089" y="18937"/>
                </a:cubicBezTo>
                <a:cubicBezTo>
                  <a:pt x="7089" y="18950"/>
                  <a:pt x="7089" y="18961"/>
                  <a:pt x="7089" y="18974"/>
                </a:cubicBezTo>
                <a:cubicBezTo>
                  <a:pt x="7089" y="18996"/>
                  <a:pt x="7094" y="19019"/>
                  <a:pt x="7095" y="19040"/>
                </a:cubicBezTo>
                <a:cubicBezTo>
                  <a:pt x="7096" y="19052"/>
                  <a:pt x="7094" y="19065"/>
                  <a:pt x="7095" y="19077"/>
                </a:cubicBezTo>
                <a:cubicBezTo>
                  <a:pt x="7098" y="19106"/>
                  <a:pt x="7101" y="19134"/>
                  <a:pt x="7106" y="19156"/>
                </a:cubicBezTo>
                <a:cubicBezTo>
                  <a:pt x="7112" y="19182"/>
                  <a:pt x="7120" y="19204"/>
                  <a:pt x="7129" y="19217"/>
                </a:cubicBezTo>
                <a:cubicBezTo>
                  <a:pt x="7143" y="19237"/>
                  <a:pt x="7153" y="19248"/>
                  <a:pt x="7164" y="19255"/>
                </a:cubicBezTo>
                <a:cubicBezTo>
                  <a:pt x="7174" y="19261"/>
                  <a:pt x="7183" y="19259"/>
                  <a:pt x="7192" y="19250"/>
                </a:cubicBezTo>
                <a:cubicBezTo>
                  <a:pt x="7202" y="19241"/>
                  <a:pt x="7215" y="19226"/>
                  <a:pt x="7227" y="19198"/>
                </a:cubicBezTo>
                <a:cubicBezTo>
                  <a:pt x="7238" y="19171"/>
                  <a:pt x="7246" y="19134"/>
                  <a:pt x="7261" y="19086"/>
                </a:cubicBezTo>
                <a:cubicBezTo>
                  <a:pt x="7301" y="18963"/>
                  <a:pt x="7452" y="18643"/>
                  <a:pt x="7622" y="18306"/>
                </a:cubicBezTo>
                <a:cubicBezTo>
                  <a:pt x="7707" y="18137"/>
                  <a:pt x="7797" y="17965"/>
                  <a:pt x="7880" y="17811"/>
                </a:cubicBezTo>
                <a:cubicBezTo>
                  <a:pt x="7963" y="17657"/>
                  <a:pt x="8039" y="17517"/>
                  <a:pt x="8098" y="17423"/>
                </a:cubicBezTo>
                <a:cubicBezTo>
                  <a:pt x="8116" y="17394"/>
                  <a:pt x="8133" y="17375"/>
                  <a:pt x="8149" y="17353"/>
                </a:cubicBezTo>
                <a:cubicBezTo>
                  <a:pt x="8168" y="17321"/>
                  <a:pt x="8187" y="17287"/>
                  <a:pt x="8207" y="17255"/>
                </a:cubicBezTo>
                <a:cubicBezTo>
                  <a:pt x="8324" y="17058"/>
                  <a:pt x="8366" y="16982"/>
                  <a:pt x="8373" y="16946"/>
                </a:cubicBezTo>
                <a:cubicBezTo>
                  <a:pt x="8343" y="16926"/>
                  <a:pt x="8310" y="16907"/>
                  <a:pt x="8275" y="16881"/>
                </a:cubicBezTo>
                <a:cubicBezTo>
                  <a:pt x="8227" y="16844"/>
                  <a:pt x="8179" y="16808"/>
                  <a:pt x="8132" y="16783"/>
                </a:cubicBezTo>
                <a:cubicBezTo>
                  <a:pt x="8086" y="16758"/>
                  <a:pt x="8045" y="16745"/>
                  <a:pt x="8023" y="16745"/>
                </a:cubicBezTo>
                <a:cubicBezTo>
                  <a:pt x="8015" y="16745"/>
                  <a:pt x="8003" y="16743"/>
                  <a:pt x="7995" y="16741"/>
                </a:cubicBezTo>
                <a:close/>
                <a:moveTo>
                  <a:pt x="8510" y="17026"/>
                </a:moveTo>
                <a:cubicBezTo>
                  <a:pt x="8493" y="17043"/>
                  <a:pt x="8448" y="17123"/>
                  <a:pt x="8396" y="17227"/>
                </a:cubicBezTo>
                <a:cubicBezTo>
                  <a:pt x="8393" y="17233"/>
                  <a:pt x="8388" y="17243"/>
                  <a:pt x="8384" y="17250"/>
                </a:cubicBezTo>
                <a:cubicBezTo>
                  <a:pt x="8383" y="17252"/>
                  <a:pt x="8379" y="17254"/>
                  <a:pt x="8378" y="17255"/>
                </a:cubicBezTo>
                <a:cubicBezTo>
                  <a:pt x="8357" y="17298"/>
                  <a:pt x="8324" y="17368"/>
                  <a:pt x="8281" y="17446"/>
                </a:cubicBezTo>
                <a:cubicBezTo>
                  <a:pt x="8281" y="17447"/>
                  <a:pt x="8276" y="17446"/>
                  <a:pt x="8275" y="17446"/>
                </a:cubicBezTo>
                <a:cubicBezTo>
                  <a:pt x="8263" y="17470"/>
                  <a:pt x="8253" y="17489"/>
                  <a:pt x="8241" y="17512"/>
                </a:cubicBezTo>
                <a:cubicBezTo>
                  <a:pt x="8229" y="17539"/>
                  <a:pt x="8222" y="17559"/>
                  <a:pt x="8207" y="17591"/>
                </a:cubicBezTo>
                <a:cubicBezTo>
                  <a:pt x="8170" y="17665"/>
                  <a:pt x="8128" y="17754"/>
                  <a:pt x="8075" y="17853"/>
                </a:cubicBezTo>
                <a:cubicBezTo>
                  <a:pt x="7906" y="18163"/>
                  <a:pt x="7690" y="18586"/>
                  <a:pt x="7599" y="18797"/>
                </a:cubicBezTo>
                <a:cubicBezTo>
                  <a:pt x="7566" y="18873"/>
                  <a:pt x="7545" y="18931"/>
                  <a:pt x="7525" y="18984"/>
                </a:cubicBezTo>
                <a:cubicBezTo>
                  <a:pt x="7511" y="19020"/>
                  <a:pt x="7498" y="19053"/>
                  <a:pt x="7490" y="19082"/>
                </a:cubicBezTo>
                <a:cubicBezTo>
                  <a:pt x="7477" y="19128"/>
                  <a:pt x="7467" y="19168"/>
                  <a:pt x="7467" y="19203"/>
                </a:cubicBezTo>
                <a:cubicBezTo>
                  <a:pt x="7467" y="19227"/>
                  <a:pt x="7473" y="19250"/>
                  <a:pt x="7479" y="19273"/>
                </a:cubicBezTo>
                <a:cubicBezTo>
                  <a:pt x="7480" y="19280"/>
                  <a:pt x="7483" y="19285"/>
                  <a:pt x="7485" y="19292"/>
                </a:cubicBezTo>
                <a:cubicBezTo>
                  <a:pt x="7491" y="19315"/>
                  <a:pt x="7497" y="19340"/>
                  <a:pt x="7507" y="19367"/>
                </a:cubicBezTo>
                <a:lnTo>
                  <a:pt x="7559" y="19488"/>
                </a:lnTo>
                <a:lnTo>
                  <a:pt x="7588" y="19540"/>
                </a:lnTo>
                <a:lnTo>
                  <a:pt x="7725" y="19189"/>
                </a:lnTo>
                <a:cubicBezTo>
                  <a:pt x="7760" y="19100"/>
                  <a:pt x="7788" y="19026"/>
                  <a:pt x="7817" y="18965"/>
                </a:cubicBezTo>
                <a:cubicBezTo>
                  <a:pt x="7836" y="18923"/>
                  <a:pt x="7857" y="18886"/>
                  <a:pt x="7874" y="18857"/>
                </a:cubicBezTo>
                <a:cubicBezTo>
                  <a:pt x="7879" y="18850"/>
                  <a:pt x="7881" y="18845"/>
                  <a:pt x="7886" y="18839"/>
                </a:cubicBezTo>
                <a:cubicBezTo>
                  <a:pt x="7909" y="18786"/>
                  <a:pt x="7935" y="18732"/>
                  <a:pt x="7960" y="18680"/>
                </a:cubicBezTo>
                <a:cubicBezTo>
                  <a:pt x="7970" y="18658"/>
                  <a:pt x="7989" y="18617"/>
                  <a:pt x="7989" y="18614"/>
                </a:cubicBezTo>
                <a:cubicBezTo>
                  <a:pt x="7989" y="18609"/>
                  <a:pt x="8021" y="18551"/>
                  <a:pt x="8058" y="18479"/>
                </a:cubicBezTo>
                <a:cubicBezTo>
                  <a:pt x="8058" y="18478"/>
                  <a:pt x="8057" y="18475"/>
                  <a:pt x="8058" y="18474"/>
                </a:cubicBezTo>
                <a:cubicBezTo>
                  <a:pt x="8059" y="18471"/>
                  <a:pt x="8062" y="18472"/>
                  <a:pt x="8063" y="18470"/>
                </a:cubicBezTo>
                <a:cubicBezTo>
                  <a:pt x="8064" y="18469"/>
                  <a:pt x="8063" y="18465"/>
                  <a:pt x="8063" y="18465"/>
                </a:cubicBezTo>
                <a:cubicBezTo>
                  <a:pt x="8066" y="18460"/>
                  <a:pt x="8067" y="18455"/>
                  <a:pt x="8069" y="18451"/>
                </a:cubicBezTo>
                <a:cubicBezTo>
                  <a:pt x="8104" y="18359"/>
                  <a:pt x="8164" y="18241"/>
                  <a:pt x="8247" y="18086"/>
                </a:cubicBezTo>
                <a:cubicBezTo>
                  <a:pt x="8331" y="17931"/>
                  <a:pt x="8411" y="17791"/>
                  <a:pt x="8470" y="17694"/>
                </a:cubicBezTo>
                <a:cubicBezTo>
                  <a:pt x="8485" y="17664"/>
                  <a:pt x="8497" y="17648"/>
                  <a:pt x="8510" y="17624"/>
                </a:cubicBezTo>
                <a:cubicBezTo>
                  <a:pt x="8511" y="17622"/>
                  <a:pt x="8510" y="17620"/>
                  <a:pt x="8510" y="17619"/>
                </a:cubicBezTo>
                <a:cubicBezTo>
                  <a:pt x="8514" y="17612"/>
                  <a:pt x="8512" y="17607"/>
                  <a:pt x="8516" y="17601"/>
                </a:cubicBezTo>
                <a:cubicBezTo>
                  <a:pt x="8520" y="17594"/>
                  <a:pt x="8524" y="17593"/>
                  <a:pt x="8527" y="17587"/>
                </a:cubicBezTo>
                <a:cubicBezTo>
                  <a:pt x="8547" y="17552"/>
                  <a:pt x="8569" y="17521"/>
                  <a:pt x="8585" y="17498"/>
                </a:cubicBezTo>
                <a:cubicBezTo>
                  <a:pt x="8638" y="17418"/>
                  <a:pt x="8672" y="17392"/>
                  <a:pt x="8711" y="17404"/>
                </a:cubicBezTo>
                <a:cubicBezTo>
                  <a:pt x="8753" y="17417"/>
                  <a:pt x="8751" y="17461"/>
                  <a:pt x="8699" y="17577"/>
                </a:cubicBezTo>
                <a:cubicBezTo>
                  <a:pt x="8697" y="17582"/>
                  <a:pt x="8690" y="17586"/>
                  <a:pt x="8688" y="17591"/>
                </a:cubicBezTo>
                <a:cubicBezTo>
                  <a:pt x="8687" y="17594"/>
                  <a:pt x="8689" y="17595"/>
                  <a:pt x="8688" y="17596"/>
                </a:cubicBezTo>
                <a:cubicBezTo>
                  <a:pt x="8658" y="17660"/>
                  <a:pt x="8627" y="17740"/>
                  <a:pt x="8591" y="17825"/>
                </a:cubicBezTo>
                <a:cubicBezTo>
                  <a:pt x="8567" y="17909"/>
                  <a:pt x="8532" y="18002"/>
                  <a:pt x="8487" y="18114"/>
                </a:cubicBezTo>
                <a:cubicBezTo>
                  <a:pt x="8446" y="18220"/>
                  <a:pt x="8407" y="18309"/>
                  <a:pt x="8367" y="18385"/>
                </a:cubicBezTo>
                <a:cubicBezTo>
                  <a:pt x="8351" y="18429"/>
                  <a:pt x="8334" y="18473"/>
                  <a:pt x="8327" y="18498"/>
                </a:cubicBezTo>
                <a:cubicBezTo>
                  <a:pt x="8283" y="18652"/>
                  <a:pt x="8224" y="19013"/>
                  <a:pt x="8195" y="19278"/>
                </a:cubicBezTo>
                <a:cubicBezTo>
                  <a:pt x="8185" y="19589"/>
                  <a:pt x="8194" y="19597"/>
                  <a:pt x="8270" y="19432"/>
                </a:cubicBezTo>
                <a:cubicBezTo>
                  <a:pt x="8318" y="19327"/>
                  <a:pt x="8409" y="19162"/>
                  <a:pt x="8516" y="18984"/>
                </a:cubicBezTo>
                <a:cubicBezTo>
                  <a:pt x="8518" y="18980"/>
                  <a:pt x="8520" y="18978"/>
                  <a:pt x="8522" y="18974"/>
                </a:cubicBezTo>
                <a:cubicBezTo>
                  <a:pt x="8746" y="18603"/>
                  <a:pt x="9035" y="18165"/>
                  <a:pt x="9164" y="18016"/>
                </a:cubicBezTo>
                <a:cubicBezTo>
                  <a:pt x="9277" y="17848"/>
                  <a:pt x="9354" y="17729"/>
                  <a:pt x="9399" y="17647"/>
                </a:cubicBezTo>
                <a:cubicBezTo>
                  <a:pt x="9407" y="17635"/>
                  <a:pt x="9412" y="17625"/>
                  <a:pt x="9416" y="17615"/>
                </a:cubicBezTo>
                <a:cubicBezTo>
                  <a:pt x="9419" y="17605"/>
                  <a:pt x="9422" y="17595"/>
                  <a:pt x="9421" y="17587"/>
                </a:cubicBezTo>
                <a:cubicBezTo>
                  <a:pt x="9421" y="17584"/>
                  <a:pt x="9416" y="17585"/>
                  <a:pt x="9416" y="17582"/>
                </a:cubicBezTo>
                <a:cubicBezTo>
                  <a:pt x="9415" y="17575"/>
                  <a:pt x="9414" y="17566"/>
                  <a:pt x="9410" y="17558"/>
                </a:cubicBezTo>
                <a:cubicBezTo>
                  <a:pt x="9409" y="17556"/>
                  <a:pt x="9406" y="17552"/>
                  <a:pt x="9404" y="17549"/>
                </a:cubicBezTo>
                <a:cubicBezTo>
                  <a:pt x="9398" y="17539"/>
                  <a:pt x="9394" y="17532"/>
                  <a:pt x="9381" y="17521"/>
                </a:cubicBezTo>
                <a:cubicBezTo>
                  <a:pt x="9368" y="17509"/>
                  <a:pt x="9351" y="17494"/>
                  <a:pt x="9330" y="17479"/>
                </a:cubicBezTo>
                <a:cubicBezTo>
                  <a:pt x="9305" y="17462"/>
                  <a:pt x="9269" y="17441"/>
                  <a:pt x="9232" y="17418"/>
                </a:cubicBezTo>
                <a:cubicBezTo>
                  <a:pt x="9146" y="17369"/>
                  <a:pt x="9107" y="17350"/>
                  <a:pt x="8974" y="17273"/>
                </a:cubicBezTo>
                <a:cubicBezTo>
                  <a:pt x="8923" y="17244"/>
                  <a:pt x="8889" y="17220"/>
                  <a:pt x="8843" y="17194"/>
                </a:cubicBezTo>
                <a:cubicBezTo>
                  <a:pt x="8683" y="17106"/>
                  <a:pt x="8548" y="17039"/>
                  <a:pt x="8510" y="17026"/>
                </a:cubicBezTo>
                <a:close/>
                <a:moveTo>
                  <a:pt x="5318" y="17647"/>
                </a:moveTo>
                <a:cubicBezTo>
                  <a:pt x="5315" y="17646"/>
                  <a:pt x="5310" y="17647"/>
                  <a:pt x="5301" y="17652"/>
                </a:cubicBezTo>
                <a:cubicBezTo>
                  <a:pt x="5298" y="17653"/>
                  <a:pt x="5294" y="17659"/>
                  <a:pt x="5290" y="17661"/>
                </a:cubicBezTo>
                <a:cubicBezTo>
                  <a:pt x="5277" y="17669"/>
                  <a:pt x="5263" y="17676"/>
                  <a:pt x="5244" y="17689"/>
                </a:cubicBezTo>
                <a:cubicBezTo>
                  <a:pt x="5209" y="17717"/>
                  <a:pt x="5181" y="17740"/>
                  <a:pt x="5141" y="17773"/>
                </a:cubicBezTo>
                <a:cubicBezTo>
                  <a:pt x="5066" y="17836"/>
                  <a:pt x="4997" y="17888"/>
                  <a:pt x="4940" y="17928"/>
                </a:cubicBezTo>
                <a:cubicBezTo>
                  <a:pt x="5005" y="17903"/>
                  <a:pt x="5059" y="17939"/>
                  <a:pt x="5055" y="17988"/>
                </a:cubicBezTo>
                <a:cubicBezTo>
                  <a:pt x="5056" y="17987"/>
                  <a:pt x="5053" y="17985"/>
                  <a:pt x="5055" y="17984"/>
                </a:cubicBezTo>
                <a:cubicBezTo>
                  <a:pt x="5073" y="17964"/>
                  <a:pt x="5090" y="17950"/>
                  <a:pt x="5112" y="17928"/>
                </a:cubicBezTo>
                <a:cubicBezTo>
                  <a:pt x="5145" y="17894"/>
                  <a:pt x="5188" y="17845"/>
                  <a:pt x="5227" y="17797"/>
                </a:cubicBezTo>
                <a:cubicBezTo>
                  <a:pt x="5228" y="17794"/>
                  <a:pt x="5225" y="17791"/>
                  <a:pt x="5227" y="17787"/>
                </a:cubicBezTo>
                <a:cubicBezTo>
                  <a:pt x="5239" y="17767"/>
                  <a:pt x="5261" y="17743"/>
                  <a:pt x="5284" y="17713"/>
                </a:cubicBezTo>
                <a:cubicBezTo>
                  <a:pt x="5304" y="17686"/>
                  <a:pt x="5314" y="17668"/>
                  <a:pt x="5318" y="17657"/>
                </a:cubicBezTo>
                <a:cubicBezTo>
                  <a:pt x="5319" y="17656"/>
                  <a:pt x="5324" y="17653"/>
                  <a:pt x="5324" y="17652"/>
                </a:cubicBezTo>
                <a:cubicBezTo>
                  <a:pt x="5325" y="17648"/>
                  <a:pt x="5320" y="17648"/>
                  <a:pt x="5318" y="17647"/>
                </a:cubicBezTo>
                <a:close/>
                <a:moveTo>
                  <a:pt x="9634" y="17675"/>
                </a:moveTo>
                <a:cubicBezTo>
                  <a:pt x="9625" y="17676"/>
                  <a:pt x="9613" y="17676"/>
                  <a:pt x="9605" y="17680"/>
                </a:cubicBezTo>
                <a:cubicBezTo>
                  <a:pt x="9598" y="17683"/>
                  <a:pt x="9595" y="17688"/>
                  <a:pt x="9588" y="17694"/>
                </a:cubicBezTo>
                <a:cubicBezTo>
                  <a:pt x="9586" y="17695"/>
                  <a:pt x="9583" y="17697"/>
                  <a:pt x="9582" y="17699"/>
                </a:cubicBezTo>
                <a:cubicBezTo>
                  <a:pt x="9568" y="17711"/>
                  <a:pt x="9555" y="17728"/>
                  <a:pt x="9536" y="17750"/>
                </a:cubicBezTo>
                <a:cubicBezTo>
                  <a:pt x="9533" y="17754"/>
                  <a:pt x="9528" y="17751"/>
                  <a:pt x="9525" y="17755"/>
                </a:cubicBezTo>
                <a:cubicBezTo>
                  <a:pt x="9466" y="17825"/>
                  <a:pt x="9359" y="17991"/>
                  <a:pt x="9238" y="18185"/>
                </a:cubicBezTo>
                <a:cubicBezTo>
                  <a:pt x="9203" y="18256"/>
                  <a:pt x="9157" y="18341"/>
                  <a:pt x="9095" y="18442"/>
                </a:cubicBezTo>
                <a:cubicBezTo>
                  <a:pt x="8830" y="18872"/>
                  <a:pt x="8424" y="19801"/>
                  <a:pt x="8424" y="19979"/>
                </a:cubicBezTo>
                <a:cubicBezTo>
                  <a:pt x="8424" y="20073"/>
                  <a:pt x="8512" y="20105"/>
                  <a:pt x="8585" y="20067"/>
                </a:cubicBezTo>
                <a:cubicBezTo>
                  <a:pt x="8592" y="20063"/>
                  <a:pt x="8601" y="20058"/>
                  <a:pt x="8608" y="20053"/>
                </a:cubicBezTo>
                <a:cubicBezTo>
                  <a:pt x="8626" y="20040"/>
                  <a:pt x="8642" y="20022"/>
                  <a:pt x="8654" y="19997"/>
                </a:cubicBezTo>
                <a:cubicBezTo>
                  <a:pt x="8677" y="19949"/>
                  <a:pt x="8752" y="19755"/>
                  <a:pt x="8820" y="19568"/>
                </a:cubicBezTo>
                <a:cubicBezTo>
                  <a:pt x="8827" y="19547"/>
                  <a:pt x="8835" y="19531"/>
                  <a:pt x="8843" y="19511"/>
                </a:cubicBezTo>
                <a:cubicBezTo>
                  <a:pt x="8851" y="19486"/>
                  <a:pt x="8866" y="19445"/>
                  <a:pt x="8866" y="19441"/>
                </a:cubicBezTo>
                <a:cubicBezTo>
                  <a:pt x="8866" y="19433"/>
                  <a:pt x="8909" y="19340"/>
                  <a:pt x="8963" y="19226"/>
                </a:cubicBezTo>
                <a:cubicBezTo>
                  <a:pt x="8964" y="19224"/>
                  <a:pt x="8962" y="19224"/>
                  <a:pt x="8963" y="19222"/>
                </a:cubicBezTo>
                <a:cubicBezTo>
                  <a:pt x="8964" y="19219"/>
                  <a:pt x="8967" y="19220"/>
                  <a:pt x="8969" y="19217"/>
                </a:cubicBezTo>
                <a:cubicBezTo>
                  <a:pt x="8970" y="19215"/>
                  <a:pt x="8968" y="19214"/>
                  <a:pt x="8969" y="19212"/>
                </a:cubicBezTo>
                <a:cubicBezTo>
                  <a:pt x="8970" y="19210"/>
                  <a:pt x="8973" y="19210"/>
                  <a:pt x="8974" y="19208"/>
                </a:cubicBezTo>
                <a:cubicBezTo>
                  <a:pt x="8977" y="19204"/>
                  <a:pt x="8978" y="19198"/>
                  <a:pt x="8980" y="19194"/>
                </a:cubicBezTo>
                <a:cubicBezTo>
                  <a:pt x="8999" y="19156"/>
                  <a:pt x="9010" y="19125"/>
                  <a:pt x="9032" y="19082"/>
                </a:cubicBezTo>
                <a:cubicBezTo>
                  <a:pt x="9037" y="19071"/>
                  <a:pt x="9057" y="19043"/>
                  <a:pt x="9066" y="19026"/>
                </a:cubicBezTo>
                <a:cubicBezTo>
                  <a:pt x="9082" y="18995"/>
                  <a:pt x="9101" y="18963"/>
                  <a:pt x="9118" y="18932"/>
                </a:cubicBezTo>
                <a:cubicBezTo>
                  <a:pt x="9119" y="18930"/>
                  <a:pt x="9122" y="18925"/>
                  <a:pt x="9123" y="18923"/>
                </a:cubicBezTo>
                <a:cubicBezTo>
                  <a:pt x="9200" y="18785"/>
                  <a:pt x="9282" y="18645"/>
                  <a:pt x="9387" y="18488"/>
                </a:cubicBezTo>
                <a:cubicBezTo>
                  <a:pt x="9390" y="18481"/>
                  <a:pt x="9394" y="18473"/>
                  <a:pt x="9399" y="18465"/>
                </a:cubicBezTo>
                <a:cubicBezTo>
                  <a:pt x="9434" y="18396"/>
                  <a:pt x="9500" y="18298"/>
                  <a:pt x="9599" y="18166"/>
                </a:cubicBezTo>
                <a:cubicBezTo>
                  <a:pt x="9682" y="18055"/>
                  <a:pt x="9739" y="17980"/>
                  <a:pt x="9777" y="17923"/>
                </a:cubicBezTo>
                <a:cubicBezTo>
                  <a:pt x="9782" y="17915"/>
                  <a:pt x="9784" y="17911"/>
                  <a:pt x="9788" y="17904"/>
                </a:cubicBezTo>
                <a:cubicBezTo>
                  <a:pt x="9800" y="17886"/>
                  <a:pt x="9810" y="17867"/>
                  <a:pt x="9817" y="17853"/>
                </a:cubicBezTo>
                <a:cubicBezTo>
                  <a:pt x="9819" y="17847"/>
                  <a:pt x="9821" y="17844"/>
                  <a:pt x="9823" y="17839"/>
                </a:cubicBezTo>
                <a:cubicBezTo>
                  <a:pt x="9824" y="17835"/>
                  <a:pt x="9827" y="17829"/>
                  <a:pt x="9828" y="17825"/>
                </a:cubicBezTo>
                <a:cubicBezTo>
                  <a:pt x="9832" y="17813"/>
                  <a:pt x="9835" y="17805"/>
                  <a:pt x="9834" y="17797"/>
                </a:cubicBezTo>
                <a:cubicBezTo>
                  <a:pt x="9833" y="17786"/>
                  <a:pt x="9829" y="17777"/>
                  <a:pt x="9823" y="17769"/>
                </a:cubicBezTo>
                <a:cubicBezTo>
                  <a:pt x="9816" y="17760"/>
                  <a:pt x="9806" y="17753"/>
                  <a:pt x="9794" y="17745"/>
                </a:cubicBezTo>
                <a:cubicBezTo>
                  <a:pt x="9782" y="17738"/>
                  <a:pt x="9770" y="17726"/>
                  <a:pt x="9754" y="17717"/>
                </a:cubicBezTo>
                <a:cubicBezTo>
                  <a:pt x="9729" y="17703"/>
                  <a:pt x="9709" y="17697"/>
                  <a:pt x="9691" y="17689"/>
                </a:cubicBezTo>
                <a:cubicBezTo>
                  <a:pt x="9685" y="17687"/>
                  <a:pt x="9679" y="17682"/>
                  <a:pt x="9674" y="17680"/>
                </a:cubicBezTo>
                <a:cubicBezTo>
                  <a:pt x="9670" y="17679"/>
                  <a:pt x="9666" y="17676"/>
                  <a:pt x="9662" y="17675"/>
                </a:cubicBezTo>
                <a:cubicBezTo>
                  <a:pt x="9655" y="17674"/>
                  <a:pt x="9645" y="17676"/>
                  <a:pt x="9639" y="17675"/>
                </a:cubicBezTo>
                <a:cubicBezTo>
                  <a:pt x="9636" y="17675"/>
                  <a:pt x="9637" y="17675"/>
                  <a:pt x="9634" y="17675"/>
                </a:cubicBezTo>
                <a:close/>
                <a:moveTo>
                  <a:pt x="6029" y="17890"/>
                </a:moveTo>
                <a:cubicBezTo>
                  <a:pt x="6020" y="17894"/>
                  <a:pt x="6003" y="17907"/>
                  <a:pt x="5972" y="17932"/>
                </a:cubicBezTo>
                <a:cubicBezTo>
                  <a:pt x="5940" y="17957"/>
                  <a:pt x="5895" y="17994"/>
                  <a:pt x="5834" y="18044"/>
                </a:cubicBezTo>
                <a:cubicBezTo>
                  <a:pt x="5792" y="18079"/>
                  <a:pt x="5753" y="18112"/>
                  <a:pt x="5719" y="18138"/>
                </a:cubicBezTo>
                <a:cubicBezTo>
                  <a:pt x="5787" y="18092"/>
                  <a:pt x="5809" y="18114"/>
                  <a:pt x="5817" y="18287"/>
                </a:cubicBezTo>
                <a:cubicBezTo>
                  <a:pt x="5827" y="18255"/>
                  <a:pt x="5837" y="18224"/>
                  <a:pt x="5851" y="18194"/>
                </a:cubicBezTo>
                <a:cubicBezTo>
                  <a:pt x="5852" y="18193"/>
                  <a:pt x="5851" y="18190"/>
                  <a:pt x="5851" y="18189"/>
                </a:cubicBezTo>
                <a:cubicBezTo>
                  <a:pt x="5865" y="18160"/>
                  <a:pt x="5885" y="18132"/>
                  <a:pt x="5903" y="18105"/>
                </a:cubicBezTo>
                <a:cubicBezTo>
                  <a:pt x="5909" y="18092"/>
                  <a:pt x="5912" y="18080"/>
                  <a:pt x="5920" y="18068"/>
                </a:cubicBezTo>
                <a:lnTo>
                  <a:pt x="6029" y="17890"/>
                </a:lnTo>
                <a:close/>
                <a:moveTo>
                  <a:pt x="5295" y="17942"/>
                </a:moveTo>
                <a:cubicBezTo>
                  <a:pt x="5275" y="17964"/>
                  <a:pt x="5239" y="18013"/>
                  <a:pt x="5215" y="18063"/>
                </a:cubicBezTo>
                <a:cubicBezTo>
                  <a:pt x="5221" y="18119"/>
                  <a:pt x="5261" y="18142"/>
                  <a:pt x="5376" y="18143"/>
                </a:cubicBezTo>
                <a:cubicBezTo>
                  <a:pt x="5402" y="18143"/>
                  <a:pt x="5429" y="18145"/>
                  <a:pt x="5450" y="18147"/>
                </a:cubicBezTo>
                <a:cubicBezTo>
                  <a:pt x="5454" y="18141"/>
                  <a:pt x="5449" y="18129"/>
                  <a:pt x="5444" y="18114"/>
                </a:cubicBezTo>
                <a:cubicBezTo>
                  <a:pt x="5443" y="18111"/>
                  <a:pt x="5441" y="18105"/>
                  <a:pt x="5439" y="18100"/>
                </a:cubicBezTo>
                <a:cubicBezTo>
                  <a:pt x="5434" y="18092"/>
                  <a:pt x="5427" y="18081"/>
                  <a:pt x="5421" y="18072"/>
                </a:cubicBezTo>
                <a:cubicBezTo>
                  <a:pt x="5398" y="18044"/>
                  <a:pt x="5378" y="18018"/>
                  <a:pt x="5353" y="17993"/>
                </a:cubicBezTo>
                <a:cubicBezTo>
                  <a:pt x="5335" y="17975"/>
                  <a:pt x="5317" y="17960"/>
                  <a:pt x="5301" y="17946"/>
                </a:cubicBezTo>
                <a:cubicBezTo>
                  <a:pt x="5299" y="17944"/>
                  <a:pt x="5298" y="17944"/>
                  <a:pt x="5295" y="17942"/>
                </a:cubicBezTo>
                <a:close/>
                <a:moveTo>
                  <a:pt x="10172" y="18044"/>
                </a:moveTo>
                <a:cubicBezTo>
                  <a:pt x="10152" y="18045"/>
                  <a:pt x="10137" y="18048"/>
                  <a:pt x="10121" y="18054"/>
                </a:cubicBezTo>
                <a:cubicBezTo>
                  <a:pt x="10094" y="18068"/>
                  <a:pt x="10073" y="18087"/>
                  <a:pt x="10052" y="18114"/>
                </a:cubicBezTo>
                <a:cubicBezTo>
                  <a:pt x="10051" y="18115"/>
                  <a:pt x="10046" y="18118"/>
                  <a:pt x="10046" y="18119"/>
                </a:cubicBezTo>
                <a:cubicBezTo>
                  <a:pt x="10043" y="18126"/>
                  <a:pt x="10040" y="18132"/>
                  <a:pt x="10035" y="18138"/>
                </a:cubicBezTo>
                <a:cubicBezTo>
                  <a:pt x="10019" y="18161"/>
                  <a:pt x="10008" y="18185"/>
                  <a:pt x="9995" y="18217"/>
                </a:cubicBezTo>
                <a:cubicBezTo>
                  <a:pt x="9992" y="18224"/>
                  <a:pt x="9976" y="18254"/>
                  <a:pt x="9972" y="18264"/>
                </a:cubicBezTo>
                <a:cubicBezTo>
                  <a:pt x="9944" y="18329"/>
                  <a:pt x="9898" y="18444"/>
                  <a:pt x="9846" y="18563"/>
                </a:cubicBezTo>
                <a:cubicBezTo>
                  <a:pt x="9823" y="18625"/>
                  <a:pt x="9797" y="18691"/>
                  <a:pt x="9765" y="18764"/>
                </a:cubicBezTo>
                <a:cubicBezTo>
                  <a:pt x="9402" y="19605"/>
                  <a:pt x="9224" y="20385"/>
                  <a:pt x="9399" y="20385"/>
                </a:cubicBezTo>
                <a:cubicBezTo>
                  <a:pt x="9482" y="20385"/>
                  <a:pt x="9643" y="20067"/>
                  <a:pt x="9731" y="19722"/>
                </a:cubicBezTo>
                <a:cubicBezTo>
                  <a:pt x="9752" y="19640"/>
                  <a:pt x="9775" y="19569"/>
                  <a:pt x="9800" y="19516"/>
                </a:cubicBezTo>
                <a:cubicBezTo>
                  <a:pt x="9858" y="19289"/>
                  <a:pt x="9927" y="19093"/>
                  <a:pt x="10040" y="18839"/>
                </a:cubicBezTo>
                <a:cubicBezTo>
                  <a:pt x="10107" y="18689"/>
                  <a:pt x="10181" y="18504"/>
                  <a:pt x="10207" y="18428"/>
                </a:cubicBezTo>
                <a:cubicBezTo>
                  <a:pt x="10232" y="18351"/>
                  <a:pt x="10266" y="18271"/>
                  <a:pt x="10281" y="18255"/>
                </a:cubicBezTo>
                <a:cubicBezTo>
                  <a:pt x="10306" y="18227"/>
                  <a:pt x="10308" y="18232"/>
                  <a:pt x="10333" y="18269"/>
                </a:cubicBezTo>
                <a:cubicBezTo>
                  <a:pt x="10353" y="18300"/>
                  <a:pt x="10357" y="18342"/>
                  <a:pt x="10338" y="18409"/>
                </a:cubicBezTo>
                <a:cubicBezTo>
                  <a:pt x="10336" y="18419"/>
                  <a:pt x="10335" y="18427"/>
                  <a:pt x="10333" y="18437"/>
                </a:cubicBezTo>
                <a:cubicBezTo>
                  <a:pt x="10325" y="18463"/>
                  <a:pt x="10288" y="18542"/>
                  <a:pt x="10252" y="18610"/>
                </a:cubicBezTo>
                <a:cubicBezTo>
                  <a:pt x="10240" y="18636"/>
                  <a:pt x="10233" y="18659"/>
                  <a:pt x="10218" y="18689"/>
                </a:cubicBezTo>
                <a:cubicBezTo>
                  <a:pt x="9993" y="19138"/>
                  <a:pt x="9941" y="19360"/>
                  <a:pt x="9966" y="19768"/>
                </a:cubicBezTo>
                <a:cubicBezTo>
                  <a:pt x="9966" y="19773"/>
                  <a:pt x="9966" y="19774"/>
                  <a:pt x="9966" y="19778"/>
                </a:cubicBezTo>
                <a:cubicBezTo>
                  <a:pt x="9967" y="19784"/>
                  <a:pt x="9965" y="19790"/>
                  <a:pt x="9966" y="19796"/>
                </a:cubicBezTo>
                <a:cubicBezTo>
                  <a:pt x="10041" y="20351"/>
                  <a:pt x="10075" y="20483"/>
                  <a:pt x="10126" y="20483"/>
                </a:cubicBezTo>
                <a:cubicBezTo>
                  <a:pt x="10152" y="20483"/>
                  <a:pt x="10177" y="20255"/>
                  <a:pt x="10184" y="19974"/>
                </a:cubicBezTo>
                <a:cubicBezTo>
                  <a:pt x="10184" y="19961"/>
                  <a:pt x="10183" y="19949"/>
                  <a:pt x="10184" y="19937"/>
                </a:cubicBezTo>
                <a:cubicBezTo>
                  <a:pt x="10184" y="19935"/>
                  <a:pt x="10184" y="19932"/>
                  <a:pt x="10184" y="19932"/>
                </a:cubicBezTo>
                <a:cubicBezTo>
                  <a:pt x="10184" y="19883"/>
                  <a:pt x="10187" y="19838"/>
                  <a:pt x="10189" y="19796"/>
                </a:cubicBezTo>
                <a:cubicBezTo>
                  <a:pt x="10190" y="19783"/>
                  <a:pt x="10188" y="19767"/>
                  <a:pt x="10189" y="19754"/>
                </a:cubicBezTo>
                <a:cubicBezTo>
                  <a:pt x="10192" y="19714"/>
                  <a:pt x="10202" y="19667"/>
                  <a:pt x="10207" y="19628"/>
                </a:cubicBezTo>
                <a:cubicBezTo>
                  <a:pt x="10207" y="19627"/>
                  <a:pt x="10206" y="19625"/>
                  <a:pt x="10207" y="19624"/>
                </a:cubicBezTo>
                <a:cubicBezTo>
                  <a:pt x="10234" y="19344"/>
                  <a:pt x="10279" y="19098"/>
                  <a:pt x="10333" y="18970"/>
                </a:cubicBezTo>
                <a:cubicBezTo>
                  <a:pt x="10371" y="18817"/>
                  <a:pt x="10418" y="18649"/>
                  <a:pt x="10476" y="18456"/>
                </a:cubicBezTo>
                <a:cubicBezTo>
                  <a:pt x="10511" y="18338"/>
                  <a:pt x="10545" y="18227"/>
                  <a:pt x="10545" y="18208"/>
                </a:cubicBezTo>
                <a:cubicBezTo>
                  <a:pt x="10545" y="18190"/>
                  <a:pt x="10505" y="18159"/>
                  <a:pt x="10459" y="18128"/>
                </a:cubicBezTo>
                <a:cubicBezTo>
                  <a:pt x="10411" y="18107"/>
                  <a:pt x="10367" y="18085"/>
                  <a:pt x="10327" y="18072"/>
                </a:cubicBezTo>
                <a:cubicBezTo>
                  <a:pt x="10268" y="18053"/>
                  <a:pt x="10213" y="18044"/>
                  <a:pt x="10172" y="18044"/>
                </a:cubicBezTo>
                <a:close/>
                <a:moveTo>
                  <a:pt x="14304" y="18227"/>
                </a:moveTo>
                <a:lnTo>
                  <a:pt x="14281" y="18250"/>
                </a:lnTo>
                <a:lnTo>
                  <a:pt x="14287" y="18255"/>
                </a:lnTo>
                <a:lnTo>
                  <a:pt x="14304" y="18227"/>
                </a:lnTo>
                <a:close/>
                <a:moveTo>
                  <a:pt x="9788" y="18269"/>
                </a:moveTo>
                <a:cubicBezTo>
                  <a:pt x="9770" y="18284"/>
                  <a:pt x="9756" y="18301"/>
                  <a:pt x="9737" y="18320"/>
                </a:cubicBezTo>
                <a:cubicBezTo>
                  <a:pt x="9731" y="18326"/>
                  <a:pt x="9720" y="18333"/>
                  <a:pt x="9714" y="18339"/>
                </a:cubicBezTo>
                <a:cubicBezTo>
                  <a:pt x="9692" y="18361"/>
                  <a:pt x="9672" y="18384"/>
                  <a:pt x="9651" y="18409"/>
                </a:cubicBezTo>
                <a:cubicBezTo>
                  <a:pt x="9630" y="18434"/>
                  <a:pt x="9620" y="18447"/>
                  <a:pt x="9593" y="18479"/>
                </a:cubicBezTo>
                <a:cubicBezTo>
                  <a:pt x="9334" y="18794"/>
                  <a:pt x="9156" y="19120"/>
                  <a:pt x="9043" y="19479"/>
                </a:cubicBezTo>
                <a:cubicBezTo>
                  <a:pt x="9032" y="19556"/>
                  <a:pt x="9010" y="19645"/>
                  <a:pt x="8980" y="19782"/>
                </a:cubicBezTo>
                <a:cubicBezTo>
                  <a:pt x="8925" y="20040"/>
                  <a:pt x="8928" y="20123"/>
                  <a:pt x="8992" y="20175"/>
                </a:cubicBezTo>
                <a:cubicBezTo>
                  <a:pt x="9057" y="20228"/>
                  <a:pt x="9087" y="20183"/>
                  <a:pt x="9146" y="19918"/>
                </a:cubicBezTo>
                <a:cubicBezTo>
                  <a:pt x="9227" y="19559"/>
                  <a:pt x="9668" y="18433"/>
                  <a:pt x="9777" y="18306"/>
                </a:cubicBezTo>
                <a:cubicBezTo>
                  <a:pt x="9784" y="18290"/>
                  <a:pt x="9791" y="18277"/>
                  <a:pt x="9794" y="18269"/>
                </a:cubicBezTo>
                <a:cubicBezTo>
                  <a:pt x="9793" y="18270"/>
                  <a:pt x="9789" y="18268"/>
                  <a:pt x="9788" y="18269"/>
                </a:cubicBezTo>
                <a:close/>
                <a:moveTo>
                  <a:pt x="10676" y="18269"/>
                </a:moveTo>
                <a:cubicBezTo>
                  <a:pt x="10670" y="18270"/>
                  <a:pt x="10668" y="18271"/>
                  <a:pt x="10665" y="18278"/>
                </a:cubicBezTo>
                <a:cubicBezTo>
                  <a:pt x="10638" y="18333"/>
                  <a:pt x="10490" y="18939"/>
                  <a:pt x="10447" y="19175"/>
                </a:cubicBezTo>
                <a:cubicBezTo>
                  <a:pt x="10447" y="19177"/>
                  <a:pt x="10447" y="19179"/>
                  <a:pt x="10447" y="19180"/>
                </a:cubicBezTo>
                <a:cubicBezTo>
                  <a:pt x="10453" y="19338"/>
                  <a:pt x="10458" y="19543"/>
                  <a:pt x="10453" y="19811"/>
                </a:cubicBezTo>
                <a:cubicBezTo>
                  <a:pt x="10444" y="20331"/>
                  <a:pt x="10458" y="20784"/>
                  <a:pt x="10487" y="20820"/>
                </a:cubicBezTo>
                <a:cubicBezTo>
                  <a:pt x="10525" y="20865"/>
                  <a:pt x="10570" y="20825"/>
                  <a:pt x="10642" y="20675"/>
                </a:cubicBezTo>
                <a:cubicBezTo>
                  <a:pt x="10661" y="20635"/>
                  <a:pt x="10674" y="20607"/>
                  <a:pt x="10688" y="20581"/>
                </a:cubicBezTo>
                <a:cubicBezTo>
                  <a:pt x="10699" y="20555"/>
                  <a:pt x="10707" y="20533"/>
                  <a:pt x="10717" y="20516"/>
                </a:cubicBezTo>
                <a:cubicBezTo>
                  <a:pt x="10719" y="20512"/>
                  <a:pt x="10726" y="20505"/>
                  <a:pt x="10728" y="20502"/>
                </a:cubicBezTo>
                <a:lnTo>
                  <a:pt x="10751" y="20460"/>
                </a:lnTo>
                <a:lnTo>
                  <a:pt x="10774" y="20479"/>
                </a:lnTo>
                <a:cubicBezTo>
                  <a:pt x="10788" y="20485"/>
                  <a:pt x="10803" y="20503"/>
                  <a:pt x="10831" y="20535"/>
                </a:cubicBezTo>
                <a:cubicBezTo>
                  <a:pt x="10836" y="20539"/>
                  <a:pt x="10843" y="20540"/>
                  <a:pt x="10848" y="20544"/>
                </a:cubicBezTo>
                <a:cubicBezTo>
                  <a:pt x="10899" y="20586"/>
                  <a:pt x="10918" y="20615"/>
                  <a:pt x="10906" y="20670"/>
                </a:cubicBezTo>
                <a:cubicBezTo>
                  <a:pt x="10939" y="20749"/>
                  <a:pt x="11053" y="20919"/>
                  <a:pt x="11112" y="20974"/>
                </a:cubicBezTo>
                <a:cubicBezTo>
                  <a:pt x="11149" y="21008"/>
                  <a:pt x="11209" y="21050"/>
                  <a:pt x="11244" y="21067"/>
                </a:cubicBezTo>
                <a:cubicBezTo>
                  <a:pt x="11278" y="21085"/>
                  <a:pt x="11312" y="21100"/>
                  <a:pt x="11318" y="21100"/>
                </a:cubicBezTo>
                <a:cubicBezTo>
                  <a:pt x="11325" y="21100"/>
                  <a:pt x="11305" y="21037"/>
                  <a:pt x="11272" y="20960"/>
                </a:cubicBezTo>
                <a:cubicBezTo>
                  <a:pt x="11258" y="20926"/>
                  <a:pt x="11242" y="20878"/>
                  <a:pt x="11227" y="20834"/>
                </a:cubicBezTo>
                <a:cubicBezTo>
                  <a:pt x="11226" y="20832"/>
                  <a:pt x="11221" y="20831"/>
                  <a:pt x="11221" y="20829"/>
                </a:cubicBezTo>
                <a:cubicBezTo>
                  <a:pt x="11220" y="20827"/>
                  <a:pt x="11222" y="20826"/>
                  <a:pt x="11221" y="20824"/>
                </a:cubicBezTo>
                <a:cubicBezTo>
                  <a:pt x="11216" y="20810"/>
                  <a:pt x="11214" y="20801"/>
                  <a:pt x="11209" y="20787"/>
                </a:cubicBezTo>
                <a:cubicBezTo>
                  <a:pt x="11209" y="20786"/>
                  <a:pt x="11204" y="20783"/>
                  <a:pt x="11204" y="20782"/>
                </a:cubicBezTo>
                <a:cubicBezTo>
                  <a:pt x="11199" y="20777"/>
                  <a:pt x="11196" y="20774"/>
                  <a:pt x="11192" y="20768"/>
                </a:cubicBezTo>
                <a:cubicBezTo>
                  <a:pt x="11180" y="20752"/>
                  <a:pt x="11169" y="20732"/>
                  <a:pt x="11158" y="20708"/>
                </a:cubicBezTo>
                <a:cubicBezTo>
                  <a:pt x="11148" y="20686"/>
                  <a:pt x="11138" y="20660"/>
                  <a:pt x="11129" y="20633"/>
                </a:cubicBezTo>
                <a:cubicBezTo>
                  <a:pt x="11115" y="20592"/>
                  <a:pt x="11102" y="20545"/>
                  <a:pt x="11089" y="20493"/>
                </a:cubicBezTo>
                <a:cubicBezTo>
                  <a:pt x="11070" y="20411"/>
                  <a:pt x="11052" y="20312"/>
                  <a:pt x="11038" y="20208"/>
                </a:cubicBezTo>
                <a:cubicBezTo>
                  <a:pt x="11036" y="20201"/>
                  <a:pt x="11033" y="20195"/>
                  <a:pt x="11032" y="20189"/>
                </a:cubicBezTo>
                <a:cubicBezTo>
                  <a:pt x="10972" y="19881"/>
                  <a:pt x="10959" y="19535"/>
                  <a:pt x="10980" y="19114"/>
                </a:cubicBezTo>
                <a:lnTo>
                  <a:pt x="10980" y="18446"/>
                </a:lnTo>
                <a:cubicBezTo>
                  <a:pt x="10954" y="18418"/>
                  <a:pt x="10907" y="18383"/>
                  <a:pt x="10831" y="18339"/>
                </a:cubicBezTo>
                <a:cubicBezTo>
                  <a:pt x="10730" y="18280"/>
                  <a:pt x="10695" y="18263"/>
                  <a:pt x="10676" y="18269"/>
                </a:cubicBezTo>
                <a:close/>
                <a:moveTo>
                  <a:pt x="6470" y="18413"/>
                </a:moveTo>
                <a:lnTo>
                  <a:pt x="6378" y="18498"/>
                </a:lnTo>
                <a:cubicBezTo>
                  <a:pt x="6337" y="18539"/>
                  <a:pt x="6296" y="18583"/>
                  <a:pt x="6252" y="18628"/>
                </a:cubicBezTo>
                <a:cubicBezTo>
                  <a:pt x="6244" y="18637"/>
                  <a:pt x="6241" y="18641"/>
                  <a:pt x="6235" y="18647"/>
                </a:cubicBezTo>
                <a:cubicBezTo>
                  <a:pt x="6234" y="18649"/>
                  <a:pt x="6231" y="18650"/>
                  <a:pt x="6229" y="18652"/>
                </a:cubicBezTo>
                <a:cubicBezTo>
                  <a:pt x="6222" y="18659"/>
                  <a:pt x="6220" y="18658"/>
                  <a:pt x="6212" y="18666"/>
                </a:cubicBezTo>
                <a:cubicBezTo>
                  <a:pt x="6171" y="18709"/>
                  <a:pt x="6143" y="18742"/>
                  <a:pt x="6115" y="18769"/>
                </a:cubicBezTo>
                <a:cubicBezTo>
                  <a:pt x="6164" y="18751"/>
                  <a:pt x="6196" y="18773"/>
                  <a:pt x="6212" y="18843"/>
                </a:cubicBezTo>
                <a:cubicBezTo>
                  <a:pt x="6215" y="18838"/>
                  <a:pt x="6221" y="18835"/>
                  <a:pt x="6224" y="18829"/>
                </a:cubicBezTo>
                <a:cubicBezTo>
                  <a:pt x="6227" y="18822"/>
                  <a:pt x="6232" y="18813"/>
                  <a:pt x="6235" y="18806"/>
                </a:cubicBezTo>
                <a:cubicBezTo>
                  <a:pt x="6243" y="18791"/>
                  <a:pt x="6249" y="18776"/>
                  <a:pt x="6258" y="18759"/>
                </a:cubicBezTo>
                <a:cubicBezTo>
                  <a:pt x="6275" y="18729"/>
                  <a:pt x="6293" y="18697"/>
                  <a:pt x="6315" y="18661"/>
                </a:cubicBezTo>
                <a:lnTo>
                  <a:pt x="6470" y="18413"/>
                </a:lnTo>
                <a:close/>
                <a:moveTo>
                  <a:pt x="13983" y="18428"/>
                </a:moveTo>
                <a:lnTo>
                  <a:pt x="13645" y="18540"/>
                </a:lnTo>
                <a:cubicBezTo>
                  <a:pt x="13639" y="18542"/>
                  <a:pt x="13633" y="18547"/>
                  <a:pt x="13628" y="18549"/>
                </a:cubicBezTo>
                <a:cubicBezTo>
                  <a:pt x="13626" y="18551"/>
                  <a:pt x="13623" y="18552"/>
                  <a:pt x="13622" y="18554"/>
                </a:cubicBezTo>
                <a:cubicBezTo>
                  <a:pt x="13613" y="18576"/>
                  <a:pt x="13965" y="19329"/>
                  <a:pt x="14081" y="19535"/>
                </a:cubicBezTo>
                <a:cubicBezTo>
                  <a:pt x="14084" y="19541"/>
                  <a:pt x="14088" y="19552"/>
                  <a:pt x="14092" y="19558"/>
                </a:cubicBezTo>
                <a:cubicBezTo>
                  <a:pt x="14112" y="19581"/>
                  <a:pt x="14130" y="19602"/>
                  <a:pt x="14155" y="19638"/>
                </a:cubicBezTo>
                <a:cubicBezTo>
                  <a:pt x="14190" y="19686"/>
                  <a:pt x="14229" y="19748"/>
                  <a:pt x="14275" y="19820"/>
                </a:cubicBezTo>
                <a:cubicBezTo>
                  <a:pt x="14319" y="19887"/>
                  <a:pt x="14362" y="19945"/>
                  <a:pt x="14401" y="20002"/>
                </a:cubicBezTo>
                <a:cubicBezTo>
                  <a:pt x="14416" y="20023"/>
                  <a:pt x="14427" y="20043"/>
                  <a:pt x="14442" y="20063"/>
                </a:cubicBezTo>
                <a:cubicBezTo>
                  <a:pt x="14465" y="20097"/>
                  <a:pt x="14488" y="20131"/>
                  <a:pt x="14510" y="20161"/>
                </a:cubicBezTo>
                <a:cubicBezTo>
                  <a:pt x="14525" y="20180"/>
                  <a:pt x="14543" y="20195"/>
                  <a:pt x="14556" y="20212"/>
                </a:cubicBezTo>
                <a:cubicBezTo>
                  <a:pt x="14578" y="20240"/>
                  <a:pt x="14593" y="20264"/>
                  <a:pt x="14613" y="20287"/>
                </a:cubicBezTo>
                <a:cubicBezTo>
                  <a:pt x="14624" y="20299"/>
                  <a:pt x="14638" y="20314"/>
                  <a:pt x="14648" y="20324"/>
                </a:cubicBezTo>
                <a:cubicBezTo>
                  <a:pt x="14677" y="20356"/>
                  <a:pt x="14703" y="20387"/>
                  <a:pt x="14728" y="20409"/>
                </a:cubicBezTo>
                <a:cubicBezTo>
                  <a:pt x="14772" y="20446"/>
                  <a:pt x="14811" y="20465"/>
                  <a:pt x="14843" y="20469"/>
                </a:cubicBezTo>
                <a:cubicBezTo>
                  <a:pt x="14851" y="20470"/>
                  <a:pt x="14859" y="20470"/>
                  <a:pt x="14866" y="20469"/>
                </a:cubicBezTo>
                <a:cubicBezTo>
                  <a:pt x="14873" y="20468"/>
                  <a:pt x="14882" y="20468"/>
                  <a:pt x="14889" y="20465"/>
                </a:cubicBezTo>
                <a:cubicBezTo>
                  <a:pt x="14897" y="20460"/>
                  <a:pt x="14901" y="20452"/>
                  <a:pt x="14906" y="20446"/>
                </a:cubicBezTo>
                <a:cubicBezTo>
                  <a:pt x="14907" y="20444"/>
                  <a:pt x="14910" y="20443"/>
                  <a:pt x="14911" y="20441"/>
                </a:cubicBezTo>
                <a:cubicBezTo>
                  <a:pt x="14915" y="20435"/>
                  <a:pt x="14917" y="20427"/>
                  <a:pt x="14917" y="20418"/>
                </a:cubicBezTo>
                <a:cubicBezTo>
                  <a:pt x="14917" y="20410"/>
                  <a:pt x="14915" y="20400"/>
                  <a:pt x="14911" y="20390"/>
                </a:cubicBezTo>
                <a:cubicBezTo>
                  <a:pt x="14906" y="20374"/>
                  <a:pt x="14896" y="20355"/>
                  <a:pt x="14883" y="20334"/>
                </a:cubicBezTo>
                <a:cubicBezTo>
                  <a:pt x="14869" y="20310"/>
                  <a:pt x="14850" y="20282"/>
                  <a:pt x="14825" y="20250"/>
                </a:cubicBezTo>
                <a:cubicBezTo>
                  <a:pt x="14788" y="20200"/>
                  <a:pt x="14765" y="20162"/>
                  <a:pt x="14751" y="20128"/>
                </a:cubicBezTo>
                <a:cubicBezTo>
                  <a:pt x="14747" y="20122"/>
                  <a:pt x="14744" y="20116"/>
                  <a:pt x="14740" y="20110"/>
                </a:cubicBezTo>
                <a:cubicBezTo>
                  <a:pt x="14739" y="20109"/>
                  <a:pt x="14740" y="20106"/>
                  <a:pt x="14740" y="20105"/>
                </a:cubicBezTo>
                <a:cubicBezTo>
                  <a:pt x="14705" y="20053"/>
                  <a:pt x="14672" y="19999"/>
                  <a:pt x="14642" y="19951"/>
                </a:cubicBezTo>
                <a:cubicBezTo>
                  <a:pt x="14613" y="19902"/>
                  <a:pt x="14584" y="19862"/>
                  <a:pt x="14568" y="19829"/>
                </a:cubicBezTo>
                <a:cubicBezTo>
                  <a:pt x="14553" y="19801"/>
                  <a:pt x="14518" y="19729"/>
                  <a:pt x="14487" y="19670"/>
                </a:cubicBezTo>
                <a:cubicBezTo>
                  <a:pt x="14452" y="19603"/>
                  <a:pt x="14421" y="19528"/>
                  <a:pt x="14379" y="19427"/>
                </a:cubicBezTo>
                <a:cubicBezTo>
                  <a:pt x="14378" y="19426"/>
                  <a:pt x="14379" y="19424"/>
                  <a:pt x="14379" y="19423"/>
                </a:cubicBezTo>
                <a:cubicBezTo>
                  <a:pt x="14300" y="19249"/>
                  <a:pt x="14224" y="19068"/>
                  <a:pt x="14155" y="18876"/>
                </a:cubicBezTo>
                <a:cubicBezTo>
                  <a:pt x="14125" y="18794"/>
                  <a:pt x="14076" y="18659"/>
                  <a:pt x="14046" y="18577"/>
                </a:cubicBezTo>
                <a:cubicBezTo>
                  <a:pt x="14017" y="18497"/>
                  <a:pt x="13989" y="18434"/>
                  <a:pt x="13983" y="18428"/>
                </a:cubicBezTo>
                <a:close/>
                <a:moveTo>
                  <a:pt x="14103" y="18484"/>
                </a:moveTo>
                <a:cubicBezTo>
                  <a:pt x="14099" y="18495"/>
                  <a:pt x="14126" y="18582"/>
                  <a:pt x="14161" y="18680"/>
                </a:cubicBezTo>
                <a:cubicBezTo>
                  <a:pt x="14344" y="19193"/>
                  <a:pt x="14585" y="19666"/>
                  <a:pt x="14854" y="20030"/>
                </a:cubicBezTo>
                <a:cubicBezTo>
                  <a:pt x="14869" y="20042"/>
                  <a:pt x="14884" y="20055"/>
                  <a:pt x="14900" y="20077"/>
                </a:cubicBezTo>
                <a:cubicBezTo>
                  <a:pt x="14914" y="20095"/>
                  <a:pt x="14928" y="20108"/>
                  <a:pt x="14940" y="20119"/>
                </a:cubicBezTo>
                <a:cubicBezTo>
                  <a:pt x="14943" y="20122"/>
                  <a:pt x="14948" y="20126"/>
                  <a:pt x="14952" y="20128"/>
                </a:cubicBezTo>
                <a:cubicBezTo>
                  <a:pt x="14960" y="20135"/>
                  <a:pt x="14966" y="20139"/>
                  <a:pt x="14974" y="20142"/>
                </a:cubicBezTo>
                <a:cubicBezTo>
                  <a:pt x="14978" y="20144"/>
                  <a:pt x="14982" y="20146"/>
                  <a:pt x="14986" y="20147"/>
                </a:cubicBezTo>
                <a:cubicBezTo>
                  <a:pt x="14988" y="20147"/>
                  <a:pt x="14989" y="20147"/>
                  <a:pt x="14992" y="20147"/>
                </a:cubicBezTo>
                <a:cubicBezTo>
                  <a:pt x="15000" y="20148"/>
                  <a:pt x="15012" y="20149"/>
                  <a:pt x="15020" y="20147"/>
                </a:cubicBezTo>
                <a:cubicBezTo>
                  <a:pt x="15034" y="20143"/>
                  <a:pt x="15045" y="20134"/>
                  <a:pt x="15060" y="20124"/>
                </a:cubicBezTo>
                <a:cubicBezTo>
                  <a:pt x="15090" y="20103"/>
                  <a:pt x="15117" y="20095"/>
                  <a:pt x="15141" y="20096"/>
                </a:cubicBezTo>
                <a:cubicBezTo>
                  <a:pt x="15165" y="20096"/>
                  <a:pt x="15189" y="20107"/>
                  <a:pt x="15215" y="20128"/>
                </a:cubicBezTo>
                <a:cubicBezTo>
                  <a:pt x="15225" y="20137"/>
                  <a:pt x="15235" y="20140"/>
                  <a:pt x="15250" y="20147"/>
                </a:cubicBezTo>
                <a:cubicBezTo>
                  <a:pt x="15264" y="20153"/>
                  <a:pt x="15283" y="20161"/>
                  <a:pt x="15301" y="20166"/>
                </a:cubicBezTo>
                <a:cubicBezTo>
                  <a:pt x="15319" y="20170"/>
                  <a:pt x="15339" y="20172"/>
                  <a:pt x="15358" y="20175"/>
                </a:cubicBezTo>
                <a:cubicBezTo>
                  <a:pt x="15385" y="20179"/>
                  <a:pt x="15413" y="20184"/>
                  <a:pt x="15439" y="20184"/>
                </a:cubicBezTo>
                <a:cubicBezTo>
                  <a:pt x="15444" y="20184"/>
                  <a:pt x="15445" y="20184"/>
                  <a:pt x="15450" y="20184"/>
                </a:cubicBezTo>
                <a:cubicBezTo>
                  <a:pt x="15476" y="20184"/>
                  <a:pt x="15503" y="20179"/>
                  <a:pt x="15525" y="20175"/>
                </a:cubicBezTo>
                <a:cubicBezTo>
                  <a:pt x="15540" y="20172"/>
                  <a:pt x="15553" y="20166"/>
                  <a:pt x="15565" y="20161"/>
                </a:cubicBezTo>
                <a:cubicBezTo>
                  <a:pt x="15576" y="20155"/>
                  <a:pt x="15582" y="20150"/>
                  <a:pt x="15588" y="20142"/>
                </a:cubicBezTo>
                <a:cubicBezTo>
                  <a:pt x="15590" y="20139"/>
                  <a:pt x="15595" y="20134"/>
                  <a:pt x="15593" y="20128"/>
                </a:cubicBezTo>
                <a:cubicBezTo>
                  <a:pt x="15592" y="20121"/>
                  <a:pt x="15584" y="20111"/>
                  <a:pt x="15576" y="20100"/>
                </a:cubicBezTo>
                <a:cubicBezTo>
                  <a:pt x="15570" y="20091"/>
                  <a:pt x="15563" y="20079"/>
                  <a:pt x="15553" y="20067"/>
                </a:cubicBezTo>
                <a:cubicBezTo>
                  <a:pt x="15547" y="20061"/>
                  <a:pt x="15537" y="20056"/>
                  <a:pt x="15530" y="20049"/>
                </a:cubicBezTo>
                <a:cubicBezTo>
                  <a:pt x="15528" y="20046"/>
                  <a:pt x="15527" y="20042"/>
                  <a:pt x="15525" y="20039"/>
                </a:cubicBezTo>
                <a:cubicBezTo>
                  <a:pt x="15497" y="20016"/>
                  <a:pt x="15472" y="19996"/>
                  <a:pt x="15439" y="19969"/>
                </a:cubicBezTo>
                <a:cubicBezTo>
                  <a:pt x="15359" y="19905"/>
                  <a:pt x="15289" y="19847"/>
                  <a:pt x="15221" y="19787"/>
                </a:cubicBezTo>
                <a:cubicBezTo>
                  <a:pt x="15210" y="19777"/>
                  <a:pt x="15198" y="19764"/>
                  <a:pt x="15187" y="19754"/>
                </a:cubicBezTo>
                <a:cubicBezTo>
                  <a:pt x="15185" y="19753"/>
                  <a:pt x="15188" y="19751"/>
                  <a:pt x="15187" y="19750"/>
                </a:cubicBezTo>
                <a:cubicBezTo>
                  <a:pt x="15124" y="19694"/>
                  <a:pt x="15065" y="19637"/>
                  <a:pt x="15009" y="19582"/>
                </a:cubicBezTo>
                <a:cubicBezTo>
                  <a:pt x="15008" y="19581"/>
                  <a:pt x="15004" y="19582"/>
                  <a:pt x="15003" y="19582"/>
                </a:cubicBezTo>
                <a:cubicBezTo>
                  <a:pt x="14992" y="19571"/>
                  <a:pt x="14977" y="19557"/>
                  <a:pt x="14969" y="19549"/>
                </a:cubicBezTo>
                <a:cubicBezTo>
                  <a:pt x="14940" y="19520"/>
                  <a:pt x="14908" y="19485"/>
                  <a:pt x="14877" y="19451"/>
                </a:cubicBezTo>
                <a:cubicBezTo>
                  <a:pt x="14875" y="19449"/>
                  <a:pt x="14873" y="19444"/>
                  <a:pt x="14871" y="19441"/>
                </a:cubicBezTo>
                <a:cubicBezTo>
                  <a:pt x="14870" y="19440"/>
                  <a:pt x="14867" y="19438"/>
                  <a:pt x="14866" y="19437"/>
                </a:cubicBezTo>
                <a:cubicBezTo>
                  <a:pt x="14858" y="19429"/>
                  <a:pt x="14850" y="19421"/>
                  <a:pt x="14843" y="19413"/>
                </a:cubicBezTo>
                <a:cubicBezTo>
                  <a:pt x="14835" y="19405"/>
                  <a:pt x="14827" y="19399"/>
                  <a:pt x="14820" y="19390"/>
                </a:cubicBezTo>
                <a:cubicBezTo>
                  <a:pt x="14805" y="19373"/>
                  <a:pt x="14788" y="19353"/>
                  <a:pt x="14768" y="19329"/>
                </a:cubicBezTo>
                <a:cubicBezTo>
                  <a:pt x="14766" y="19327"/>
                  <a:pt x="14764" y="19322"/>
                  <a:pt x="14762" y="19320"/>
                </a:cubicBezTo>
                <a:cubicBezTo>
                  <a:pt x="14745" y="19300"/>
                  <a:pt x="14729" y="19285"/>
                  <a:pt x="14711" y="19264"/>
                </a:cubicBezTo>
                <a:cubicBezTo>
                  <a:pt x="14702" y="19254"/>
                  <a:pt x="14691" y="19241"/>
                  <a:pt x="14682" y="19231"/>
                </a:cubicBezTo>
                <a:cubicBezTo>
                  <a:pt x="14634" y="19175"/>
                  <a:pt x="14590" y="19120"/>
                  <a:pt x="14545" y="19063"/>
                </a:cubicBezTo>
                <a:cubicBezTo>
                  <a:pt x="14544" y="19062"/>
                  <a:pt x="14545" y="19059"/>
                  <a:pt x="14545" y="19058"/>
                </a:cubicBezTo>
                <a:cubicBezTo>
                  <a:pt x="14544" y="19057"/>
                  <a:pt x="14539" y="19058"/>
                  <a:pt x="14539" y="19058"/>
                </a:cubicBezTo>
                <a:cubicBezTo>
                  <a:pt x="14539" y="19058"/>
                  <a:pt x="14534" y="19049"/>
                  <a:pt x="14533" y="19049"/>
                </a:cubicBezTo>
                <a:cubicBezTo>
                  <a:pt x="14525" y="19039"/>
                  <a:pt x="14517" y="19030"/>
                  <a:pt x="14510" y="19021"/>
                </a:cubicBezTo>
                <a:cubicBezTo>
                  <a:pt x="14498" y="19005"/>
                  <a:pt x="14483" y="18990"/>
                  <a:pt x="14470" y="18974"/>
                </a:cubicBezTo>
                <a:cubicBezTo>
                  <a:pt x="14448" y="18945"/>
                  <a:pt x="14429" y="18914"/>
                  <a:pt x="14407" y="18885"/>
                </a:cubicBezTo>
                <a:cubicBezTo>
                  <a:pt x="14385" y="18856"/>
                  <a:pt x="14365" y="18830"/>
                  <a:pt x="14344" y="18801"/>
                </a:cubicBezTo>
                <a:cubicBezTo>
                  <a:pt x="14343" y="18799"/>
                  <a:pt x="14340" y="18799"/>
                  <a:pt x="14338" y="18797"/>
                </a:cubicBezTo>
                <a:cubicBezTo>
                  <a:pt x="14336" y="18793"/>
                  <a:pt x="14335" y="18790"/>
                  <a:pt x="14333" y="18787"/>
                </a:cubicBezTo>
                <a:cubicBezTo>
                  <a:pt x="14293" y="18733"/>
                  <a:pt x="14262" y="18689"/>
                  <a:pt x="14230" y="18642"/>
                </a:cubicBezTo>
                <a:cubicBezTo>
                  <a:pt x="14213" y="18617"/>
                  <a:pt x="14195" y="18591"/>
                  <a:pt x="14178" y="18568"/>
                </a:cubicBezTo>
                <a:cubicBezTo>
                  <a:pt x="14175" y="18564"/>
                  <a:pt x="14175" y="18562"/>
                  <a:pt x="14172" y="18558"/>
                </a:cubicBezTo>
                <a:cubicBezTo>
                  <a:pt x="14167" y="18551"/>
                  <a:pt x="14159" y="18535"/>
                  <a:pt x="14155" y="18530"/>
                </a:cubicBezTo>
                <a:cubicBezTo>
                  <a:pt x="14154" y="18529"/>
                  <a:pt x="14151" y="18527"/>
                  <a:pt x="14149" y="18526"/>
                </a:cubicBezTo>
                <a:cubicBezTo>
                  <a:pt x="14134" y="18505"/>
                  <a:pt x="14123" y="18488"/>
                  <a:pt x="14115" y="18484"/>
                </a:cubicBezTo>
                <a:cubicBezTo>
                  <a:pt x="14111" y="18481"/>
                  <a:pt x="14105" y="18481"/>
                  <a:pt x="14103" y="18484"/>
                </a:cubicBezTo>
                <a:close/>
                <a:moveTo>
                  <a:pt x="11209" y="18591"/>
                </a:moveTo>
                <a:cubicBezTo>
                  <a:pt x="11205" y="18591"/>
                  <a:pt x="11202" y="18596"/>
                  <a:pt x="11198" y="18605"/>
                </a:cubicBezTo>
                <a:cubicBezTo>
                  <a:pt x="11193" y="18616"/>
                  <a:pt x="11190" y="18635"/>
                  <a:pt x="11187" y="18656"/>
                </a:cubicBezTo>
                <a:cubicBezTo>
                  <a:pt x="11181" y="18691"/>
                  <a:pt x="11178" y="18736"/>
                  <a:pt x="11175" y="18792"/>
                </a:cubicBezTo>
                <a:cubicBezTo>
                  <a:pt x="11172" y="18854"/>
                  <a:pt x="11169" y="18926"/>
                  <a:pt x="11169" y="19007"/>
                </a:cubicBezTo>
                <a:cubicBezTo>
                  <a:pt x="11170" y="19087"/>
                  <a:pt x="11172" y="19173"/>
                  <a:pt x="11175" y="19264"/>
                </a:cubicBezTo>
                <a:cubicBezTo>
                  <a:pt x="11178" y="19355"/>
                  <a:pt x="11181" y="19450"/>
                  <a:pt x="11187" y="19544"/>
                </a:cubicBezTo>
                <a:cubicBezTo>
                  <a:pt x="11192" y="19638"/>
                  <a:pt x="11196" y="19731"/>
                  <a:pt x="11204" y="19820"/>
                </a:cubicBezTo>
                <a:cubicBezTo>
                  <a:pt x="11219" y="19997"/>
                  <a:pt x="11244" y="20157"/>
                  <a:pt x="11267" y="20264"/>
                </a:cubicBezTo>
                <a:cubicBezTo>
                  <a:pt x="11299" y="20416"/>
                  <a:pt x="11317" y="20534"/>
                  <a:pt x="11324" y="20623"/>
                </a:cubicBezTo>
                <a:cubicBezTo>
                  <a:pt x="11409" y="20974"/>
                  <a:pt x="11503" y="21235"/>
                  <a:pt x="11582" y="21320"/>
                </a:cubicBezTo>
                <a:cubicBezTo>
                  <a:pt x="11646" y="21389"/>
                  <a:pt x="11658" y="21380"/>
                  <a:pt x="11765" y="21212"/>
                </a:cubicBezTo>
                <a:cubicBezTo>
                  <a:pt x="11784" y="21182"/>
                  <a:pt x="11800" y="21160"/>
                  <a:pt x="11811" y="21137"/>
                </a:cubicBezTo>
                <a:cubicBezTo>
                  <a:pt x="11824" y="21101"/>
                  <a:pt x="11812" y="20976"/>
                  <a:pt x="11783" y="20834"/>
                </a:cubicBezTo>
                <a:cubicBezTo>
                  <a:pt x="11761" y="20760"/>
                  <a:pt x="11740" y="20678"/>
                  <a:pt x="11725" y="20581"/>
                </a:cubicBezTo>
                <a:cubicBezTo>
                  <a:pt x="11683" y="20347"/>
                  <a:pt x="11663" y="19995"/>
                  <a:pt x="11662" y="19577"/>
                </a:cubicBezTo>
                <a:lnTo>
                  <a:pt x="11662" y="19311"/>
                </a:lnTo>
                <a:cubicBezTo>
                  <a:pt x="11661" y="19199"/>
                  <a:pt x="11661" y="19117"/>
                  <a:pt x="11662" y="19054"/>
                </a:cubicBezTo>
                <a:cubicBezTo>
                  <a:pt x="11662" y="19052"/>
                  <a:pt x="11662" y="19050"/>
                  <a:pt x="11662" y="19049"/>
                </a:cubicBezTo>
                <a:lnTo>
                  <a:pt x="11656" y="18820"/>
                </a:lnTo>
                <a:lnTo>
                  <a:pt x="11611" y="18787"/>
                </a:lnTo>
                <a:cubicBezTo>
                  <a:pt x="11579" y="18767"/>
                  <a:pt x="11543" y="18746"/>
                  <a:pt x="11530" y="18741"/>
                </a:cubicBezTo>
                <a:cubicBezTo>
                  <a:pt x="11522" y="18737"/>
                  <a:pt x="11464" y="18703"/>
                  <a:pt x="11416" y="18675"/>
                </a:cubicBezTo>
                <a:cubicBezTo>
                  <a:pt x="11373" y="18654"/>
                  <a:pt x="11329" y="18633"/>
                  <a:pt x="11295" y="18619"/>
                </a:cubicBezTo>
                <a:cubicBezTo>
                  <a:pt x="11273" y="18610"/>
                  <a:pt x="11253" y="18601"/>
                  <a:pt x="11238" y="18596"/>
                </a:cubicBezTo>
                <a:cubicBezTo>
                  <a:pt x="11223" y="18590"/>
                  <a:pt x="11215" y="18591"/>
                  <a:pt x="11209" y="18591"/>
                </a:cubicBezTo>
                <a:close/>
                <a:moveTo>
                  <a:pt x="13519" y="18591"/>
                </a:moveTo>
                <a:cubicBezTo>
                  <a:pt x="13518" y="18590"/>
                  <a:pt x="13516" y="18596"/>
                  <a:pt x="13513" y="18596"/>
                </a:cubicBezTo>
                <a:cubicBezTo>
                  <a:pt x="13503" y="18598"/>
                  <a:pt x="13490" y="18597"/>
                  <a:pt x="13467" y="18605"/>
                </a:cubicBezTo>
                <a:cubicBezTo>
                  <a:pt x="13440" y="18615"/>
                  <a:pt x="13414" y="18624"/>
                  <a:pt x="13399" y="18628"/>
                </a:cubicBezTo>
                <a:lnTo>
                  <a:pt x="13381" y="18633"/>
                </a:lnTo>
                <a:cubicBezTo>
                  <a:pt x="13376" y="18635"/>
                  <a:pt x="13378" y="18640"/>
                  <a:pt x="13376" y="18642"/>
                </a:cubicBezTo>
                <a:cubicBezTo>
                  <a:pt x="13374" y="18645"/>
                  <a:pt x="13371" y="18648"/>
                  <a:pt x="13370" y="18652"/>
                </a:cubicBezTo>
                <a:cubicBezTo>
                  <a:pt x="13368" y="18661"/>
                  <a:pt x="13367" y="18671"/>
                  <a:pt x="13370" y="18694"/>
                </a:cubicBezTo>
                <a:cubicBezTo>
                  <a:pt x="13373" y="18725"/>
                  <a:pt x="13383" y="18824"/>
                  <a:pt x="13387" y="18909"/>
                </a:cubicBezTo>
                <a:cubicBezTo>
                  <a:pt x="13388" y="18930"/>
                  <a:pt x="13385" y="18949"/>
                  <a:pt x="13387" y="18970"/>
                </a:cubicBezTo>
                <a:cubicBezTo>
                  <a:pt x="13409" y="19119"/>
                  <a:pt x="13450" y="19270"/>
                  <a:pt x="13502" y="19418"/>
                </a:cubicBezTo>
                <a:cubicBezTo>
                  <a:pt x="13513" y="19432"/>
                  <a:pt x="13525" y="19452"/>
                  <a:pt x="13536" y="19488"/>
                </a:cubicBezTo>
                <a:cubicBezTo>
                  <a:pt x="13558" y="19556"/>
                  <a:pt x="13695" y="19813"/>
                  <a:pt x="13846" y="20058"/>
                </a:cubicBezTo>
                <a:cubicBezTo>
                  <a:pt x="13905" y="20154"/>
                  <a:pt x="13951" y="20230"/>
                  <a:pt x="13989" y="20287"/>
                </a:cubicBezTo>
                <a:cubicBezTo>
                  <a:pt x="14014" y="20326"/>
                  <a:pt x="14034" y="20353"/>
                  <a:pt x="14052" y="20376"/>
                </a:cubicBezTo>
                <a:cubicBezTo>
                  <a:pt x="14059" y="20384"/>
                  <a:pt x="14069" y="20393"/>
                  <a:pt x="14075" y="20399"/>
                </a:cubicBezTo>
                <a:cubicBezTo>
                  <a:pt x="14078" y="20403"/>
                  <a:pt x="14083" y="20406"/>
                  <a:pt x="14086" y="20409"/>
                </a:cubicBezTo>
                <a:cubicBezTo>
                  <a:pt x="14096" y="20419"/>
                  <a:pt x="14101" y="20428"/>
                  <a:pt x="14109" y="20432"/>
                </a:cubicBezTo>
                <a:cubicBezTo>
                  <a:pt x="14117" y="20436"/>
                  <a:pt x="14126" y="20437"/>
                  <a:pt x="14132" y="20437"/>
                </a:cubicBezTo>
                <a:cubicBezTo>
                  <a:pt x="14134" y="20436"/>
                  <a:pt x="14136" y="20433"/>
                  <a:pt x="14138" y="20432"/>
                </a:cubicBezTo>
                <a:cubicBezTo>
                  <a:pt x="14142" y="20430"/>
                  <a:pt x="14146" y="20426"/>
                  <a:pt x="14149" y="20423"/>
                </a:cubicBezTo>
                <a:cubicBezTo>
                  <a:pt x="14151" y="20421"/>
                  <a:pt x="14153" y="20420"/>
                  <a:pt x="14155" y="20418"/>
                </a:cubicBezTo>
                <a:cubicBezTo>
                  <a:pt x="14160" y="20411"/>
                  <a:pt x="14162" y="20405"/>
                  <a:pt x="14166" y="20395"/>
                </a:cubicBezTo>
                <a:cubicBezTo>
                  <a:pt x="14194" y="20334"/>
                  <a:pt x="14247" y="20282"/>
                  <a:pt x="14281" y="20282"/>
                </a:cubicBezTo>
                <a:cubicBezTo>
                  <a:pt x="14290" y="20282"/>
                  <a:pt x="14291" y="20273"/>
                  <a:pt x="14287" y="20254"/>
                </a:cubicBezTo>
                <a:cubicBezTo>
                  <a:pt x="14283" y="20235"/>
                  <a:pt x="14273" y="20209"/>
                  <a:pt x="14258" y="20175"/>
                </a:cubicBezTo>
                <a:cubicBezTo>
                  <a:pt x="14229" y="20107"/>
                  <a:pt x="14183" y="20011"/>
                  <a:pt x="14121" y="19909"/>
                </a:cubicBezTo>
                <a:cubicBezTo>
                  <a:pt x="14038" y="19772"/>
                  <a:pt x="13985" y="19677"/>
                  <a:pt x="13960" y="19610"/>
                </a:cubicBezTo>
                <a:cubicBezTo>
                  <a:pt x="13959" y="19607"/>
                  <a:pt x="13955" y="19603"/>
                  <a:pt x="13954" y="19600"/>
                </a:cubicBezTo>
                <a:cubicBezTo>
                  <a:pt x="13935" y="19563"/>
                  <a:pt x="13910" y="19524"/>
                  <a:pt x="13897" y="19497"/>
                </a:cubicBezTo>
                <a:cubicBezTo>
                  <a:pt x="13854" y="19408"/>
                  <a:pt x="13754" y="19167"/>
                  <a:pt x="13674" y="18965"/>
                </a:cubicBezTo>
                <a:cubicBezTo>
                  <a:pt x="13593" y="18763"/>
                  <a:pt x="13523" y="18595"/>
                  <a:pt x="13519" y="18591"/>
                </a:cubicBezTo>
                <a:close/>
                <a:moveTo>
                  <a:pt x="13255" y="18684"/>
                </a:moveTo>
                <a:lnTo>
                  <a:pt x="13101" y="18731"/>
                </a:lnTo>
                <a:cubicBezTo>
                  <a:pt x="12977" y="18772"/>
                  <a:pt x="12946" y="18791"/>
                  <a:pt x="12946" y="18820"/>
                </a:cubicBezTo>
                <a:cubicBezTo>
                  <a:pt x="12946" y="18840"/>
                  <a:pt x="12967" y="18952"/>
                  <a:pt x="12992" y="19072"/>
                </a:cubicBezTo>
                <a:cubicBezTo>
                  <a:pt x="12998" y="19101"/>
                  <a:pt x="12999" y="19115"/>
                  <a:pt x="13003" y="19138"/>
                </a:cubicBezTo>
                <a:cubicBezTo>
                  <a:pt x="13019" y="19208"/>
                  <a:pt x="13038" y="19279"/>
                  <a:pt x="13055" y="19339"/>
                </a:cubicBezTo>
                <a:cubicBezTo>
                  <a:pt x="13076" y="19415"/>
                  <a:pt x="13091" y="19489"/>
                  <a:pt x="13095" y="19507"/>
                </a:cubicBezTo>
                <a:cubicBezTo>
                  <a:pt x="13101" y="19535"/>
                  <a:pt x="13127" y="19597"/>
                  <a:pt x="13152" y="19666"/>
                </a:cubicBezTo>
                <a:cubicBezTo>
                  <a:pt x="13169" y="19703"/>
                  <a:pt x="13186" y="19748"/>
                  <a:pt x="13215" y="19820"/>
                </a:cubicBezTo>
                <a:cubicBezTo>
                  <a:pt x="13245" y="19894"/>
                  <a:pt x="13298" y="20004"/>
                  <a:pt x="13353" y="20119"/>
                </a:cubicBezTo>
                <a:cubicBezTo>
                  <a:pt x="13367" y="20141"/>
                  <a:pt x="13382" y="20165"/>
                  <a:pt x="13399" y="20198"/>
                </a:cubicBezTo>
                <a:cubicBezTo>
                  <a:pt x="13450" y="20299"/>
                  <a:pt x="13528" y="20462"/>
                  <a:pt x="13576" y="20558"/>
                </a:cubicBezTo>
                <a:cubicBezTo>
                  <a:pt x="13590" y="20585"/>
                  <a:pt x="13606" y="20611"/>
                  <a:pt x="13622" y="20633"/>
                </a:cubicBezTo>
                <a:cubicBezTo>
                  <a:pt x="13654" y="20676"/>
                  <a:pt x="13690" y="20706"/>
                  <a:pt x="13725" y="20722"/>
                </a:cubicBezTo>
                <a:cubicBezTo>
                  <a:pt x="13743" y="20729"/>
                  <a:pt x="13760" y="20731"/>
                  <a:pt x="13777" y="20731"/>
                </a:cubicBezTo>
                <a:cubicBezTo>
                  <a:pt x="13804" y="20731"/>
                  <a:pt x="13830" y="20729"/>
                  <a:pt x="13851" y="20726"/>
                </a:cubicBezTo>
                <a:cubicBezTo>
                  <a:pt x="13872" y="20724"/>
                  <a:pt x="13887" y="20721"/>
                  <a:pt x="13903" y="20717"/>
                </a:cubicBezTo>
                <a:cubicBezTo>
                  <a:pt x="13916" y="20713"/>
                  <a:pt x="13928" y="20713"/>
                  <a:pt x="13937" y="20708"/>
                </a:cubicBezTo>
                <a:cubicBezTo>
                  <a:pt x="13947" y="20701"/>
                  <a:pt x="13955" y="20693"/>
                  <a:pt x="13960" y="20684"/>
                </a:cubicBezTo>
                <a:cubicBezTo>
                  <a:pt x="13961" y="20682"/>
                  <a:pt x="13965" y="20681"/>
                  <a:pt x="13966" y="20680"/>
                </a:cubicBezTo>
                <a:cubicBezTo>
                  <a:pt x="13968" y="20673"/>
                  <a:pt x="13965" y="20663"/>
                  <a:pt x="13966" y="20656"/>
                </a:cubicBezTo>
                <a:cubicBezTo>
                  <a:pt x="13967" y="20642"/>
                  <a:pt x="13967" y="20628"/>
                  <a:pt x="13960" y="20609"/>
                </a:cubicBezTo>
                <a:cubicBezTo>
                  <a:pt x="13941" y="20552"/>
                  <a:pt x="13890" y="20472"/>
                  <a:pt x="13805" y="20357"/>
                </a:cubicBezTo>
                <a:cubicBezTo>
                  <a:pt x="13729" y="20254"/>
                  <a:pt x="13657" y="20149"/>
                  <a:pt x="13599" y="20049"/>
                </a:cubicBezTo>
                <a:cubicBezTo>
                  <a:pt x="13570" y="19999"/>
                  <a:pt x="13543" y="19951"/>
                  <a:pt x="13519" y="19904"/>
                </a:cubicBezTo>
                <a:cubicBezTo>
                  <a:pt x="13497" y="19860"/>
                  <a:pt x="13479" y="19818"/>
                  <a:pt x="13462" y="19778"/>
                </a:cubicBezTo>
                <a:cubicBezTo>
                  <a:pt x="13459" y="19771"/>
                  <a:pt x="13459" y="19762"/>
                  <a:pt x="13456" y="19754"/>
                </a:cubicBezTo>
                <a:cubicBezTo>
                  <a:pt x="13443" y="19721"/>
                  <a:pt x="13431" y="19690"/>
                  <a:pt x="13421" y="19661"/>
                </a:cubicBezTo>
                <a:cubicBezTo>
                  <a:pt x="13419" y="19654"/>
                  <a:pt x="13418" y="19649"/>
                  <a:pt x="13416" y="19642"/>
                </a:cubicBezTo>
                <a:cubicBezTo>
                  <a:pt x="13408" y="19617"/>
                  <a:pt x="13403" y="19594"/>
                  <a:pt x="13399" y="19572"/>
                </a:cubicBezTo>
                <a:cubicBezTo>
                  <a:pt x="13392" y="19548"/>
                  <a:pt x="13380" y="19519"/>
                  <a:pt x="13376" y="19497"/>
                </a:cubicBezTo>
                <a:cubicBezTo>
                  <a:pt x="13371" y="19474"/>
                  <a:pt x="13366" y="19427"/>
                  <a:pt x="13358" y="19385"/>
                </a:cubicBezTo>
                <a:cubicBezTo>
                  <a:pt x="13336" y="19282"/>
                  <a:pt x="13318" y="19175"/>
                  <a:pt x="13307" y="19058"/>
                </a:cubicBezTo>
                <a:cubicBezTo>
                  <a:pt x="13294" y="18927"/>
                  <a:pt x="13279" y="18788"/>
                  <a:pt x="13272" y="18750"/>
                </a:cubicBezTo>
                <a:lnTo>
                  <a:pt x="13261" y="18699"/>
                </a:lnTo>
                <a:cubicBezTo>
                  <a:pt x="13258" y="18690"/>
                  <a:pt x="13258" y="18685"/>
                  <a:pt x="13255" y="18684"/>
                </a:cubicBezTo>
                <a:close/>
                <a:moveTo>
                  <a:pt x="8103" y="18755"/>
                </a:moveTo>
                <a:cubicBezTo>
                  <a:pt x="8101" y="18760"/>
                  <a:pt x="8100" y="18767"/>
                  <a:pt x="8098" y="18773"/>
                </a:cubicBezTo>
                <a:cubicBezTo>
                  <a:pt x="8098" y="18788"/>
                  <a:pt x="8103" y="18797"/>
                  <a:pt x="8109" y="18792"/>
                </a:cubicBezTo>
                <a:cubicBezTo>
                  <a:pt x="8116" y="18786"/>
                  <a:pt x="8115" y="18772"/>
                  <a:pt x="8109" y="18759"/>
                </a:cubicBezTo>
                <a:cubicBezTo>
                  <a:pt x="8107" y="18756"/>
                  <a:pt x="8105" y="18756"/>
                  <a:pt x="8103" y="18755"/>
                </a:cubicBezTo>
                <a:close/>
                <a:moveTo>
                  <a:pt x="8092" y="18820"/>
                </a:moveTo>
                <a:cubicBezTo>
                  <a:pt x="8089" y="18819"/>
                  <a:pt x="8082" y="18824"/>
                  <a:pt x="8075" y="18839"/>
                </a:cubicBezTo>
                <a:cubicBezTo>
                  <a:pt x="8070" y="18848"/>
                  <a:pt x="8036" y="18974"/>
                  <a:pt x="8012" y="19054"/>
                </a:cubicBezTo>
                <a:cubicBezTo>
                  <a:pt x="8009" y="19067"/>
                  <a:pt x="8004" y="19081"/>
                  <a:pt x="8000" y="19096"/>
                </a:cubicBezTo>
                <a:cubicBezTo>
                  <a:pt x="7998" y="19105"/>
                  <a:pt x="7997" y="19114"/>
                  <a:pt x="7995" y="19124"/>
                </a:cubicBezTo>
                <a:cubicBezTo>
                  <a:pt x="7990" y="19145"/>
                  <a:pt x="7983" y="19163"/>
                  <a:pt x="7977" y="19184"/>
                </a:cubicBezTo>
                <a:cubicBezTo>
                  <a:pt x="7977" y="19185"/>
                  <a:pt x="7978" y="19188"/>
                  <a:pt x="7977" y="19189"/>
                </a:cubicBezTo>
                <a:cubicBezTo>
                  <a:pt x="7971" y="19212"/>
                  <a:pt x="7967" y="19235"/>
                  <a:pt x="7960" y="19259"/>
                </a:cubicBezTo>
                <a:cubicBezTo>
                  <a:pt x="7936" y="19346"/>
                  <a:pt x="7908" y="19436"/>
                  <a:pt x="7880" y="19516"/>
                </a:cubicBezTo>
                <a:cubicBezTo>
                  <a:pt x="7874" y="19532"/>
                  <a:pt x="7868" y="19543"/>
                  <a:pt x="7863" y="19558"/>
                </a:cubicBezTo>
                <a:cubicBezTo>
                  <a:pt x="7859" y="19569"/>
                  <a:pt x="7855" y="19580"/>
                  <a:pt x="7851" y="19591"/>
                </a:cubicBezTo>
                <a:cubicBezTo>
                  <a:pt x="7848" y="19599"/>
                  <a:pt x="7843" y="19610"/>
                  <a:pt x="7840" y="19619"/>
                </a:cubicBezTo>
                <a:cubicBezTo>
                  <a:pt x="7839" y="19621"/>
                  <a:pt x="7840" y="19622"/>
                  <a:pt x="7840" y="19624"/>
                </a:cubicBezTo>
                <a:cubicBezTo>
                  <a:pt x="7839" y="19626"/>
                  <a:pt x="7840" y="19626"/>
                  <a:pt x="7840" y="19628"/>
                </a:cubicBezTo>
                <a:cubicBezTo>
                  <a:pt x="7835" y="19648"/>
                  <a:pt x="7828" y="19669"/>
                  <a:pt x="7823" y="19684"/>
                </a:cubicBezTo>
                <a:cubicBezTo>
                  <a:pt x="7822" y="19686"/>
                  <a:pt x="7823" y="19688"/>
                  <a:pt x="7823" y="19689"/>
                </a:cubicBezTo>
                <a:cubicBezTo>
                  <a:pt x="7822" y="19690"/>
                  <a:pt x="7823" y="19693"/>
                  <a:pt x="7823" y="19694"/>
                </a:cubicBezTo>
                <a:cubicBezTo>
                  <a:pt x="7817" y="19710"/>
                  <a:pt x="7806" y="19722"/>
                  <a:pt x="7800" y="19736"/>
                </a:cubicBezTo>
                <a:cubicBezTo>
                  <a:pt x="7847" y="19695"/>
                  <a:pt x="7899" y="19694"/>
                  <a:pt x="7937" y="19722"/>
                </a:cubicBezTo>
                <a:cubicBezTo>
                  <a:pt x="7937" y="19714"/>
                  <a:pt x="7937" y="19706"/>
                  <a:pt x="7937" y="19698"/>
                </a:cubicBezTo>
                <a:cubicBezTo>
                  <a:pt x="7940" y="19472"/>
                  <a:pt x="8002" y="19159"/>
                  <a:pt x="8063" y="18979"/>
                </a:cubicBezTo>
                <a:cubicBezTo>
                  <a:pt x="8083" y="18888"/>
                  <a:pt x="8098" y="18822"/>
                  <a:pt x="8092" y="18820"/>
                </a:cubicBezTo>
                <a:close/>
                <a:moveTo>
                  <a:pt x="12785" y="18839"/>
                </a:moveTo>
                <a:cubicBezTo>
                  <a:pt x="12777" y="18840"/>
                  <a:pt x="12766" y="18841"/>
                  <a:pt x="12757" y="18843"/>
                </a:cubicBezTo>
                <a:cubicBezTo>
                  <a:pt x="12722" y="18853"/>
                  <a:pt x="12652" y="18880"/>
                  <a:pt x="12573" y="18909"/>
                </a:cubicBezTo>
                <a:cubicBezTo>
                  <a:pt x="12572" y="18909"/>
                  <a:pt x="12568" y="18909"/>
                  <a:pt x="12568" y="18909"/>
                </a:cubicBezTo>
                <a:cubicBezTo>
                  <a:pt x="12564" y="18910"/>
                  <a:pt x="12559" y="18912"/>
                  <a:pt x="12556" y="18913"/>
                </a:cubicBezTo>
                <a:cubicBezTo>
                  <a:pt x="12518" y="18932"/>
                  <a:pt x="12460" y="18953"/>
                  <a:pt x="12424" y="18960"/>
                </a:cubicBezTo>
                <a:lnTo>
                  <a:pt x="12384" y="18970"/>
                </a:lnTo>
                <a:lnTo>
                  <a:pt x="12407" y="19203"/>
                </a:lnTo>
                <a:cubicBezTo>
                  <a:pt x="12412" y="19243"/>
                  <a:pt x="12413" y="19275"/>
                  <a:pt x="12413" y="19306"/>
                </a:cubicBezTo>
                <a:cubicBezTo>
                  <a:pt x="12413" y="19318"/>
                  <a:pt x="12414" y="19328"/>
                  <a:pt x="12413" y="19339"/>
                </a:cubicBezTo>
                <a:cubicBezTo>
                  <a:pt x="12465" y="19574"/>
                  <a:pt x="12550" y="19809"/>
                  <a:pt x="12625" y="19913"/>
                </a:cubicBezTo>
                <a:cubicBezTo>
                  <a:pt x="12652" y="19951"/>
                  <a:pt x="12669" y="19972"/>
                  <a:pt x="12676" y="19979"/>
                </a:cubicBezTo>
                <a:cubicBezTo>
                  <a:pt x="12678" y="19980"/>
                  <a:pt x="12682" y="19984"/>
                  <a:pt x="12682" y="19983"/>
                </a:cubicBezTo>
                <a:cubicBezTo>
                  <a:pt x="12683" y="19982"/>
                  <a:pt x="12701" y="19890"/>
                  <a:pt x="12711" y="19839"/>
                </a:cubicBezTo>
                <a:cubicBezTo>
                  <a:pt x="12721" y="19768"/>
                  <a:pt x="12725" y="19703"/>
                  <a:pt x="12745" y="19568"/>
                </a:cubicBezTo>
                <a:cubicBezTo>
                  <a:pt x="12770" y="19400"/>
                  <a:pt x="12797" y="19209"/>
                  <a:pt x="12808" y="19086"/>
                </a:cubicBezTo>
                <a:cubicBezTo>
                  <a:pt x="12815" y="18952"/>
                  <a:pt x="12818" y="18842"/>
                  <a:pt x="12814" y="18839"/>
                </a:cubicBezTo>
                <a:cubicBezTo>
                  <a:pt x="12811" y="18837"/>
                  <a:pt x="12799" y="18836"/>
                  <a:pt x="12785" y="18839"/>
                </a:cubicBezTo>
                <a:close/>
                <a:moveTo>
                  <a:pt x="6814" y="18913"/>
                </a:moveTo>
                <a:cubicBezTo>
                  <a:pt x="6800" y="18918"/>
                  <a:pt x="6761" y="18947"/>
                  <a:pt x="6717" y="18979"/>
                </a:cubicBezTo>
                <a:cubicBezTo>
                  <a:pt x="6754" y="18965"/>
                  <a:pt x="6788" y="18968"/>
                  <a:pt x="6808" y="18993"/>
                </a:cubicBezTo>
                <a:cubicBezTo>
                  <a:pt x="6810" y="18988"/>
                  <a:pt x="6807" y="18978"/>
                  <a:pt x="6808" y="18974"/>
                </a:cubicBezTo>
                <a:cubicBezTo>
                  <a:pt x="6817" y="18952"/>
                  <a:pt x="6819" y="18939"/>
                  <a:pt x="6820" y="18927"/>
                </a:cubicBezTo>
                <a:cubicBezTo>
                  <a:pt x="6820" y="18922"/>
                  <a:pt x="6821" y="18917"/>
                  <a:pt x="6820" y="18913"/>
                </a:cubicBezTo>
                <a:cubicBezTo>
                  <a:pt x="6818" y="18913"/>
                  <a:pt x="6817" y="18912"/>
                  <a:pt x="6814" y="18913"/>
                </a:cubicBezTo>
                <a:close/>
                <a:moveTo>
                  <a:pt x="11886" y="18946"/>
                </a:moveTo>
                <a:cubicBezTo>
                  <a:pt x="11881" y="18948"/>
                  <a:pt x="11878" y="18947"/>
                  <a:pt x="11874" y="18951"/>
                </a:cubicBezTo>
                <a:cubicBezTo>
                  <a:pt x="11873" y="18952"/>
                  <a:pt x="11870" y="18954"/>
                  <a:pt x="11868" y="18955"/>
                </a:cubicBezTo>
                <a:cubicBezTo>
                  <a:pt x="11864" y="18961"/>
                  <a:pt x="11860" y="18966"/>
                  <a:pt x="11857" y="18974"/>
                </a:cubicBezTo>
                <a:cubicBezTo>
                  <a:pt x="11854" y="18984"/>
                  <a:pt x="11853" y="18997"/>
                  <a:pt x="11851" y="19012"/>
                </a:cubicBezTo>
                <a:cubicBezTo>
                  <a:pt x="11849" y="19036"/>
                  <a:pt x="11849" y="19070"/>
                  <a:pt x="11851" y="19110"/>
                </a:cubicBezTo>
                <a:cubicBezTo>
                  <a:pt x="11854" y="19160"/>
                  <a:pt x="11859" y="19220"/>
                  <a:pt x="11868" y="19301"/>
                </a:cubicBezTo>
                <a:cubicBezTo>
                  <a:pt x="11874" y="19351"/>
                  <a:pt x="11876" y="19406"/>
                  <a:pt x="11886" y="19465"/>
                </a:cubicBezTo>
                <a:cubicBezTo>
                  <a:pt x="11904" y="19581"/>
                  <a:pt x="11930" y="19707"/>
                  <a:pt x="11954" y="19815"/>
                </a:cubicBezTo>
                <a:cubicBezTo>
                  <a:pt x="11967" y="19869"/>
                  <a:pt x="11977" y="19919"/>
                  <a:pt x="11989" y="19960"/>
                </a:cubicBezTo>
                <a:cubicBezTo>
                  <a:pt x="12013" y="20046"/>
                  <a:pt x="12028" y="20111"/>
                  <a:pt x="12035" y="20166"/>
                </a:cubicBezTo>
                <a:cubicBezTo>
                  <a:pt x="12068" y="20264"/>
                  <a:pt x="12107" y="20346"/>
                  <a:pt x="12149" y="20423"/>
                </a:cubicBezTo>
                <a:cubicBezTo>
                  <a:pt x="12157" y="20431"/>
                  <a:pt x="12168" y="20435"/>
                  <a:pt x="12178" y="20446"/>
                </a:cubicBezTo>
                <a:cubicBezTo>
                  <a:pt x="12196" y="20466"/>
                  <a:pt x="12218" y="20484"/>
                  <a:pt x="12241" y="20497"/>
                </a:cubicBezTo>
                <a:cubicBezTo>
                  <a:pt x="12239" y="20478"/>
                  <a:pt x="12239" y="20475"/>
                  <a:pt x="12235" y="20451"/>
                </a:cubicBezTo>
                <a:cubicBezTo>
                  <a:pt x="12226" y="20390"/>
                  <a:pt x="12196" y="20218"/>
                  <a:pt x="12172" y="20067"/>
                </a:cubicBezTo>
                <a:cubicBezTo>
                  <a:pt x="12162" y="20006"/>
                  <a:pt x="12161" y="19946"/>
                  <a:pt x="12155" y="19885"/>
                </a:cubicBezTo>
                <a:cubicBezTo>
                  <a:pt x="12154" y="19876"/>
                  <a:pt x="12150" y="19866"/>
                  <a:pt x="12149" y="19857"/>
                </a:cubicBezTo>
                <a:cubicBezTo>
                  <a:pt x="12148" y="19836"/>
                  <a:pt x="12145" y="19818"/>
                  <a:pt x="12144" y="19796"/>
                </a:cubicBezTo>
                <a:cubicBezTo>
                  <a:pt x="12143" y="19794"/>
                  <a:pt x="12144" y="19790"/>
                  <a:pt x="12144" y="19787"/>
                </a:cubicBezTo>
                <a:cubicBezTo>
                  <a:pt x="12143" y="19784"/>
                  <a:pt x="12144" y="19781"/>
                  <a:pt x="12144" y="19778"/>
                </a:cubicBezTo>
                <a:cubicBezTo>
                  <a:pt x="12140" y="19738"/>
                  <a:pt x="12140" y="19698"/>
                  <a:pt x="12138" y="19656"/>
                </a:cubicBezTo>
                <a:cubicBezTo>
                  <a:pt x="12137" y="19650"/>
                  <a:pt x="12133" y="19644"/>
                  <a:pt x="12132" y="19638"/>
                </a:cubicBezTo>
                <a:cubicBezTo>
                  <a:pt x="12127" y="19606"/>
                  <a:pt x="12123" y="19569"/>
                  <a:pt x="12121" y="19530"/>
                </a:cubicBezTo>
                <a:cubicBezTo>
                  <a:pt x="12118" y="19489"/>
                  <a:pt x="12115" y="19446"/>
                  <a:pt x="12115" y="19399"/>
                </a:cubicBezTo>
                <a:cubicBezTo>
                  <a:pt x="12115" y="19305"/>
                  <a:pt x="12115" y="19231"/>
                  <a:pt x="12109" y="19170"/>
                </a:cubicBezTo>
                <a:cubicBezTo>
                  <a:pt x="12103" y="19110"/>
                  <a:pt x="12090" y="19059"/>
                  <a:pt x="12075" y="19026"/>
                </a:cubicBezTo>
                <a:cubicBezTo>
                  <a:pt x="12062" y="18997"/>
                  <a:pt x="12045" y="18979"/>
                  <a:pt x="12023" y="18965"/>
                </a:cubicBezTo>
                <a:cubicBezTo>
                  <a:pt x="11989" y="18961"/>
                  <a:pt x="11956" y="18957"/>
                  <a:pt x="11926" y="18951"/>
                </a:cubicBezTo>
                <a:cubicBezTo>
                  <a:pt x="11908" y="18947"/>
                  <a:pt x="11897" y="18947"/>
                  <a:pt x="11886" y="18946"/>
                </a:cubicBezTo>
                <a:close/>
                <a:moveTo>
                  <a:pt x="12923" y="19194"/>
                </a:moveTo>
                <a:cubicBezTo>
                  <a:pt x="12918" y="19194"/>
                  <a:pt x="12910" y="19201"/>
                  <a:pt x="12906" y="19208"/>
                </a:cubicBezTo>
                <a:cubicBezTo>
                  <a:pt x="12902" y="19213"/>
                  <a:pt x="12898" y="19224"/>
                  <a:pt x="12894" y="19236"/>
                </a:cubicBezTo>
                <a:cubicBezTo>
                  <a:pt x="12894" y="19238"/>
                  <a:pt x="12894" y="19240"/>
                  <a:pt x="12894" y="19240"/>
                </a:cubicBezTo>
                <a:cubicBezTo>
                  <a:pt x="12888" y="19267"/>
                  <a:pt x="12879" y="19311"/>
                  <a:pt x="12871" y="19357"/>
                </a:cubicBezTo>
                <a:cubicBezTo>
                  <a:pt x="12871" y="19359"/>
                  <a:pt x="12872" y="19360"/>
                  <a:pt x="12871" y="19362"/>
                </a:cubicBezTo>
                <a:cubicBezTo>
                  <a:pt x="12870" y="19367"/>
                  <a:pt x="12872" y="19374"/>
                  <a:pt x="12871" y="19381"/>
                </a:cubicBezTo>
                <a:cubicBezTo>
                  <a:pt x="12844" y="19578"/>
                  <a:pt x="12818" y="19892"/>
                  <a:pt x="12825" y="20082"/>
                </a:cubicBezTo>
                <a:cubicBezTo>
                  <a:pt x="12833" y="20264"/>
                  <a:pt x="12853" y="20392"/>
                  <a:pt x="12894" y="20502"/>
                </a:cubicBezTo>
                <a:cubicBezTo>
                  <a:pt x="12899" y="20514"/>
                  <a:pt x="12901" y="20528"/>
                  <a:pt x="12906" y="20539"/>
                </a:cubicBezTo>
                <a:cubicBezTo>
                  <a:pt x="12907" y="20541"/>
                  <a:pt x="12911" y="20542"/>
                  <a:pt x="12911" y="20544"/>
                </a:cubicBezTo>
                <a:cubicBezTo>
                  <a:pt x="12912" y="20546"/>
                  <a:pt x="12911" y="20547"/>
                  <a:pt x="12911" y="20549"/>
                </a:cubicBezTo>
                <a:cubicBezTo>
                  <a:pt x="12923" y="20572"/>
                  <a:pt x="12939" y="20595"/>
                  <a:pt x="12952" y="20619"/>
                </a:cubicBezTo>
                <a:cubicBezTo>
                  <a:pt x="12994" y="20689"/>
                  <a:pt x="13053" y="20757"/>
                  <a:pt x="13129" y="20829"/>
                </a:cubicBezTo>
                <a:cubicBezTo>
                  <a:pt x="13169" y="20863"/>
                  <a:pt x="13201" y="20895"/>
                  <a:pt x="13227" y="20923"/>
                </a:cubicBezTo>
                <a:cubicBezTo>
                  <a:pt x="13228" y="20924"/>
                  <a:pt x="13226" y="20927"/>
                  <a:pt x="13227" y="20927"/>
                </a:cubicBezTo>
                <a:cubicBezTo>
                  <a:pt x="13255" y="20954"/>
                  <a:pt x="13290" y="20985"/>
                  <a:pt x="13307" y="21002"/>
                </a:cubicBezTo>
                <a:cubicBezTo>
                  <a:pt x="13320" y="21007"/>
                  <a:pt x="13332" y="21012"/>
                  <a:pt x="13347" y="21016"/>
                </a:cubicBezTo>
                <a:cubicBezTo>
                  <a:pt x="13349" y="21016"/>
                  <a:pt x="13351" y="21015"/>
                  <a:pt x="13353" y="21016"/>
                </a:cubicBezTo>
                <a:cubicBezTo>
                  <a:pt x="13366" y="21019"/>
                  <a:pt x="13384" y="21023"/>
                  <a:pt x="13399" y="21025"/>
                </a:cubicBezTo>
                <a:cubicBezTo>
                  <a:pt x="13427" y="21030"/>
                  <a:pt x="13456" y="21030"/>
                  <a:pt x="13485" y="21030"/>
                </a:cubicBezTo>
                <a:cubicBezTo>
                  <a:pt x="13493" y="21030"/>
                  <a:pt x="13499" y="21030"/>
                  <a:pt x="13507" y="21030"/>
                </a:cubicBezTo>
                <a:cubicBezTo>
                  <a:pt x="13514" y="21030"/>
                  <a:pt x="13518" y="21031"/>
                  <a:pt x="13525" y="21030"/>
                </a:cubicBezTo>
                <a:cubicBezTo>
                  <a:pt x="13536" y="21029"/>
                  <a:pt x="13549" y="21027"/>
                  <a:pt x="13559" y="21025"/>
                </a:cubicBezTo>
                <a:cubicBezTo>
                  <a:pt x="13564" y="21024"/>
                  <a:pt x="13572" y="21022"/>
                  <a:pt x="13576" y="21021"/>
                </a:cubicBezTo>
                <a:cubicBezTo>
                  <a:pt x="13586" y="21018"/>
                  <a:pt x="13591" y="21015"/>
                  <a:pt x="13599" y="21011"/>
                </a:cubicBezTo>
                <a:cubicBezTo>
                  <a:pt x="13603" y="21010"/>
                  <a:pt x="13607" y="21008"/>
                  <a:pt x="13611" y="21007"/>
                </a:cubicBezTo>
                <a:cubicBezTo>
                  <a:pt x="13621" y="21001"/>
                  <a:pt x="13634" y="20995"/>
                  <a:pt x="13639" y="20988"/>
                </a:cubicBezTo>
                <a:cubicBezTo>
                  <a:pt x="13644" y="20982"/>
                  <a:pt x="13643" y="20973"/>
                  <a:pt x="13639" y="20960"/>
                </a:cubicBezTo>
                <a:cubicBezTo>
                  <a:pt x="13636" y="20946"/>
                  <a:pt x="13627" y="20932"/>
                  <a:pt x="13616" y="20913"/>
                </a:cubicBezTo>
                <a:cubicBezTo>
                  <a:pt x="13595" y="20876"/>
                  <a:pt x="13560" y="20828"/>
                  <a:pt x="13519" y="20782"/>
                </a:cubicBezTo>
                <a:cubicBezTo>
                  <a:pt x="13505" y="20767"/>
                  <a:pt x="13493" y="20748"/>
                  <a:pt x="13479" y="20731"/>
                </a:cubicBezTo>
                <a:cubicBezTo>
                  <a:pt x="13471" y="20722"/>
                  <a:pt x="13463" y="20711"/>
                  <a:pt x="13456" y="20703"/>
                </a:cubicBezTo>
                <a:cubicBezTo>
                  <a:pt x="13451" y="20697"/>
                  <a:pt x="13449" y="20694"/>
                  <a:pt x="13444" y="20689"/>
                </a:cubicBezTo>
                <a:cubicBezTo>
                  <a:pt x="13443" y="20687"/>
                  <a:pt x="13439" y="20685"/>
                  <a:pt x="13439" y="20684"/>
                </a:cubicBezTo>
                <a:cubicBezTo>
                  <a:pt x="13435" y="20680"/>
                  <a:pt x="13436" y="20674"/>
                  <a:pt x="13433" y="20670"/>
                </a:cubicBezTo>
                <a:cubicBezTo>
                  <a:pt x="13422" y="20655"/>
                  <a:pt x="13413" y="20645"/>
                  <a:pt x="13404" y="20633"/>
                </a:cubicBezTo>
                <a:cubicBezTo>
                  <a:pt x="13399" y="20625"/>
                  <a:pt x="13391" y="20611"/>
                  <a:pt x="13387" y="20605"/>
                </a:cubicBezTo>
                <a:cubicBezTo>
                  <a:pt x="13386" y="20603"/>
                  <a:pt x="13383" y="20602"/>
                  <a:pt x="13381" y="20600"/>
                </a:cubicBezTo>
                <a:cubicBezTo>
                  <a:pt x="13354" y="20556"/>
                  <a:pt x="13329" y="20506"/>
                  <a:pt x="13307" y="20451"/>
                </a:cubicBezTo>
                <a:cubicBezTo>
                  <a:pt x="13293" y="20422"/>
                  <a:pt x="13283" y="20394"/>
                  <a:pt x="13272" y="20367"/>
                </a:cubicBezTo>
                <a:cubicBezTo>
                  <a:pt x="13260" y="20335"/>
                  <a:pt x="13247" y="20307"/>
                  <a:pt x="13238" y="20278"/>
                </a:cubicBezTo>
                <a:cubicBezTo>
                  <a:pt x="13235" y="20269"/>
                  <a:pt x="13235" y="20259"/>
                  <a:pt x="13232" y="20250"/>
                </a:cubicBezTo>
                <a:cubicBezTo>
                  <a:pt x="13228" y="20232"/>
                  <a:pt x="13224" y="20219"/>
                  <a:pt x="13221" y="20203"/>
                </a:cubicBezTo>
                <a:cubicBezTo>
                  <a:pt x="13220" y="20196"/>
                  <a:pt x="13216" y="20187"/>
                  <a:pt x="13215" y="20180"/>
                </a:cubicBezTo>
                <a:cubicBezTo>
                  <a:pt x="13169" y="20023"/>
                  <a:pt x="13125" y="19844"/>
                  <a:pt x="13101" y="19726"/>
                </a:cubicBezTo>
                <a:cubicBezTo>
                  <a:pt x="13093" y="19698"/>
                  <a:pt x="13080" y="19645"/>
                  <a:pt x="13078" y="19633"/>
                </a:cubicBezTo>
                <a:cubicBezTo>
                  <a:pt x="13062" y="19563"/>
                  <a:pt x="13041" y="19493"/>
                  <a:pt x="13020" y="19427"/>
                </a:cubicBezTo>
                <a:cubicBezTo>
                  <a:pt x="13012" y="19402"/>
                  <a:pt x="13006" y="19376"/>
                  <a:pt x="12997" y="19353"/>
                </a:cubicBezTo>
                <a:cubicBezTo>
                  <a:pt x="12994" y="19343"/>
                  <a:pt x="12989" y="19329"/>
                  <a:pt x="12986" y="19320"/>
                </a:cubicBezTo>
                <a:cubicBezTo>
                  <a:pt x="12973" y="19284"/>
                  <a:pt x="12963" y="19254"/>
                  <a:pt x="12952" y="19231"/>
                </a:cubicBezTo>
                <a:cubicBezTo>
                  <a:pt x="12939" y="19207"/>
                  <a:pt x="12931" y="19194"/>
                  <a:pt x="12923" y="19194"/>
                </a:cubicBezTo>
                <a:close/>
                <a:moveTo>
                  <a:pt x="12315" y="19521"/>
                </a:moveTo>
                <a:cubicBezTo>
                  <a:pt x="12313" y="19524"/>
                  <a:pt x="12312" y="19527"/>
                  <a:pt x="12310" y="19530"/>
                </a:cubicBezTo>
                <a:cubicBezTo>
                  <a:pt x="12306" y="19536"/>
                  <a:pt x="12301" y="19538"/>
                  <a:pt x="12298" y="19544"/>
                </a:cubicBezTo>
                <a:cubicBezTo>
                  <a:pt x="12282" y="19574"/>
                  <a:pt x="12271" y="19611"/>
                  <a:pt x="12264" y="19647"/>
                </a:cubicBezTo>
                <a:cubicBezTo>
                  <a:pt x="12264" y="19846"/>
                  <a:pt x="12328" y="20240"/>
                  <a:pt x="12442" y="20633"/>
                </a:cubicBezTo>
                <a:cubicBezTo>
                  <a:pt x="12449" y="20649"/>
                  <a:pt x="12459" y="20666"/>
                  <a:pt x="12464" y="20684"/>
                </a:cubicBezTo>
                <a:cubicBezTo>
                  <a:pt x="12480" y="20733"/>
                  <a:pt x="12491" y="20776"/>
                  <a:pt x="12505" y="20815"/>
                </a:cubicBezTo>
                <a:cubicBezTo>
                  <a:pt x="12518" y="20854"/>
                  <a:pt x="12532" y="20888"/>
                  <a:pt x="12545" y="20918"/>
                </a:cubicBezTo>
                <a:cubicBezTo>
                  <a:pt x="12570" y="20978"/>
                  <a:pt x="12597" y="21022"/>
                  <a:pt x="12625" y="21053"/>
                </a:cubicBezTo>
                <a:cubicBezTo>
                  <a:pt x="12637" y="21068"/>
                  <a:pt x="12651" y="21081"/>
                  <a:pt x="12665" y="21091"/>
                </a:cubicBezTo>
                <a:cubicBezTo>
                  <a:pt x="12670" y="21094"/>
                  <a:pt x="12672" y="21093"/>
                  <a:pt x="12676" y="21095"/>
                </a:cubicBezTo>
                <a:cubicBezTo>
                  <a:pt x="12687" y="21101"/>
                  <a:pt x="12700" y="21110"/>
                  <a:pt x="12711" y="21114"/>
                </a:cubicBezTo>
                <a:cubicBezTo>
                  <a:pt x="12716" y="21116"/>
                  <a:pt x="12722" y="21117"/>
                  <a:pt x="12728" y="21119"/>
                </a:cubicBezTo>
                <a:cubicBezTo>
                  <a:pt x="12745" y="21124"/>
                  <a:pt x="12760" y="21126"/>
                  <a:pt x="12780" y="21128"/>
                </a:cubicBezTo>
                <a:cubicBezTo>
                  <a:pt x="12802" y="21130"/>
                  <a:pt x="12827" y="21133"/>
                  <a:pt x="12854" y="21133"/>
                </a:cubicBezTo>
                <a:cubicBezTo>
                  <a:pt x="12887" y="21133"/>
                  <a:pt x="12914" y="21131"/>
                  <a:pt x="12940" y="21128"/>
                </a:cubicBezTo>
                <a:cubicBezTo>
                  <a:pt x="12945" y="21127"/>
                  <a:pt x="12952" y="21124"/>
                  <a:pt x="12957" y="21123"/>
                </a:cubicBezTo>
                <a:cubicBezTo>
                  <a:pt x="12982" y="21120"/>
                  <a:pt x="13006" y="21117"/>
                  <a:pt x="13026" y="21109"/>
                </a:cubicBezTo>
                <a:cubicBezTo>
                  <a:pt x="13038" y="21105"/>
                  <a:pt x="13050" y="21097"/>
                  <a:pt x="13060" y="21091"/>
                </a:cubicBezTo>
                <a:cubicBezTo>
                  <a:pt x="13070" y="21085"/>
                  <a:pt x="13075" y="21083"/>
                  <a:pt x="13083" y="21077"/>
                </a:cubicBezTo>
                <a:cubicBezTo>
                  <a:pt x="13090" y="21072"/>
                  <a:pt x="13095" y="21064"/>
                  <a:pt x="13101" y="21058"/>
                </a:cubicBezTo>
                <a:cubicBezTo>
                  <a:pt x="13089" y="21030"/>
                  <a:pt x="13064" y="20990"/>
                  <a:pt x="13020" y="20937"/>
                </a:cubicBezTo>
                <a:cubicBezTo>
                  <a:pt x="12999" y="20910"/>
                  <a:pt x="12972" y="20872"/>
                  <a:pt x="12946" y="20834"/>
                </a:cubicBezTo>
                <a:cubicBezTo>
                  <a:pt x="12945" y="20833"/>
                  <a:pt x="12947" y="20830"/>
                  <a:pt x="12946" y="20829"/>
                </a:cubicBezTo>
                <a:cubicBezTo>
                  <a:pt x="12945" y="20828"/>
                  <a:pt x="12941" y="20830"/>
                  <a:pt x="12940" y="20829"/>
                </a:cubicBezTo>
                <a:cubicBezTo>
                  <a:pt x="12931" y="20817"/>
                  <a:pt x="12918" y="20802"/>
                  <a:pt x="12911" y="20792"/>
                </a:cubicBezTo>
                <a:cubicBezTo>
                  <a:pt x="12827" y="20667"/>
                  <a:pt x="12674" y="20403"/>
                  <a:pt x="12654" y="20352"/>
                </a:cubicBezTo>
                <a:cubicBezTo>
                  <a:pt x="12650" y="20343"/>
                  <a:pt x="12634" y="20315"/>
                  <a:pt x="12625" y="20296"/>
                </a:cubicBezTo>
                <a:cubicBezTo>
                  <a:pt x="12624" y="20294"/>
                  <a:pt x="12626" y="20289"/>
                  <a:pt x="12625" y="20287"/>
                </a:cubicBezTo>
                <a:cubicBezTo>
                  <a:pt x="12625" y="20286"/>
                  <a:pt x="12620" y="20288"/>
                  <a:pt x="12619" y="20287"/>
                </a:cubicBezTo>
                <a:cubicBezTo>
                  <a:pt x="12594" y="20239"/>
                  <a:pt x="12568" y="20192"/>
                  <a:pt x="12550" y="20152"/>
                </a:cubicBezTo>
                <a:cubicBezTo>
                  <a:pt x="12542" y="20132"/>
                  <a:pt x="12532" y="20101"/>
                  <a:pt x="12522" y="20077"/>
                </a:cubicBezTo>
                <a:cubicBezTo>
                  <a:pt x="12520" y="20073"/>
                  <a:pt x="12517" y="20061"/>
                  <a:pt x="12516" y="20058"/>
                </a:cubicBezTo>
                <a:cubicBezTo>
                  <a:pt x="12515" y="20053"/>
                  <a:pt x="12507" y="20037"/>
                  <a:pt x="12505" y="20030"/>
                </a:cubicBezTo>
                <a:cubicBezTo>
                  <a:pt x="12467" y="19934"/>
                  <a:pt x="12431" y="19830"/>
                  <a:pt x="12407" y="19750"/>
                </a:cubicBezTo>
                <a:cubicBezTo>
                  <a:pt x="12372" y="19634"/>
                  <a:pt x="12333" y="19531"/>
                  <a:pt x="12321" y="19521"/>
                </a:cubicBezTo>
                <a:cubicBezTo>
                  <a:pt x="12319" y="19519"/>
                  <a:pt x="12318" y="19522"/>
                  <a:pt x="12315" y="19521"/>
                </a:cubicBezTo>
                <a:close/>
                <a:moveTo>
                  <a:pt x="7278" y="19610"/>
                </a:moveTo>
                <a:cubicBezTo>
                  <a:pt x="7296" y="19619"/>
                  <a:pt x="7313" y="19626"/>
                  <a:pt x="7330" y="19638"/>
                </a:cubicBezTo>
                <a:cubicBezTo>
                  <a:pt x="7323" y="19629"/>
                  <a:pt x="7313" y="19624"/>
                  <a:pt x="7307" y="19619"/>
                </a:cubicBezTo>
                <a:cubicBezTo>
                  <a:pt x="7300" y="19613"/>
                  <a:pt x="7296" y="19611"/>
                  <a:pt x="7290" y="19610"/>
                </a:cubicBezTo>
                <a:cubicBezTo>
                  <a:pt x="7286" y="19609"/>
                  <a:pt x="7282" y="19609"/>
                  <a:pt x="7278" y="19610"/>
                </a:cubicBezTo>
                <a:close/>
                <a:moveTo>
                  <a:pt x="8619" y="20264"/>
                </a:moveTo>
                <a:cubicBezTo>
                  <a:pt x="8651" y="20272"/>
                  <a:pt x="8695" y="20295"/>
                  <a:pt x="8745" y="20320"/>
                </a:cubicBezTo>
                <a:cubicBezTo>
                  <a:pt x="8744" y="20318"/>
                  <a:pt x="8741" y="20313"/>
                  <a:pt x="8740" y="20310"/>
                </a:cubicBezTo>
                <a:cubicBezTo>
                  <a:pt x="8730" y="20300"/>
                  <a:pt x="8719" y="20292"/>
                  <a:pt x="8711" y="20282"/>
                </a:cubicBezTo>
                <a:cubicBezTo>
                  <a:pt x="8683" y="20269"/>
                  <a:pt x="8661" y="20264"/>
                  <a:pt x="8636" y="20264"/>
                </a:cubicBezTo>
                <a:cubicBezTo>
                  <a:pt x="8630" y="20264"/>
                  <a:pt x="8626" y="20263"/>
                  <a:pt x="8619" y="20264"/>
                </a:cubicBezTo>
                <a:close/>
                <a:moveTo>
                  <a:pt x="9805" y="20357"/>
                </a:moveTo>
                <a:cubicBezTo>
                  <a:pt x="9796" y="20364"/>
                  <a:pt x="9781" y="20385"/>
                  <a:pt x="9760" y="20418"/>
                </a:cubicBezTo>
                <a:cubicBezTo>
                  <a:pt x="9749" y="20449"/>
                  <a:pt x="9742" y="20476"/>
                  <a:pt x="9731" y="20497"/>
                </a:cubicBezTo>
                <a:lnTo>
                  <a:pt x="9811" y="20423"/>
                </a:lnTo>
                <a:cubicBezTo>
                  <a:pt x="9810" y="20406"/>
                  <a:pt x="9806" y="20393"/>
                  <a:pt x="9805" y="20376"/>
                </a:cubicBezTo>
                <a:lnTo>
                  <a:pt x="9805" y="20357"/>
                </a:lnTo>
                <a:close/>
                <a:moveTo>
                  <a:pt x="11983" y="20409"/>
                </a:moveTo>
                <a:cubicBezTo>
                  <a:pt x="11980" y="20431"/>
                  <a:pt x="11976" y="20454"/>
                  <a:pt x="11977" y="20483"/>
                </a:cubicBezTo>
                <a:cubicBezTo>
                  <a:pt x="11978" y="20509"/>
                  <a:pt x="11985" y="20538"/>
                  <a:pt x="11989" y="20567"/>
                </a:cubicBezTo>
                <a:cubicBezTo>
                  <a:pt x="11992" y="20597"/>
                  <a:pt x="11994" y="20628"/>
                  <a:pt x="12000" y="20661"/>
                </a:cubicBezTo>
                <a:cubicBezTo>
                  <a:pt x="12007" y="20694"/>
                  <a:pt x="12014" y="20725"/>
                  <a:pt x="12023" y="20759"/>
                </a:cubicBezTo>
                <a:cubicBezTo>
                  <a:pt x="12032" y="20794"/>
                  <a:pt x="12046" y="20827"/>
                  <a:pt x="12058" y="20862"/>
                </a:cubicBezTo>
                <a:cubicBezTo>
                  <a:pt x="12069" y="20897"/>
                  <a:pt x="12078" y="20934"/>
                  <a:pt x="12092" y="20969"/>
                </a:cubicBezTo>
                <a:cubicBezTo>
                  <a:pt x="12101" y="20992"/>
                  <a:pt x="12110" y="21011"/>
                  <a:pt x="12121" y="21030"/>
                </a:cubicBezTo>
                <a:cubicBezTo>
                  <a:pt x="12134" y="21055"/>
                  <a:pt x="12147" y="21079"/>
                  <a:pt x="12161" y="21095"/>
                </a:cubicBezTo>
                <a:cubicBezTo>
                  <a:pt x="12166" y="21102"/>
                  <a:pt x="12173" y="21109"/>
                  <a:pt x="12178" y="21114"/>
                </a:cubicBezTo>
                <a:cubicBezTo>
                  <a:pt x="12180" y="21116"/>
                  <a:pt x="12187" y="21117"/>
                  <a:pt x="12189" y="21119"/>
                </a:cubicBezTo>
                <a:cubicBezTo>
                  <a:pt x="12198" y="21125"/>
                  <a:pt x="12200" y="21133"/>
                  <a:pt x="12207" y="21133"/>
                </a:cubicBezTo>
                <a:cubicBezTo>
                  <a:pt x="12222" y="21133"/>
                  <a:pt x="12241" y="21132"/>
                  <a:pt x="12252" y="21128"/>
                </a:cubicBezTo>
                <a:cubicBezTo>
                  <a:pt x="12264" y="21125"/>
                  <a:pt x="12268" y="21117"/>
                  <a:pt x="12275" y="21109"/>
                </a:cubicBezTo>
                <a:cubicBezTo>
                  <a:pt x="12283" y="21102"/>
                  <a:pt x="12290" y="21092"/>
                  <a:pt x="12293" y="21081"/>
                </a:cubicBezTo>
                <a:cubicBezTo>
                  <a:pt x="12295" y="21071"/>
                  <a:pt x="12294" y="21059"/>
                  <a:pt x="12293" y="21044"/>
                </a:cubicBezTo>
                <a:cubicBezTo>
                  <a:pt x="12291" y="21029"/>
                  <a:pt x="12292" y="21016"/>
                  <a:pt x="12287" y="20997"/>
                </a:cubicBezTo>
                <a:cubicBezTo>
                  <a:pt x="12280" y="20975"/>
                  <a:pt x="12266" y="20946"/>
                  <a:pt x="12252" y="20918"/>
                </a:cubicBezTo>
                <a:cubicBezTo>
                  <a:pt x="12248" y="20909"/>
                  <a:pt x="12240" y="20899"/>
                  <a:pt x="12235" y="20890"/>
                </a:cubicBezTo>
                <a:cubicBezTo>
                  <a:pt x="12230" y="20882"/>
                  <a:pt x="12223" y="20870"/>
                  <a:pt x="12218" y="20862"/>
                </a:cubicBezTo>
                <a:cubicBezTo>
                  <a:pt x="12217" y="20861"/>
                  <a:pt x="12218" y="20857"/>
                  <a:pt x="12218" y="20857"/>
                </a:cubicBezTo>
                <a:cubicBezTo>
                  <a:pt x="12175" y="20784"/>
                  <a:pt x="12133" y="20709"/>
                  <a:pt x="12098" y="20642"/>
                </a:cubicBezTo>
                <a:cubicBezTo>
                  <a:pt x="12081" y="20611"/>
                  <a:pt x="12066" y="20582"/>
                  <a:pt x="12052" y="20553"/>
                </a:cubicBezTo>
                <a:cubicBezTo>
                  <a:pt x="12023" y="20497"/>
                  <a:pt x="12002" y="20447"/>
                  <a:pt x="11989" y="20413"/>
                </a:cubicBezTo>
                <a:cubicBezTo>
                  <a:pt x="11988" y="20411"/>
                  <a:pt x="11984" y="20410"/>
                  <a:pt x="11983" y="20409"/>
                </a:cubicBezTo>
                <a:close/>
                <a:moveTo>
                  <a:pt x="10837" y="20829"/>
                </a:moveTo>
                <a:cubicBezTo>
                  <a:pt x="10826" y="20848"/>
                  <a:pt x="10816" y="20862"/>
                  <a:pt x="10803" y="20885"/>
                </a:cubicBezTo>
                <a:cubicBezTo>
                  <a:pt x="10818" y="20874"/>
                  <a:pt x="10834" y="20865"/>
                  <a:pt x="10848" y="20862"/>
                </a:cubicBezTo>
                <a:lnTo>
                  <a:pt x="10837" y="20829"/>
                </a:lnTo>
                <a:close/>
                <a:moveTo>
                  <a:pt x="11897" y="21296"/>
                </a:moveTo>
                <a:lnTo>
                  <a:pt x="11886" y="21324"/>
                </a:lnTo>
                <a:cubicBezTo>
                  <a:pt x="11879" y="21338"/>
                  <a:pt x="11865" y="21356"/>
                  <a:pt x="11851" y="21376"/>
                </a:cubicBezTo>
                <a:cubicBezTo>
                  <a:pt x="11885" y="21359"/>
                  <a:pt x="11921" y="21358"/>
                  <a:pt x="11966" y="21366"/>
                </a:cubicBezTo>
                <a:cubicBezTo>
                  <a:pt x="11959" y="21358"/>
                  <a:pt x="11955" y="21352"/>
                  <a:pt x="11949" y="21343"/>
                </a:cubicBezTo>
                <a:lnTo>
                  <a:pt x="11937" y="21324"/>
                </a:lnTo>
                <a:cubicBezTo>
                  <a:pt x="11924" y="21314"/>
                  <a:pt x="11908" y="21306"/>
                  <a:pt x="11897" y="21296"/>
                </a:cubicBezTo>
                <a:close/>
                <a:moveTo>
                  <a:pt x="11605" y="21591"/>
                </a:moveTo>
                <a:lnTo>
                  <a:pt x="11616" y="21600"/>
                </a:lnTo>
                <a:lnTo>
                  <a:pt x="11622" y="21591"/>
                </a:lnTo>
                <a:cubicBezTo>
                  <a:pt x="11617" y="21590"/>
                  <a:pt x="11610" y="21592"/>
                  <a:pt x="11605" y="2159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23" name="Shape 123"/>
          <p:cNvSpPr/>
          <p:nvPr/>
        </p:nvSpPr>
        <p:spPr>
          <a:xfrm>
            <a:off x="649325" y="679069"/>
            <a:ext cx="1170614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4000">
                <a:latin typeface="Helvetica"/>
                <a:ea typeface="Helvetica"/>
                <a:cs typeface="Helvetica"/>
                <a:sym typeface="Helvetica"/>
              </a:defRPr>
            </a:pPr>
            <a:r>
              <a:t>Current System: </a:t>
            </a:r>
            <a:r>
              <a:rPr>
                <a:solidFill>
                  <a:srgbClr val="FFD479"/>
                </a:solidFill>
              </a:rPr>
              <a:t>1</a:t>
            </a:r>
            <a:r>
              <a:t> sheet per section…</a:t>
            </a:r>
          </a:p>
        </p:txBody>
      </p:sp>
      <p:grpSp>
        <p:nvGrpSpPr>
          <p:cNvPr id="126" name="Group 126"/>
          <p:cNvGrpSpPr/>
          <p:nvPr/>
        </p:nvGrpSpPr>
        <p:grpSpPr>
          <a:xfrm>
            <a:off x="6199935" y="6523156"/>
            <a:ext cx="5960270" cy="1905016"/>
            <a:chOff x="0" y="0"/>
            <a:chExt cx="5960268" cy="1905014"/>
          </a:xfrm>
        </p:grpSpPr>
        <p:sp>
          <p:nvSpPr>
            <p:cNvPr id="124" name="Shape 124"/>
            <p:cNvSpPr/>
            <p:nvPr/>
          </p:nvSpPr>
          <p:spPr>
            <a:xfrm>
              <a:off x="0" y="0"/>
              <a:ext cx="5960269" cy="1016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r">
                <a:defRPr sz="60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>
                  <a:solidFill>
                    <a:srgbClr val="FFD479"/>
                  </a:solidFill>
                </a:rPr>
                <a:t>8580</a:t>
              </a:r>
              <a:r>
                <a:t> sheets/year</a:t>
              </a:r>
            </a:p>
          </p:txBody>
        </p:sp>
        <p:sp>
          <p:nvSpPr>
            <p:cNvPr id="125" name="Shape 125"/>
            <p:cNvSpPr/>
            <p:nvPr/>
          </p:nvSpPr>
          <p:spPr>
            <a:xfrm>
              <a:off x="1100911" y="1193814"/>
              <a:ext cx="4858445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r">
                <a:defRPr sz="40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>
                  <a:solidFill>
                    <a:srgbClr val="FFD479"/>
                  </a:solidFill>
                </a:rPr>
                <a:t>86</a:t>
              </a:r>
              <a:r>
                <a:t> lbs. or </a:t>
              </a:r>
              <a:r>
                <a:rPr>
                  <a:solidFill>
                    <a:srgbClr val="FFD479"/>
                  </a:solidFill>
                </a:rPr>
                <a:t>5571</a:t>
              </a:r>
              <a:r>
                <a:t> sq. ft.</a:t>
              </a:r>
            </a:p>
          </p:txBody>
        </p:sp>
      </p:grpSp>
      <p:pic>
        <p:nvPicPr>
          <p:cNvPr id="127" name="paper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9130" y="1692613"/>
            <a:ext cx="6083486" cy="4048727"/>
          </a:xfrm>
          <a:prstGeom prst="rect">
            <a:avLst/>
          </a:prstGeom>
          <a:ln w="50800">
            <a:solidFill>
              <a:srgbClr val="FFD479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6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2">
            <a:lumOff val="-150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broom-clipart-5.png"/>
          <p:cNvPicPr>
            <a:picLocks noChangeAspect="1"/>
          </p:cNvPicPr>
          <p:nvPr/>
        </p:nvPicPr>
        <p:blipFill>
          <a:blip r:embed="rId2">
            <a:extLst/>
          </a:blip>
          <a:srcRect l="5515" t="4896" r="5804" b="3099"/>
          <a:stretch>
            <a:fillRect/>
          </a:stretch>
        </p:blipFill>
        <p:spPr>
          <a:xfrm rot="20760000">
            <a:off x="10751607" y="728824"/>
            <a:ext cx="1495828" cy="1834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fill="norm" stroke="1" extrusionOk="0">
                <a:moveTo>
                  <a:pt x="21364" y="0"/>
                </a:moveTo>
                <a:cubicBezTo>
                  <a:pt x="21343" y="2"/>
                  <a:pt x="21317" y="12"/>
                  <a:pt x="21295" y="19"/>
                </a:cubicBezTo>
                <a:cubicBezTo>
                  <a:pt x="21288" y="21"/>
                  <a:pt x="21285" y="21"/>
                  <a:pt x="21278" y="23"/>
                </a:cubicBezTo>
                <a:cubicBezTo>
                  <a:pt x="21262" y="30"/>
                  <a:pt x="21243" y="38"/>
                  <a:pt x="21227" y="47"/>
                </a:cubicBezTo>
                <a:cubicBezTo>
                  <a:pt x="21221" y="50"/>
                  <a:pt x="21215" y="52"/>
                  <a:pt x="21209" y="56"/>
                </a:cubicBezTo>
                <a:cubicBezTo>
                  <a:pt x="21187" y="70"/>
                  <a:pt x="21162" y="88"/>
                  <a:pt x="21141" y="107"/>
                </a:cubicBezTo>
                <a:cubicBezTo>
                  <a:pt x="21126" y="121"/>
                  <a:pt x="21064" y="189"/>
                  <a:pt x="20974" y="290"/>
                </a:cubicBezTo>
                <a:cubicBezTo>
                  <a:pt x="20954" y="313"/>
                  <a:pt x="20923" y="351"/>
                  <a:pt x="20894" y="383"/>
                </a:cubicBezTo>
                <a:cubicBezTo>
                  <a:pt x="20812" y="475"/>
                  <a:pt x="20699" y="608"/>
                  <a:pt x="20556" y="771"/>
                </a:cubicBezTo>
                <a:cubicBezTo>
                  <a:pt x="20446" y="897"/>
                  <a:pt x="20295" y="1069"/>
                  <a:pt x="20172" y="1210"/>
                </a:cubicBezTo>
                <a:cubicBezTo>
                  <a:pt x="20151" y="1235"/>
                  <a:pt x="20119" y="1269"/>
                  <a:pt x="20098" y="1294"/>
                </a:cubicBezTo>
                <a:cubicBezTo>
                  <a:pt x="19430" y="2063"/>
                  <a:pt x="17887" y="3848"/>
                  <a:pt x="15989" y="6046"/>
                </a:cubicBezTo>
                <a:cubicBezTo>
                  <a:pt x="15731" y="6345"/>
                  <a:pt x="15509" y="6606"/>
                  <a:pt x="15238" y="6920"/>
                </a:cubicBezTo>
                <a:cubicBezTo>
                  <a:pt x="14747" y="7490"/>
                  <a:pt x="14285" y="8024"/>
                  <a:pt x="13800" y="8588"/>
                </a:cubicBezTo>
                <a:cubicBezTo>
                  <a:pt x="12624" y="9955"/>
                  <a:pt x="11417" y="11356"/>
                  <a:pt x="10527" y="12396"/>
                </a:cubicBezTo>
                <a:cubicBezTo>
                  <a:pt x="9950" y="13070"/>
                  <a:pt x="9471" y="13634"/>
                  <a:pt x="9135" y="14031"/>
                </a:cubicBezTo>
                <a:cubicBezTo>
                  <a:pt x="8799" y="14428"/>
                  <a:pt x="8608" y="14658"/>
                  <a:pt x="8608" y="14666"/>
                </a:cubicBezTo>
                <a:cubicBezTo>
                  <a:pt x="8608" y="14685"/>
                  <a:pt x="8623" y="14710"/>
                  <a:pt x="8648" y="14732"/>
                </a:cubicBezTo>
                <a:cubicBezTo>
                  <a:pt x="8673" y="14754"/>
                  <a:pt x="8707" y="14773"/>
                  <a:pt x="8745" y="14788"/>
                </a:cubicBezTo>
                <a:cubicBezTo>
                  <a:pt x="8821" y="14817"/>
                  <a:pt x="8909" y="14836"/>
                  <a:pt x="8940" y="14830"/>
                </a:cubicBezTo>
                <a:cubicBezTo>
                  <a:pt x="8971" y="14823"/>
                  <a:pt x="11837" y="11556"/>
                  <a:pt x="15307" y="7569"/>
                </a:cubicBezTo>
                <a:cubicBezTo>
                  <a:pt x="16507" y="6190"/>
                  <a:pt x="17411" y="5150"/>
                  <a:pt x="18207" y="4233"/>
                </a:cubicBezTo>
                <a:cubicBezTo>
                  <a:pt x="18765" y="3589"/>
                  <a:pt x="19287" y="2989"/>
                  <a:pt x="19679" y="2532"/>
                </a:cubicBezTo>
                <a:cubicBezTo>
                  <a:pt x="20049" y="2103"/>
                  <a:pt x="20339" y="1762"/>
                  <a:pt x="20585" y="1472"/>
                </a:cubicBezTo>
                <a:cubicBezTo>
                  <a:pt x="20647" y="1398"/>
                  <a:pt x="20690" y="1341"/>
                  <a:pt x="20745" y="1276"/>
                </a:cubicBezTo>
                <a:cubicBezTo>
                  <a:pt x="20901" y="1091"/>
                  <a:pt x="21036" y="932"/>
                  <a:pt x="21141" y="804"/>
                </a:cubicBezTo>
                <a:cubicBezTo>
                  <a:pt x="21219" y="707"/>
                  <a:pt x="21298" y="612"/>
                  <a:pt x="21353" y="542"/>
                </a:cubicBezTo>
                <a:cubicBezTo>
                  <a:pt x="21367" y="524"/>
                  <a:pt x="21386" y="502"/>
                  <a:pt x="21399" y="486"/>
                </a:cubicBezTo>
                <a:cubicBezTo>
                  <a:pt x="21412" y="469"/>
                  <a:pt x="21421" y="455"/>
                  <a:pt x="21433" y="439"/>
                </a:cubicBezTo>
                <a:cubicBezTo>
                  <a:pt x="21462" y="401"/>
                  <a:pt x="21487" y="370"/>
                  <a:pt x="21507" y="341"/>
                </a:cubicBezTo>
                <a:cubicBezTo>
                  <a:pt x="21517" y="327"/>
                  <a:pt x="21528" y="311"/>
                  <a:pt x="21536" y="299"/>
                </a:cubicBezTo>
                <a:cubicBezTo>
                  <a:pt x="21552" y="276"/>
                  <a:pt x="21561" y="255"/>
                  <a:pt x="21570" y="238"/>
                </a:cubicBezTo>
                <a:cubicBezTo>
                  <a:pt x="21576" y="229"/>
                  <a:pt x="21584" y="218"/>
                  <a:pt x="21588" y="210"/>
                </a:cubicBezTo>
                <a:cubicBezTo>
                  <a:pt x="21589" y="207"/>
                  <a:pt x="21587" y="208"/>
                  <a:pt x="21588" y="206"/>
                </a:cubicBezTo>
                <a:cubicBezTo>
                  <a:pt x="21593" y="192"/>
                  <a:pt x="21600" y="180"/>
                  <a:pt x="21599" y="173"/>
                </a:cubicBezTo>
                <a:cubicBezTo>
                  <a:pt x="21596" y="149"/>
                  <a:pt x="21585" y="126"/>
                  <a:pt x="21576" y="107"/>
                </a:cubicBezTo>
                <a:cubicBezTo>
                  <a:pt x="21575" y="105"/>
                  <a:pt x="21577" y="104"/>
                  <a:pt x="21576" y="103"/>
                </a:cubicBezTo>
                <a:cubicBezTo>
                  <a:pt x="21568" y="86"/>
                  <a:pt x="21560" y="74"/>
                  <a:pt x="21548" y="61"/>
                </a:cubicBezTo>
                <a:cubicBezTo>
                  <a:pt x="21545" y="58"/>
                  <a:pt x="21539" y="54"/>
                  <a:pt x="21536" y="51"/>
                </a:cubicBezTo>
                <a:cubicBezTo>
                  <a:pt x="21526" y="42"/>
                  <a:pt x="21519" y="35"/>
                  <a:pt x="21507" y="28"/>
                </a:cubicBezTo>
                <a:cubicBezTo>
                  <a:pt x="21504" y="26"/>
                  <a:pt x="21499" y="25"/>
                  <a:pt x="21496" y="23"/>
                </a:cubicBezTo>
                <a:cubicBezTo>
                  <a:pt x="21492" y="22"/>
                  <a:pt x="21488" y="20"/>
                  <a:pt x="21485" y="19"/>
                </a:cubicBezTo>
                <a:cubicBezTo>
                  <a:pt x="21469" y="12"/>
                  <a:pt x="21451" y="8"/>
                  <a:pt x="21433" y="5"/>
                </a:cubicBezTo>
                <a:cubicBezTo>
                  <a:pt x="21429" y="4"/>
                  <a:pt x="21426" y="0"/>
                  <a:pt x="21421" y="0"/>
                </a:cubicBezTo>
                <a:lnTo>
                  <a:pt x="21364" y="0"/>
                </a:lnTo>
                <a:close/>
                <a:moveTo>
                  <a:pt x="9846" y="12512"/>
                </a:moveTo>
                <a:cubicBezTo>
                  <a:pt x="9179" y="13277"/>
                  <a:pt x="8692" y="13830"/>
                  <a:pt x="8676" y="13839"/>
                </a:cubicBezTo>
                <a:cubicBezTo>
                  <a:pt x="8678" y="13840"/>
                  <a:pt x="8693" y="13849"/>
                  <a:pt x="8694" y="13849"/>
                </a:cubicBezTo>
                <a:cubicBezTo>
                  <a:pt x="8696" y="13847"/>
                  <a:pt x="9637" y="12754"/>
                  <a:pt x="9846" y="12512"/>
                </a:cubicBezTo>
                <a:close/>
                <a:moveTo>
                  <a:pt x="4969" y="12531"/>
                </a:moveTo>
                <a:cubicBezTo>
                  <a:pt x="4885" y="12530"/>
                  <a:pt x="4801" y="12534"/>
                  <a:pt x="4711" y="12536"/>
                </a:cubicBezTo>
                <a:cubicBezTo>
                  <a:pt x="4686" y="12536"/>
                  <a:pt x="4661" y="12535"/>
                  <a:pt x="4636" y="12536"/>
                </a:cubicBezTo>
                <a:cubicBezTo>
                  <a:pt x="4634" y="12536"/>
                  <a:pt x="4628" y="12536"/>
                  <a:pt x="4625" y="12536"/>
                </a:cubicBezTo>
                <a:cubicBezTo>
                  <a:pt x="4589" y="12537"/>
                  <a:pt x="4557" y="12539"/>
                  <a:pt x="4522" y="12540"/>
                </a:cubicBezTo>
                <a:cubicBezTo>
                  <a:pt x="4467" y="12544"/>
                  <a:pt x="4417" y="12546"/>
                  <a:pt x="4361" y="12550"/>
                </a:cubicBezTo>
                <a:cubicBezTo>
                  <a:pt x="4301" y="12554"/>
                  <a:pt x="4244" y="12558"/>
                  <a:pt x="4189" y="12564"/>
                </a:cubicBezTo>
                <a:cubicBezTo>
                  <a:pt x="4188" y="12564"/>
                  <a:pt x="4185" y="12564"/>
                  <a:pt x="4184" y="12564"/>
                </a:cubicBezTo>
                <a:cubicBezTo>
                  <a:pt x="4155" y="12567"/>
                  <a:pt x="4124" y="12570"/>
                  <a:pt x="4098" y="12573"/>
                </a:cubicBezTo>
                <a:cubicBezTo>
                  <a:pt x="4085" y="12575"/>
                  <a:pt x="4075" y="12576"/>
                  <a:pt x="4063" y="12578"/>
                </a:cubicBezTo>
                <a:cubicBezTo>
                  <a:pt x="4011" y="12585"/>
                  <a:pt x="3960" y="12593"/>
                  <a:pt x="3920" y="12601"/>
                </a:cubicBezTo>
                <a:cubicBezTo>
                  <a:pt x="3917" y="12602"/>
                  <a:pt x="3916" y="12604"/>
                  <a:pt x="3914" y="12606"/>
                </a:cubicBezTo>
                <a:cubicBezTo>
                  <a:pt x="3912" y="12608"/>
                  <a:pt x="3914" y="12612"/>
                  <a:pt x="3914" y="12615"/>
                </a:cubicBezTo>
                <a:cubicBezTo>
                  <a:pt x="3915" y="12620"/>
                  <a:pt x="3920" y="12627"/>
                  <a:pt x="3926" y="12634"/>
                </a:cubicBezTo>
                <a:cubicBezTo>
                  <a:pt x="3934" y="12644"/>
                  <a:pt x="3945" y="12654"/>
                  <a:pt x="3966" y="12671"/>
                </a:cubicBezTo>
                <a:cubicBezTo>
                  <a:pt x="3985" y="12687"/>
                  <a:pt x="4010" y="12706"/>
                  <a:pt x="4040" y="12727"/>
                </a:cubicBezTo>
                <a:cubicBezTo>
                  <a:pt x="4086" y="12759"/>
                  <a:pt x="4155" y="12806"/>
                  <a:pt x="4229" y="12853"/>
                </a:cubicBezTo>
                <a:cubicBezTo>
                  <a:pt x="4289" y="12892"/>
                  <a:pt x="4366" y="12939"/>
                  <a:pt x="4447" y="12989"/>
                </a:cubicBezTo>
                <a:cubicBezTo>
                  <a:pt x="4501" y="13022"/>
                  <a:pt x="4549" y="13053"/>
                  <a:pt x="4613" y="13092"/>
                </a:cubicBezTo>
                <a:cubicBezTo>
                  <a:pt x="4732" y="13164"/>
                  <a:pt x="4881" y="13251"/>
                  <a:pt x="5038" y="13344"/>
                </a:cubicBezTo>
                <a:cubicBezTo>
                  <a:pt x="5092" y="13377"/>
                  <a:pt x="5133" y="13402"/>
                  <a:pt x="5192" y="13438"/>
                </a:cubicBezTo>
                <a:cubicBezTo>
                  <a:pt x="5350" y="13531"/>
                  <a:pt x="5548" y="13650"/>
                  <a:pt x="5742" y="13765"/>
                </a:cubicBezTo>
                <a:cubicBezTo>
                  <a:pt x="5836" y="13820"/>
                  <a:pt x="5909" y="13863"/>
                  <a:pt x="6012" y="13923"/>
                </a:cubicBezTo>
                <a:cubicBezTo>
                  <a:pt x="6598" y="14267"/>
                  <a:pt x="7330" y="14695"/>
                  <a:pt x="8247" y="15227"/>
                </a:cubicBezTo>
                <a:cubicBezTo>
                  <a:pt x="8949" y="15634"/>
                  <a:pt x="9583" y="16004"/>
                  <a:pt x="10138" y="16330"/>
                </a:cubicBezTo>
                <a:cubicBezTo>
                  <a:pt x="10602" y="16602"/>
                  <a:pt x="10979" y="16821"/>
                  <a:pt x="11330" y="17030"/>
                </a:cubicBezTo>
                <a:cubicBezTo>
                  <a:pt x="11736" y="17267"/>
                  <a:pt x="12185" y="17529"/>
                  <a:pt x="12333" y="17615"/>
                </a:cubicBezTo>
                <a:cubicBezTo>
                  <a:pt x="12392" y="17649"/>
                  <a:pt x="12445" y="17679"/>
                  <a:pt x="12499" y="17713"/>
                </a:cubicBezTo>
                <a:cubicBezTo>
                  <a:pt x="12511" y="17720"/>
                  <a:pt x="12517" y="17725"/>
                  <a:pt x="12527" y="17731"/>
                </a:cubicBezTo>
                <a:cubicBezTo>
                  <a:pt x="12533" y="17735"/>
                  <a:pt x="12539" y="17738"/>
                  <a:pt x="12545" y="17741"/>
                </a:cubicBezTo>
                <a:cubicBezTo>
                  <a:pt x="12606" y="17776"/>
                  <a:pt x="12656" y="17807"/>
                  <a:pt x="12688" y="17834"/>
                </a:cubicBezTo>
                <a:cubicBezTo>
                  <a:pt x="12689" y="17835"/>
                  <a:pt x="12688" y="17839"/>
                  <a:pt x="12688" y="17839"/>
                </a:cubicBezTo>
                <a:cubicBezTo>
                  <a:pt x="12721" y="17862"/>
                  <a:pt x="12746" y="17879"/>
                  <a:pt x="12757" y="17890"/>
                </a:cubicBezTo>
                <a:cubicBezTo>
                  <a:pt x="12774" y="17907"/>
                  <a:pt x="12788" y="17927"/>
                  <a:pt x="12803" y="17946"/>
                </a:cubicBezTo>
                <a:cubicBezTo>
                  <a:pt x="12812" y="17954"/>
                  <a:pt x="12822" y="17961"/>
                  <a:pt x="12825" y="17965"/>
                </a:cubicBezTo>
                <a:cubicBezTo>
                  <a:pt x="12857" y="18006"/>
                  <a:pt x="12885" y="18058"/>
                  <a:pt x="12906" y="18105"/>
                </a:cubicBezTo>
                <a:cubicBezTo>
                  <a:pt x="12916" y="18129"/>
                  <a:pt x="12929" y="18150"/>
                  <a:pt x="12934" y="18171"/>
                </a:cubicBezTo>
                <a:cubicBezTo>
                  <a:pt x="12940" y="18192"/>
                  <a:pt x="12940" y="18211"/>
                  <a:pt x="12940" y="18227"/>
                </a:cubicBezTo>
                <a:cubicBezTo>
                  <a:pt x="12940" y="18230"/>
                  <a:pt x="12940" y="18233"/>
                  <a:pt x="12940" y="18236"/>
                </a:cubicBezTo>
                <a:cubicBezTo>
                  <a:pt x="12940" y="18237"/>
                  <a:pt x="12940" y="18240"/>
                  <a:pt x="12940" y="18241"/>
                </a:cubicBezTo>
                <a:cubicBezTo>
                  <a:pt x="12941" y="18247"/>
                  <a:pt x="12945" y="18253"/>
                  <a:pt x="12946" y="18259"/>
                </a:cubicBezTo>
                <a:cubicBezTo>
                  <a:pt x="12946" y="18261"/>
                  <a:pt x="12946" y="18262"/>
                  <a:pt x="12946" y="18264"/>
                </a:cubicBezTo>
                <a:cubicBezTo>
                  <a:pt x="12947" y="18274"/>
                  <a:pt x="12944" y="18282"/>
                  <a:pt x="12946" y="18292"/>
                </a:cubicBezTo>
                <a:cubicBezTo>
                  <a:pt x="12953" y="18320"/>
                  <a:pt x="12968" y="18339"/>
                  <a:pt x="12980" y="18339"/>
                </a:cubicBezTo>
                <a:cubicBezTo>
                  <a:pt x="13000" y="18339"/>
                  <a:pt x="13244" y="18255"/>
                  <a:pt x="13525" y="18147"/>
                </a:cubicBezTo>
                <a:cubicBezTo>
                  <a:pt x="13595" y="18120"/>
                  <a:pt x="13658" y="18092"/>
                  <a:pt x="13714" y="18068"/>
                </a:cubicBezTo>
                <a:cubicBezTo>
                  <a:pt x="13826" y="18019"/>
                  <a:pt x="13911" y="17976"/>
                  <a:pt x="13972" y="17932"/>
                </a:cubicBezTo>
                <a:cubicBezTo>
                  <a:pt x="13987" y="17921"/>
                  <a:pt x="14000" y="17911"/>
                  <a:pt x="14012" y="17900"/>
                </a:cubicBezTo>
                <a:cubicBezTo>
                  <a:pt x="14024" y="17889"/>
                  <a:pt x="14037" y="17878"/>
                  <a:pt x="14046" y="17867"/>
                </a:cubicBezTo>
                <a:cubicBezTo>
                  <a:pt x="14056" y="17856"/>
                  <a:pt x="14062" y="17846"/>
                  <a:pt x="14069" y="17834"/>
                </a:cubicBezTo>
                <a:cubicBezTo>
                  <a:pt x="14083" y="17811"/>
                  <a:pt x="14094" y="17785"/>
                  <a:pt x="14098" y="17759"/>
                </a:cubicBezTo>
                <a:cubicBezTo>
                  <a:pt x="14098" y="17758"/>
                  <a:pt x="14098" y="17756"/>
                  <a:pt x="14098" y="17755"/>
                </a:cubicBezTo>
                <a:cubicBezTo>
                  <a:pt x="14099" y="17731"/>
                  <a:pt x="14096" y="17710"/>
                  <a:pt x="14092" y="17685"/>
                </a:cubicBezTo>
                <a:cubicBezTo>
                  <a:pt x="14092" y="17684"/>
                  <a:pt x="14092" y="17681"/>
                  <a:pt x="14092" y="17680"/>
                </a:cubicBezTo>
                <a:cubicBezTo>
                  <a:pt x="14089" y="17665"/>
                  <a:pt x="14086" y="17653"/>
                  <a:pt x="14081" y="17638"/>
                </a:cubicBezTo>
                <a:cubicBezTo>
                  <a:pt x="14070" y="17607"/>
                  <a:pt x="14053" y="17575"/>
                  <a:pt x="14035" y="17540"/>
                </a:cubicBezTo>
                <a:cubicBezTo>
                  <a:pt x="14024" y="17518"/>
                  <a:pt x="14014" y="17499"/>
                  <a:pt x="14000" y="17479"/>
                </a:cubicBezTo>
                <a:cubicBezTo>
                  <a:pt x="13987" y="17459"/>
                  <a:pt x="13974" y="17437"/>
                  <a:pt x="13949" y="17414"/>
                </a:cubicBezTo>
                <a:cubicBezTo>
                  <a:pt x="13923" y="17390"/>
                  <a:pt x="13888" y="17363"/>
                  <a:pt x="13840" y="17330"/>
                </a:cubicBezTo>
                <a:cubicBezTo>
                  <a:pt x="13792" y="17296"/>
                  <a:pt x="13731" y="17254"/>
                  <a:pt x="13651" y="17203"/>
                </a:cubicBezTo>
                <a:cubicBezTo>
                  <a:pt x="13570" y="17153"/>
                  <a:pt x="13470" y="17094"/>
                  <a:pt x="13347" y="17021"/>
                </a:cubicBezTo>
                <a:cubicBezTo>
                  <a:pt x="13188" y="16927"/>
                  <a:pt x="12966" y="16801"/>
                  <a:pt x="12717" y="16657"/>
                </a:cubicBezTo>
                <a:cubicBezTo>
                  <a:pt x="12635" y="16609"/>
                  <a:pt x="12496" y="16531"/>
                  <a:pt x="12407" y="16479"/>
                </a:cubicBezTo>
                <a:cubicBezTo>
                  <a:pt x="11537" y="15978"/>
                  <a:pt x="9669" y="14904"/>
                  <a:pt x="9599" y="14867"/>
                </a:cubicBezTo>
                <a:lnTo>
                  <a:pt x="9565" y="14849"/>
                </a:lnTo>
                <a:lnTo>
                  <a:pt x="9421" y="14979"/>
                </a:lnTo>
                <a:cubicBezTo>
                  <a:pt x="9420" y="14981"/>
                  <a:pt x="9417" y="14982"/>
                  <a:pt x="9416" y="14984"/>
                </a:cubicBezTo>
                <a:cubicBezTo>
                  <a:pt x="9415" y="14985"/>
                  <a:pt x="9411" y="14988"/>
                  <a:pt x="9410" y="14989"/>
                </a:cubicBezTo>
                <a:cubicBezTo>
                  <a:pt x="9385" y="15017"/>
                  <a:pt x="9364" y="15041"/>
                  <a:pt x="9341" y="15063"/>
                </a:cubicBezTo>
                <a:cubicBezTo>
                  <a:pt x="9335" y="15070"/>
                  <a:pt x="9330" y="15076"/>
                  <a:pt x="9324" y="15082"/>
                </a:cubicBezTo>
                <a:cubicBezTo>
                  <a:pt x="9319" y="15087"/>
                  <a:pt x="9312" y="15091"/>
                  <a:pt x="9307" y="15096"/>
                </a:cubicBezTo>
                <a:cubicBezTo>
                  <a:pt x="9244" y="15155"/>
                  <a:pt x="9197" y="15182"/>
                  <a:pt x="9123" y="15204"/>
                </a:cubicBezTo>
                <a:cubicBezTo>
                  <a:pt x="9123" y="15204"/>
                  <a:pt x="9119" y="15203"/>
                  <a:pt x="9118" y="15204"/>
                </a:cubicBezTo>
                <a:cubicBezTo>
                  <a:pt x="9115" y="15205"/>
                  <a:pt x="9109" y="15207"/>
                  <a:pt x="9106" y="15208"/>
                </a:cubicBezTo>
                <a:cubicBezTo>
                  <a:pt x="9101" y="15210"/>
                  <a:pt x="9100" y="15216"/>
                  <a:pt x="9095" y="15218"/>
                </a:cubicBezTo>
                <a:cubicBezTo>
                  <a:pt x="9073" y="15226"/>
                  <a:pt x="9048" y="15232"/>
                  <a:pt x="9026" y="15236"/>
                </a:cubicBezTo>
                <a:cubicBezTo>
                  <a:pt x="9021" y="15237"/>
                  <a:pt x="9020" y="15235"/>
                  <a:pt x="9015" y="15236"/>
                </a:cubicBezTo>
                <a:cubicBezTo>
                  <a:pt x="8992" y="15240"/>
                  <a:pt x="8964" y="15246"/>
                  <a:pt x="8940" y="15246"/>
                </a:cubicBezTo>
                <a:cubicBezTo>
                  <a:pt x="8913" y="15246"/>
                  <a:pt x="8884" y="15241"/>
                  <a:pt x="8854" y="15236"/>
                </a:cubicBezTo>
                <a:cubicBezTo>
                  <a:pt x="8793" y="15227"/>
                  <a:pt x="8726" y="15208"/>
                  <a:pt x="8648" y="15180"/>
                </a:cubicBezTo>
                <a:cubicBezTo>
                  <a:pt x="8632" y="15175"/>
                  <a:pt x="8617" y="15168"/>
                  <a:pt x="8602" y="15162"/>
                </a:cubicBezTo>
                <a:cubicBezTo>
                  <a:pt x="8593" y="15158"/>
                  <a:pt x="8587" y="15155"/>
                  <a:pt x="8579" y="15152"/>
                </a:cubicBezTo>
                <a:cubicBezTo>
                  <a:pt x="8559" y="15144"/>
                  <a:pt x="8536" y="15133"/>
                  <a:pt x="8516" y="15124"/>
                </a:cubicBezTo>
                <a:cubicBezTo>
                  <a:pt x="8510" y="15122"/>
                  <a:pt x="8509" y="15122"/>
                  <a:pt x="8505" y="15120"/>
                </a:cubicBezTo>
                <a:cubicBezTo>
                  <a:pt x="8503" y="15119"/>
                  <a:pt x="8501" y="15116"/>
                  <a:pt x="8499" y="15115"/>
                </a:cubicBezTo>
                <a:cubicBezTo>
                  <a:pt x="8485" y="15108"/>
                  <a:pt x="8472" y="15104"/>
                  <a:pt x="8459" y="15096"/>
                </a:cubicBezTo>
                <a:cubicBezTo>
                  <a:pt x="8457" y="15095"/>
                  <a:pt x="8455" y="15093"/>
                  <a:pt x="8453" y="15091"/>
                </a:cubicBezTo>
                <a:cubicBezTo>
                  <a:pt x="8443" y="15086"/>
                  <a:pt x="8434" y="15078"/>
                  <a:pt x="8424" y="15073"/>
                </a:cubicBezTo>
                <a:cubicBezTo>
                  <a:pt x="8411" y="15065"/>
                  <a:pt x="8397" y="15058"/>
                  <a:pt x="8384" y="15049"/>
                </a:cubicBezTo>
                <a:cubicBezTo>
                  <a:pt x="8370" y="15040"/>
                  <a:pt x="8358" y="15031"/>
                  <a:pt x="8344" y="15021"/>
                </a:cubicBezTo>
                <a:cubicBezTo>
                  <a:pt x="8342" y="15020"/>
                  <a:pt x="8341" y="15018"/>
                  <a:pt x="8338" y="15017"/>
                </a:cubicBezTo>
                <a:cubicBezTo>
                  <a:pt x="8333" y="15013"/>
                  <a:pt x="8326" y="15011"/>
                  <a:pt x="8321" y="15007"/>
                </a:cubicBezTo>
                <a:cubicBezTo>
                  <a:pt x="8299" y="14990"/>
                  <a:pt x="8279" y="14971"/>
                  <a:pt x="8258" y="14951"/>
                </a:cubicBezTo>
                <a:cubicBezTo>
                  <a:pt x="8236" y="14930"/>
                  <a:pt x="8217" y="14910"/>
                  <a:pt x="8201" y="14891"/>
                </a:cubicBezTo>
                <a:cubicBezTo>
                  <a:pt x="8200" y="14890"/>
                  <a:pt x="8196" y="14887"/>
                  <a:pt x="8195" y="14886"/>
                </a:cubicBezTo>
                <a:cubicBezTo>
                  <a:pt x="8180" y="14868"/>
                  <a:pt x="8166" y="14849"/>
                  <a:pt x="8155" y="14830"/>
                </a:cubicBezTo>
                <a:cubicBezTo>
                  <a:pt x="8152" y="14825"/>
                  <a:pt x="8151" y="14824"/>
                  <a:pt x="8149" y="14821"/>
                </a:cubicBezTo>
                <a:cubicBezTo>
                  <a:pt x="8147" y="14817"/>
                  <a:pt x="8145" y="14811"/>
                  <a:pt x="8144" y="14806"/>
                </a:cubicBezTo>
                <a:cubicBezTo>
                  <a:pt x="8141" y="14801"/>
                  <a:pt x="8140" y="14794"/>
                  <a:pt x="8138" y="14788"/>
                </a:cubicBezTo>
                <a:cubicBezTo>
                  <a:pt x="8089" y="14691"/>
                  <a:pt x="8080" y="14599"/>
                  <a:pt x="8132" y="14517"/>
                </a:cubicBezTo>
                <a:cubicBezTo>
                  <a:pt x="8136" y="14510"/>
                  <a:pt x="8144" y="14501"/>
                  <a:pt x="8149" y="14493"/>
                </a:cubicBezTo>
                <a:cubicBezTo>
                  <a:pt x="8151" y="14489"/>
                  <a:pt x="8153" y="14484"/>
                  <a:pt x="8155" y="14479"/>
                </a:cubicBezTo>
                <a:cubicBezTo>
                  <a:pt x="8173" y="14443"/>
                  <a:pt x="8197" y="14410"/>
                  <a:pt x="8230" y="14377"/>
                </a:cubicBezTo>
                <a:cubicBezTo>
                  <a:pt x="8302" y="14302"/>
                  <a:pt x="8361" y="14221"/>
                  <a:pt x="8361" y="14199"/>
                </a:cubicBezTo>
                <a:cubicBezTo>
                  <a:pt x="8361" y="14182"/>
                  <a:pt x="8195" y="14074"/>
                  <a:pt x="7943" y="13923"/>
                </a:cubicBezTo>
                <a:cubicBezTo>
                  <a:pt x="7823" y="13852"/>
                  <a:pt x="7686" y="13772"/>
                  <a:pt x="7536" y="13685"/>
                </a:cubicBezTo>
                <a:cubicBezTo>
                  <a:pt x="7503" y="13666"/>
                  <a:pt x="7464" y="13645"/>
                  <a:pt x="7427" y="13624"/>
                </a:cubicBezTo>
                <a:cubicBezTo>
                  <a:pt x="7129" y="13453"/>
                  <a:pt x="6799" y="13265"/>
                  <a:pt x="6493" y="13096"/>
                </a:cubicBezTo>
                <a:cubicBezTo>
                  <a:pt x="6326" y="13005"/>
                  <a:pt x="6165" y="12919"/>
                  <a:pt x="6023" y="12844"/>
                </a:cubicBezTo>
                <a:cubicBezTo>
                  <a:pt x="5898" y="12777"/>
                  <a:pt x="5799" y="12726"/>
                  <a:pt x="5708" y="12681"/>
                </a:cubicBezTo>
                <a:cubicBezTo>
                  <a:pt x="5645" y="12649"/>
                  <a:pt x="5582" y="12619"/>
                  <a:pt x="5542" y="12601"/>
                </a:cubicBezTo>
                <a:cubicBezTo>
                  <a:pt x="5509" y="12586"/>
                  <a:pt x="5483" y="12573"/>
                  <a:pt x="5467" y="12568"/>
                </a:cubicBezTo>
                <a:cubicBezTo>
                  <a:pt x="5441" y="12561"/>
                  <a:pt x="5406" y="12555"/>
                  <a:pt x="5364" y="12550"/>
                </a:cubicBezTo>
                <a:cubicBezTo>
                  <a:pt x="5363" y="12550"/>
                  <a:pt x="5359" y="12550"/>
                  <a:pt x="5358" y="12550"/>
                </a:cubicBezTo>
                <a:cubicBezTo>
                  <a:pt x="5345" y="12548"/>
                  <a:pt x="5333" y="12547"/>
                  <a:pt x="5318" y="12545"/>
                </a:cubicBezTo>
                <a:cubicBezTo>
                  <a:pt x="5312" y="12544"/>
                  <a:pt x="5302" y="12546"/>
                  <a:pt x="5295" y="12545"/>
                </a:cubicBezTo>
                <a:cubicBezTo>
                  <a:pt x="5267" y="12543"/>
                  <a:pt x="5236" y="12542"/>
                  <a:pt x="5204" y="12540"/>
                </a:cubicBezTo>
                <a:cubicBezTo>
                  <a:pt x="5202" y="12540"/>
                  <a:pt x="5200" y="12541"/>
                  <a:pt x="5198" y="12540"/>
                </a:cubicBezTo>
                <a:cubicBezTo>
                  <a:pt x="5186" y="12540"/>
                  <a:pt x="5176" y="12536"/>
                  <a:pt x="5164" y="12536"/>
                </a:cubicBezTo>
                <a:cubicBezTo>
                  <a:pt x="5162" y="12536"/>
                  <a:pt x="5159" y="12536"/>
                  <a:pt x="5158" y="12536"/>
                </a:cubicBezTo>
                <a:cubicBezTo>
                  <a:pt x="5099" y="12533"/>
                  <a:pt x="5036" y="12532"/>
                  <a:pt x="4969" y="12531"/>
                </a:cubicBezTo>
                <a:close/>
                <a:moveTo>
                  <a:pt x="3169" y="12863"/>
                </a:moveTo>
                <a:cubicBezTo>
                  <a:pt x="3117" y="12863"/>
                  <a:pt x="3062" y="12868"/>
                  <a:pt x="3020" y="12877"/>
                </a:cubicBezTo>
                <a:cubicBezTo>
                  <a:pt x="2994" y="12882"/>
                  <a:pt x="2976" y="12888"/>
                  <a:pt x="2957" y="12896"/>
                </a:cubicBezTo>
                <a:cubicBezTo>
                  <a:pt x="2945" y="12901"/>
                  <a:pt x="2932" y="12908"/>
                  <a:pt x="2923" y="12914"/>
                </a:cubicBezTo>
                <a:cubicBezTo>
                  <a:pt x="2914" y="12921"/>
                  <a:pt x="2906" y="12930"/>
                  <a:pt x="2900" y="12938"/>
                </a:cubicBezTo>
                <a:cubicBezTo>
                  <a:pt x="2899" y="12939"/>
                  <a:pt x="2896" y="12940"/>
                  <a:pt x="2894" y="12942"/>
                </a:cubicBezTo>
                <a:cubicBezTo>
                  <a:pt x="2890" y="12949"/>
                  <a:pt x="2886" y="12958"/>
                  <a:pt x="2883" y="12966"/>
                </a:cubicBezTo>
                <a:cubicBezTo>
                  <a:pt x="2882" y="12968"/>
                  <a:pt x="2878" y="12967"/>
                  <a:pt x="2877" y="12970"/>
                </a:cubicBezTo>
                <a:cubicBezTo>
                  <a:pt x="2875" y="12976"/>
                  <a:pt x="2878" y="12983"/>
                  <a:pt x="2877" y="12989"/>
                </a:cubicBezTo>
                <a:cubicBezTo>
                  <a:pt x="2873" y="13007"/>
                  <a:pt x="2871" y="13025"/>
                  <a:pt x="2871" y="13050"/>
                </a:cubicBezTo>
                <a:cubicBezTo>
                  <a:pt x="2871" y="13069"/>
                  <a:pt x="2872" y="13093"/>
                  <a:pt x="2877" y="13115"/>
                </a:cubicBezTo>
                <a:cubicBezTo>
                  <a:pt x="2882" y="13137"/>
                  <a:pt x="2890" y="13158"/>
                  <a:pt x="2900" y="13181"/>
                </a:cubicBezTo>
                <a:cubicBezTo>
                  <a:pt x="2910" y="13203"/>
                  <a:pt x="2922" y="13227"/>
                  <a:pt x="2934" y="13246"/>
                </a:cubicBezTo>
                <a:cubicBezTo>
                  <a:pt x="2947" y="13265"/>
                  <a:pt x="2960" y="13283"/>
                  <a:pt x="2974" y="13297"/>
                </a:cubicBezTo>
                <a:cubicBezTo>
                  <a:pt x="2989" y="13311"/>
                  <a:pt x="3134" y="13396"/>
                  <a:pt x="3376" y="13540"/>
                </a:cubicBezTo>
                <a:cubicBezTo>
                  <a:pt x="3617" y="13684"/>
                  <a:pt x="3955" y="13885"/>
                  <a:pt x="4373" y="14129"/>
                </a:cubicBezTo>
                <a:cubicBezTo>
                  <a:pt x="5209" y="14618"/>
                  <a:pt x="6348" y="15280"/>
                  <a:pt x="7588" y="15993"/>
                </a:cubicBezTo>
                <a:cubicBezTo>
                  <a:pt x="10066" y="17421"/>
                  <a:pt x="12145" y="18587"/>
                  <a:pt x="12201" y="18586"/>
                </a:cubicBezTo>
                <a:cubicBezTo>
                  <a:pt x="12274" y="18586"/>
                  <a:pt x="12328" y="18578"/>
                  <a:pt x="12367" y="18554"/>
                </a:cubicBezTo>
                <a:cubicBezTo>
                  <a:pt x="12380" y="18546"/>
                  <a:pt x="12392" y="18537"/>
                  <a:pt x="12401" y="18526"/>
                </a:cubicBezTo>
                <a:cubicBezTo>
                  <a:pt x="12411" y="18515"/>
                  <a:pt x="12418" y="18502"/>
                  <a:pt x="12424" y="18488"/>
                </a:cubicBezTo>
                <a:cubicBezTo>
                  <a:pt x="12431" y="18474"/>
                  <a:pt x="12438" y="18454"/>
                  <a:pt x="12442" y="18437"/>
                </a:cubicBezTo>
                <a:cubicBezTo>
                  <a:pt x="12445" y="18419"/>
                  <a:pt x="12447" y="18402"/>
                  <a:pt x="12447" y="18381"/>
                </a:cubicBezTo>
                <a:cubicBezTo>
                  <a:pt x="12448" y="18360"/>
                  <a:pt x="12444" y="18335"/>
                  <a:pt x="12442" y="18311"/>
                </a:cubicBezTo>
                <a:lnTo>
                  <a:pt x="12424" y="18147"/>
                </a:lnTo>
                <a:cubicBezTo>
                  <a:pt x="12388" y="18115"/>
                  <a:pt x="12220" y="18008"/>
                  <a:pt x="12035" y="17900"/>
                </a:cubicBezTo>
                <a:cubicBezTo>
                  <a:pt x="11438" y="17552"/>
                  <a:pt x="9641" y="16510"/>
                  <a:pt x="8069" y="15596"/>
                </a:cubicBezTo>
                <a:cubicBezTo>
                  <a:pt x="7302" y="15151"/>
                  <a:pt x="7187" y="15080"/>
                  <a:pt x="6138" y="14470"/>
                </a:cubicBezTo>
                <a:cubicBezTo>
                  <a:pt x="6134" y="14468"/>
                  <a:pt x="6125" y="14463"/>
                  <a:pt x="6121" y="14461"/>
                </a:cubicBezTo>
                <a:cubicBezTo>
                  <a:pt x="5605" y="14164"/>
                  <a:pt x="5129" y="13890"/>
                  <a:pt x="4728" y="13662"/>
                </a:cubicBezTo>
                <a:cubicBezTo>
                  <a:pt x="4309" y="13423"/>
                  <a:pt x="3964" y="13228"/>
                  <a:pt x="3719" y="13092"/>
                </a:cubicBezTo>
                <a:cubicBezTo>
                  <a:pt x="3597" y="13024"/>
                  <a:pt x="3502" y="12970"/>
                  <a:pt x="3433" y="12933"/>
                </a:cubicBezTo>
                <a:cubicBezTo>
                  <a:pt x="3364" y="12896"/>
                  <a:pt x="3322" y="12879"/>
                  <a:pt x="3313" y="12877"/>
                </a:cubicBezTo>
                <a:cubicBezTo>
                  <a:pt x="3275" y="12869"/>
                  <a:pt x="3222" y="12862"/>
                  <a:pt x="3169" y="12863"/>
                </a:cubicBezTo>
                <a:close/>
                <a:moveTo>
                  <a:pt x="2774" y="13718"/>
                </a:moveTo>
                <a:cubicBezTo>
                  <a:pt x="2756" y="13719"/>
                  <a:pt x="2732" y="13721"/>
                  <a:pt x="2711" y="13727"/>
                </a:cubicBezTo>
                <a:cubicBezTo>
                  <a:pt x="2684" y="13735"/>
                  <a:pt x="2654" y="13748"/>
                  <a:pt x="2619" y="13765"/>
                </a:cubicBezTo>
                <a:cubicBezTo>
                  <a:pt x="2572" y="13786"/>
                  <a:pt x="2520" y="13815"/>
                  <a:pt x="2447" y="13853"/>
                </a:cubicBezTo>
                <a:cubicBezTo>
                  <a:pt x="2381" y="13888"/>
                  <a:pt x="2301" y="13923"/>
                  <a:pt x="2218" y="13961"/>
                </a:cubicBezTo>
                <a:cubicBezTo>
                  <a:pt x="2189" y="13974"/>
                  <a:pt x="2157" y="13989"/>
                  <a:pt x="2126" y="14003"/>
                </a:cubicBezTo>
                <a:cubicBezTo>
                  <a:pt x="2067" y="14029"/>
                  <a:pt x="2008" y="14051"/>
                  <a:pt x="1943" y="14078"/>
                </a:cubicBezTo>
                <a:cubicBezTo>
                  <a:pt x="1910" y="14091"/>
                  <a:pt x="1879" y="14106"/>
                  <a:pt x="1846" y="14120"/>
                </a:cubicBezTo>
                <a:cubicBezTo>
                  <a:pt x="1775" y="14148"/>
                  <a:pt x="1701" y="14176"/>
                  <a:pt x="1628" y="14204"/>
                </a:cubicBezTo>
                <a:cubicBezTo>
                  <a:pt x="1597" y="14215"/>
                  <a:pt x="1572" y="14225"/>
                  <a:pt x="1542" y="14236"/>
                </a:cubicBezTo>
                <a:cubicBezTo>
                  <a:pt x="1438" y="14275"/>
                  <a:pt x="1330" y="14314"/>
                  <a:pt x="1227" y="14349"/>
                </a:cubicBezTo>
                <a:cubicBezTo>
                  <a:pt x="1137" y="14379"/>
                  <a:pt x="1049" y="14406"/>
                  <a:pt x="963" y="14433"/>
                </a:cubicBezTo>
                <a:cubicBezTo>
                  <a:pt x="878" y="14459"/>
                  <a:pt x="794" y="14486"/>
                  <a:pt x="717" y="14507"/>
                </a:cubicBezTo>
                <a:cubicBezTo>
                  <a:pt x="639" y="14529"/>
                  <a:pt x="565" y="14548"/>
                  <a:pt x="499" y="14564"/>
                </a:cubicBezTo>
                <a:cubicBezTo>
                  <a:pt x="224" y="14626"/>
                  <a:pt x="1" y="14688"/>
                  <a:pt x="0" y="14704"/>
                </a:cubicBezTo>
                <a:cubicBezTo>
                  <a:pt x="0" y="14720"/>
                  <a:pt x="25" y="14744"/>
                  <a:pt x="69" y="14764"/>
                </a:cubicBezTo>
                <a:cubicBezTo>
                  <a:pt x="89" y="14774"/>
                  <a:pt x="117" y="14783"/>
                  <a:pt x="144" y="14792"/>
                </a:cubicBezTo>
                <a:cubicBezTo>
                  <a:pt x="159" y="14798"/>
                  <a:pt x="173" y="14801"/>
                  <a:pt x="189" y="14806"/>
                </a:cubicBezTo>
                <a:cubicBezTo>
                  <a:pt x="197" y="14809"/>
                  <a:pt x="204" y="14813"/>
                  <a:pt x="212" y="14816"/>
                </a:cubicBezTo>
                <a:cubicBezTo>
                  <a:pt x="221" y="14819"/>
                  <a:pt x="226" y="14823"/>
                  <a:pt x="235" y="14825"/>
                </a:cubicBezTo>
                <a:cubicBezTo>
                  <a:pt x="267" y="14834"/>
                  <a:pt x="300" y="14841"/>
                  <a:pt x="333" y="14849"/>
                </a:cubicBezTo>
                <a:cubicBezTo>
                  <a:pt x="365" y="14856"/>
                  <a:pt x="400" y="14863"/>
                  <a:pt x="430" y="14867"/>
                </a:cubicBezTo>
                <a:cubicBezTo>
                  <a:pt x="460" y="14872"/>
                  <a:pt x="491" y="14876"/>
                  <a:pt x="516" y="14877"/>
                </a:cubicBezTo>
                <a:cubicBezTo>
                  <a:pt x="541" y="14878"/>
                  <a:pt x="557" y="14875"/>
                  <a:pt x="573" y="14872"/>
                </a:cubicBezTo>
                <a:cubicBezTo>
                  <a:pt x="593" y="14868"/>
                  <a:pt x="617" y="14864"/>
                  <a:pt x="636" y="14863"/>
                </a:cubicBezTo>
                <a:cubicBezTo>
                  <a:pt x="747" y="14824"/>
                  <a:pt x="903" y="14746"/>
                  <a:pt x="1427" y="14484"/>
                </a:cubicBezTo>
                <a:cubicBezTo>
                  <a:pt x="1495" y="14450"/>
                  <a:pt x="1542" y="14430"/>
                  <a:pt x="1593" y="14405"/>
                </a:cubicBezTo>
                <a:cubicBezTo>
                  <a:pt x="1649" y="14372"/>
                  <a:pt x="1707" y="14345"/>
                  <a:pt x="1765" y="14321"/>
                </a:cubicBezTo>
                <a:cubicBezTo>
                  <a:pt x="1775" y="14315"/>
                  <a:pt x="1792" y="14306"/>
                  <a:pt x="1800" y="14302"/>
                </a:cubicBezTo>
                <a:cubicBezTo>
                  <a:pt x="1836" y="14283"/>
                  <a:pt x="1867" y="14269"/>
                  <a:pt x="1891" y="14260"/>
                </a:cubicBezTo>
                <a:cubicBezTo>
                  <a:pt x="1901" y="14256"/>
                  <a:pt x="1912" y="14253"/>
                  <a:pt x="1920" y="14250"/>
                </a:cubicBezTo>
                <a:cubicBezTo>
                  <a:pt x="1925" y="14249"/>
                  <a:pt x="1928" y="14247"/>
                  <a:pt x="1932" y="14246"/>
                </a:cubicBezTo>
                <a:cubicBezTo>
                  <a:pt x="1942" y="14243"/>
                  <a:pt x="1952" y="14246"/>
                  <a:pt x="1960" y="14246"/>
                </a:cubicBezTo>
                <a:cubicBezTo>
                  <a:pt x="1962" y="14246"/>
                  <a:pt x="1964" y="14246"/>
                  <a:pt x="1966" y="14246"/>
                </a:cubicBezTo>
                <a:cubicBezTo>
                  <a:pt x="1976" y="14245"/>
                  <a:pt x="1987" y="14243"/>
                  <a:pt x="1995" y="14246"/>
                </a:cubicBezTo>
                <a:cubicBezTo>
                  <a:pt x="2047" y="14262"/>
                  <a:pt x="2033" y="14316"/>
                  <a:pt x="1960" y="14372"/>
                </a:cubicBezTo>
                <a:cubicBezTo>
                  <a:pt x="1959" y="14373"/>
                  <a:pt x="1955" y="14371"/>
                  <a:pt x="1954" y="14372"/>
                </a:cubicBezTo>
                <a:cubicBezTo>
                  <a:pt x="1913" y="14420"/>
                  <a:pt x="1826" y="14478"/>
                  <a:pt x="1702" y="14531"/>
                </a:cubicBezTo>
                <a:cubicBezTo>
                  <a:pt x="1614" y="14568"/>
                  <a:pt x="1560" y="14585"/>
                  <a:pt x="1525" y="14592"/>
                </a:cubicBezTo>
                <a:cubicBezTo>
                  <a:pt x="1467" y="14617"/>
                  <a:pt x="1415" y="14641"/>
                  <a:pt x="1336" y="14676"/>
                </a:cubicBezTo>
                <a:cubicBezTo>
                  <a:pt x="1100" y="14777"/>
                  <a:pt x="871" y="14878"/>
                  <a:pt x="831" y="14900"/>
                </a:cubicBezTo>
                <a:cubicBezTo>
                  <a:pt x="828" y="14901"/>
                  <a:pt x="828" y="14903"/>
                  <a:pt x="825" y="14905"/>
                </a:cubicBezTo>
                <a:cubicBezTo>
                  <a:pt x="846" y="14903"/>
                  <a:pt x="872" y="14901"/>
                  <a:pt x="900" y="14895"/>
                </a:cubicBezTo>
                <a:cubicBezTo>
                  <a:pt x="927" y="14890"/>
                  <a:pt x="959" y="14880"/>
                  <a:pt x="992" y="14872"/>
                </a:cubicBezTo>
                <a:cubicBezTo>
                  <a:pt x="1057" y="14856"/>
                  <a:pt x="1132" y="14837"/>
                  <a:pt x="1215" y="14811"/>
                </a:cubicBezTo>
                <a:cubicBezTo>
                  <a:pt x="1549" y="14708"/>
                  <a:pt x="2001" y="14535"/>
                  <a:pt x="2361" y="14367"/>
                </a:cubicBezTo>
                <a:cubicBezTo>
                  <a:pt x="2451" y="14325"/>
                  <a:pt x="2539" y="14281"/>
                  <a:pt x="2613" y="14241"/>
                </a:cubicBezTo>
                <a:lnTo>
                  <a:pt x="3095" y="13984"/>
                </a:lnTo>
                <a:cubicBezTo>
                  <a:pt x="3128" y="13965"/>
                  <a:pt x="3175" y="13935"/>
                  <a:pt x="3175" y="13933"/>
                </a:cubicBezTo>
                <a:lnTo>
                  <a:pt x="3112" y="13891"/>
                </a:lnTo>
                <a:cubicBezTo>
                  <a:pt x="3093" y="13880"/>
                  <a:pt x="3076" y="13868"/>
                  <a:pt x="3066" y="13863"/>
                </a:cubicBezTo>
                <a:cubicBezTo>
                  <a:pt x="3065" y="13862"/>
                  <a:pt x="3062" y="13864"/>
                  <a:pt x="3060" y="13863"/>
                </a:cubicBezTo>
                <a:cubicBezTo>
                  <a:pt x="3048" y="13857"/>
                  <a:pt x="2978" y="13817"/>
                  <a:pt x="2906" y="13774"/>
                </a:cubicBezTo>
                <a:cubicBezTo>
                  <a:pt x="2900" y="13770"/>
                  <a:pt x="2900" y="13768"/>
                  <a:pt x="2894" y="13765"/>
                </a:cubicBezTo>
                <a:cubicBezTo>
                  <a:pt x="2893" y="13764"/>
                  <a:pt x="2889" y="13765"/>
                  <a:pt x="2889" y="13765"/>
                </a:cubicBezTo>
                <a:cubicBezTo>
                  <a:pt x="2851" y="13743"/>
                  <a:pt x="2838" y="13731"/>
                  <a:pt x="2814" y="13718"/>
                </a:cubicBezTo>
                <a:cubicBezTo>
                  <a:pt x="2801" y="13715"/>
                  <a:pt x="2788" y="13717"/>
                  <a:pt x="2774" y="13718"/>
                </a:cubicBezTo>
                <a:close/>
                <a:moveTo>
                  <a:pt x="3307" y="14078"/>
                </a:moveTo>
                <a:cubicBezTo>
                  <a:pt x="3298" y="14078"/>
                  <a:pt x="3290" y="14079"/>
                  <a:pt x="3284" y="14082"/>
                </a:cubicBezTo>
                <a:cubicBezTo>
                  <a:pt x="3241" y="14103"/>
                  <a:pt x="2886" y="14321"/>
                  <a:pt x="2493" y="14564"/>
                </a:cubicBezTo>
                <a:cubicBezTo>
                  <a:pt x="2297" y="14685"/>
                  <a:pt x="2067" y="14816"/>
                  <a:pt x="1863" y="14933"/>
                </a:cubicBezTo>
                <a:cubicBezTo>
                  <a:pt x="1658" y="15049"/>
                  <a:pt x="1473" y="15153"/>
                  <a:pt x="1358" y="15208"/>
                </a:cubicBezTo>
                <a:lnTo>
                  <a:pt x="980" y="15391"/>
                </a:lnTo>
                <a:cubicBezTo>
                  <a:pt x="993" y="15395"/>
                  <a:pt x="1022" y="15399"/>
                  <a:pt x="1055" y="15400"/>
                </a:cubicBezTo>
                <a:lnTo>
                  <a:pt x="1284" y="15377"/>
                </a:lnTo>
                <a:cubicBezTo>
                  <a:pt x="1376" y="15368"/>
                  <a:pt x="1501" y="15343"/>
                  <a:pt x="1628" y="15311"/>
                </a:cubicBezTo>
                <a:cubicBezTo>
                  <a:pt x="1755" y="15279"/>
                  <a:pt x="1882" y="15239"/>
                  <a:pt x="1983" y="15199"/>
                </a:cubicBezTo>
                <a:cubicBezTo>
                  <a:pt x="2032" y="15179"/>
                  <a:pt x="2082" y="15162"/>
                  <a:pt x="2126" y="15148"/>
                </a:cubicBezTo>
                <a:cubicBezTo>
                  <a:pt x="2139" y="15143"/>
                  <a:pt x="2149" y="15142"/>
                  <a:pt x="2161" y="15138"/>
                </a:cubicBezTo>
                <a:cubicBezTo>
                  <a:pt x="2166" y="15137"/>
                  <a:pt x="2167" y="15135"/>
                  <a:pt x="2172" y="15134"/>
                </a:cubicBezTo>
                <a:cubicBezTo>
                  <a:pt x="2321" y="15056"/>
                  <a:pt x="2487" y="14958"/>
                  <a:pt x="2676" y="14835"/>
                </a:cubicBezTo>
                <a:cubicBezTo>
                  <a:pt x="2722" y="14805"/>
                  <a:pt x="2748" y="14788"/>
                  <a:pt x="2785" y="14764"/>
                </a:cubicBezTo>
                <a:cubicBezTo>
                  <a:pt x="2792" y="14760"/>
                  <a:pt x="2801" y="14755"/>
                  <a:pt x="2808" y="14750"/>
                </a:cubicBezTo>
                <a:cubicBezTo>
                  <a:pt x="2810" y="14749"/>
                  <a:pt x="2812" y="14751"/>
                  <a:pt x="2814" y="14750"/>
                </a:cubicBezTo>
                <a:cubicBezTo>
                  <a:pt x="2821" y="14746"/>
                  <a:pt x="2824" y="14741"/>
                  <a:pt x="2831" y="14736"/>
                </a:cubicBezTo>
                <a:cubicBezTo>
                  <a:pt x="2832" y="14736"/>
                  <a:pt x="2836" y="14732"/>
                  <a:pt x="2837" y="14732"/>
                </a:cubicBezTo>
                <a:cubicBezTo>
                  <a:pt x="2958" y="14656"/>
                  <a:pt x="3036" y="14614"/>
                  <a:pt x="3083" y="14601"/>
                </a:cubicBezTo>
                <a:cubicBezTo>
                  <a:pt x="3087" y="14600"/>
                  <a:pt x="3098" y="14597"/>
                  <a:pt x="3101" y="14596"/>
                </a:cubicBezTo>
                <a:cubicBezTo>
                  <a:pt x="3121" y="14592"/>
                  <a:pt x="3134" y="14591"/>
                  <a:pt x="3146" y="14596"/>
                </a:cubicBezTo>
                <a:cubicBezTo>
                  <a:pt x="3152" y="14599"/>
                  <a:pt x="3160" y="14601"/>
                  <a:pt x="3164" y="14606"/>
                </a:cubicBezTo>
                <a:cubicBezTo>
                  <a:pt x="3167" y="14610"/>
                  <a:pt x="3169" y="14618"/>
                  <a:pt x="3169" y="14624"/>
                </a:cubicBezTo>
                <a:cubicBezTo>
                  <a:pt x="3169" y="14629"/>
                  <a:pt x="3162" y="14636"/>
                  <a:pt x="3152" y="14648"/>
                </a:cubicBezTo>
                <a:cubicBezTo>
                  <a:pt x="3147" y="14654"/>
                  <a:pt x="3142" y="14659"/>
                  <a:pt x="3135" y="14666"/>
                </a:cubicBezTo>
                <a:cubicBezTo>
                  <a:pt x="3131" y="14670"/>
                  <a:pt x="3122" y="14676"/>
                  <a:pt x="3118" y="14680"/>
                </a:cubicBezTo>
                <a:cubicBezTo>
                  <a:pt x="3095" y="14703"/>
                  <a:pt x="3071" y="14727"/>
                  <a:pt x="3043" y="14750"/>
                </a:cubicBezTo>
                <a:cubicBezTo>
                  <a:pt x="3015" y="14774"/>
                  <a:pt x="2989" y="14794"/>
                  <a:pt x="2963" y="14811"/>
                </a:cubicBezTo>
                <a:cubicBezTo>
                  <a:pt x="2972" y="14835"/>
                  <a:pt x="2961" y="14858"/>
                  <a:pt x="2934" y="14872"/>
                </a:cubicBezTo>
                <a:cubicBezTo>
                  <a:pt x="2912" y="14883"/>
                  <a:pt x="2887" y="14882"/>
                  <a:pt x="2866" y="14872"/>
                </a:cubicBezTo>
                <a:cubicBezTo>
                  <a:pt x="2816" y="14903"/>
                  <a:pt x="2781" y="14926"/>
                  <a:pt x="2734" y="14956"/>
                </a:cubicBezTo>
                <a:cubicBezTo>
                  <a:pt x="2729" y="14959"/>
                  <a:pt x="2722" y="14962"/>
                  <a:pt x="2717" y="14965"/>
                </a:cubicBezTo>
                <a:cubicBezTo>
                  <a:pt x="2710" y="14969"/>
                  <a:pt x="2700" y="14980"/>
                  <a:pt x="2694" y="14984"/>
                </a:cubicBezTo>
                <a:cubicBezTo>
                  <a:pt x="2583" y="15056"/>
                  <a:pt x="2461" y="15130"/>
                  <a:pt x="2281" y="15241"/>
                </a:cubicBezTo>
                <a:cubicBezTo>
                  <a:pt x="2263" y="15252"/>
                  <a:pt x="2247" y="15263"/>
                  <a:pt x="2229" y="15274"/>
                </a:cubicBezTo>
                <a:cubicBezTo>
                  <a:pt x="2229" y="15274"/>
                  <a:pt x="2225" y="15278"/>
                  <a:pt x="2224" y="15278"/>
                </a:cubicBezTo>
                <a:cubicBezTo>
                  <a:pt x="2199" y="15294"/>
                  <a:pt x="2172" y="15309"/>
                  <a:pt x="2144" y="15325"/>
                </a:cubicBezTo>
                <a:cubicBezTo>
                  <a:pt x="2122" y="15338"/>
                  <a:pt x="2098" y="15350"/>
                  <a:pt x="2075" y="15362"/>
                </a:cubicBezTo>
                <a:cubicBezTo>
                  <a:pt x="2021" y="15393"/>
                  <a:pt x="1988" y="15409"/>
                  <a:pt x="1983" y="15409"/>
                </a:cubicBezTo>
                <a:cubicBezTo>
                  <a:pt x="1978" y="15409"/>
                  <a:pt x="1929" y="15433"/>
                  <a:pt x="1874" y="15461"/>
                </a:cubicBezTo>
                <a:cubicBezTo>
                  <a:pt x="1851" y="15472"/>
                  <a:pt x="1826" y="15483"/>
                  <a:pt x="1800" y="15493"/>
                </a:cubicBezTo>
                <a:cubicBezTo>
                  <a:pt x="1786" y="15499"/>
                  <a:pt x="1774" y="15507"/>
                  <a:pt x="1760" y="15512"/>
                </a:cubicBezTo>
                <a:cubicBezTo>
                  <a:pt x="1759" y="15512"/>
                  <a:pt x="1755" y="15512"/>
                  <a:pt x="1754" y="15512"/>
                </a:cubicBezTo>
                <a:cubicBezTo>
                  <a:pt x="1742" y="15517"/>
                  <a:pt x="1731" y="15522"/>
                  <a:pt x="1719" y="15526"/>
                </a:cubicBezTo>
                <a:cubicBezTo>
                  <a:pt x="1708" y="15530"/>
                  <a:pt x="1696" y="15532"/>
                  <a:pt x="1685" y="15535"/>
                </a:cubicBezTo>
                <a:cubicBezTo>
                  <a:pt x="1653" y="15546"/>
                  <a:pt x="1624" y="15555"/>
                  <a:pt x="1593" y="15563"/>
                </a:cubicBezTo>
                <a:cubicBezTo>
                  <a:pt x="1592" y="15564"/>
                  <a:pt x="1589" y="15568"/>
                  <a:pt x="1588" y="15568"/>
                </a:cubicBezTo>
                <a:cubicBezTo>
                  <a:pt x="1580" y="15570"/>
                  <a:pt x="1572" y="15571"/>
                  <a:pt x="1565" y="15573"/>
                </a:cubicBezTo>
                <a:cubicBezTo>
                  <a:pt x="1564" y="15573"/>
                  <a:pt x="1560" y="15572"/>
                  <a:pt x="1559" y="15573"/>
                </a:cubicBezTo>
                <a:cubicBezTo>
                  <a:pt x="1484" y="15593"/>
                  <a:pt x="1422" y="15617"/>
                  <a:pt x="1381" y="15638"/>
                </a:cubicBezTo>
                <a:cubicBezTo>
                  <a:pt x="1361" y="15649"/>
                  <a:pt x="1347" y="15656"/>
                  <a:pt x="1336" y="15666"/>
                </a:cubicBezTo>
                <a:cubicBezTo>
                  <a:pt x="1328" y="15673"/>
                  <a:pt x="1322" y="15678"/>
                  <a:pt x="1318" y="15685"/>
                </a:cubicBezTo>
                <a:cubicBezTo>
                  <a:pt x="1314" y="15692"/>
                  <a:pt x="1312" y="15702"/>
                  <a:pt x="1313" y="15708"/>
                </a:cubicBezTo>
                <a:cubicBezTo>
                  <a:pt x="1313" y="15710"/>
                  <a:pt x="1312" y="15711"/>
                  <a:pt x="1313" y="15713"/>
                </a:cubicBezTo>
                <a:cubicBezTo>
                  <a:pt x="1314" y="15719"/>
                  <a:pt x="1318" y="15726"/>
                  <a:pt x="1324" y="15732"/>
                </a:cubicBezTo>
                <a:cubicBezTo>
                  <a:pt x="1331" y="15737"/>
                  <a:pt x="1341" y="15741"/>
                  <a:pt x="1353" y="15746"/>
                </a:cubicBezTo>
                <a:cubicBezTo>
                  <a:pt x="1356" y="15747"/>
                  <a:pt x="1361" y="15749"/>
                  <a:pt x="1364" y="15750"/>
                </a:cubicBezTo>
                <a:cubicBezTo>
                  <a:pt x="1371" y="15753"/>
                  <a:pt x="1379" y="15753"/>
                  <a:pt x="1387" y="15755"/>
                </a:cubicBezTo>
                <a:cubicBezTo>
                  <a:pt x="1401" y="15759"/>
                  <a:pt x="1420" y="15762"/>
                  <a:pt x="1439" y="15764"/>
                </a:cubicBezTo>
                <a:cubicBezTo>
                  <a:pt x="1448" y="15766"/>
                  <a:pt x="1457" y="15768"/>
                  <a:pt x="1467" y="15769"/>
                </a:cubicBezTo>
                <a:cubicBezTo>
                  <a:pt x="1497" y="15772"/>
                  <a:pt x="1526" y="15774"/>
                  <a:pt x="1565" y="15774"/>
                </a:cubicBezTo>
                <a:cubicBezTo>
                  <a:pt x="1599" y="15774"/>
                  <a:pt x="1633" y="15772"/>
                  <a:pt x="1662" y="15774"/>
                </a:cubicBezTo>
                <a:cubicBezTo>
                  <a:pt x="1984" y="15692"/>
                  <a:pt x="2245" y="15596"/>
                  <a:pt x="2550" y="15428"/>
                </a:cubicBezTo>
                <a:cubicBezTo>
                  <a:pt x="2579" y="15409"/>
                  <a:pt x="2609" y="15391"/>
                  <a:pt x="2642" y="15372"/>
                </a:cubicBezTo>
                <a:cubicBezTo>
                  <a:pt x="2818" y="15269"/>
                  <a:pt x="3201" y="15017"/>
                  <a:pt x="3496" y="14811"/>
                </a:cubicBezTo>
                <a:cubicBezTo>
                  <a:pt x="3605" y="14735"/>
                  <a:pt x="3698" y="14678"/>
                  <a:pt x="3777" y="14629"/>
                </a:cubicBezTo>
                <a:cubicBezTo>
                  <a:pt x="3781" y="14626"/>
                  <a:pt x="3783" y="14618"/>
                  <a:pt x="3788" y="14615"/>
                </a:cubicBezTo>
                <a:cubicBezTo>
                  <a:pt x="3808" y="14601"/>
                  <a:pt x="3834" y="14585"/>
                  <a:pt x="3851" y="14573"/>
                </a:cubicBezTo>
                <a:cubicBezTo>
                  <a:pt x="3939" y="14512"/>
                  <a:pt x="4007" y="14463"/>
                  <a:pt x="4023" y="14447"/>
                </a:cubicBezTo>
                <a:cubicBezTo>
                  <a:pt x="4012" y="14432"/>
                  <a:pt x="4002" y="14421"/>
                  <a:pt x="3983" y="14405"/>
                </a:cubicBezTo>
                <a:cubicBezTo>
                  <a:pt x="3975" y="14398"/>
                  <a:pt x="3963" y="14388"/>
                  <a:pt x="3954" y="14381"/>
                </a:cubicBezTo>
                <a:cubicBezTo>
                  <a:pt x="3947" y="14376"/>
                  <a:pt x="3937" y="14372"/>
                  <a:pt x="3932" y="14367"/>
                </a:cubicBezTo>
                <a:cubicBezTo>
                  <a:pt x="3844" y="14314"/>
                  <a:pt x="3724" y="14245"/>
                  <a:pt x="3611" y="14180"/>
                </a:cubicBezTo>
                <a:cubicBezTo>
                  <a:pt x="3591" y="14171"/>
                  <a:pt x="3573" y="14161"/>
                  <a:pt x="3553" y="14152"/>
                </a:cubicBezTo>
                <a:cubicBezTo>
                  <a:pt x="3540" y="14146"/>
                  <a:pt x="3526" y="14144"/>
                  <a:pt x="3513" y="14138"/>
                </a:cubicBezTo>
                <a:cubicBezTo>
                  <a:pt x="3491" y="14129"/>
                  <a:pt x="3471" y="14118"/>
                  <a:pt x="3450" y="14110"/>
                </a:cubicBezTo>
                <a:cubicBezTo>
                  <a:pt x="3449" y="14110"/>
                  <a:pt x="3445" y="14111"/>
                  <a:pt x="3444" y="14110"/>
                </a:cubicBezTo>
                <a:cubicBezTo>
                  <a:pt x="3431" y="14106"/>
                  <a:pt x="3417" y="14100"/>
                  <a:pt x="3404" y="14096"/>
                </a:cubicBezTo>
                <a:cubicBezTo>
                  <a:pt x="3386" y="14091"/>
                  <a:pt x="3368" y="14090"/>
                  <a:pt x="3353" y="14087"/>
                </a:cubicBezTo>
                <a:cubicBezTo>
                  <a:pt x="3335" y="14083"/>
                  <a:pt x="3320" y="14077"/>
                  <a:pt x="3307" y="14078"/>
                </a:cubicBezTo>
                <a:close/>
                <a:moveTo>
                  <a:pt x="4144" y="14540"/>
                </a:moveTo>
                <a:cubicBezTo>
                  <a:pt x="4110" y="14564"/>
                  <a:pt x="4061" y="14602"/>
                  <a:pt x="3989" y="14657"/>
                </a:cubicBezTo>
                <a:lnTo>
                  <a:pt x="3983" y="14662"/>
                </a:lnTo>
                <a:lnTo>
                  <a:pt x="3966" y="14671"/>
                </a:lnTo>
                <a:lnTo>
                  <a:pt x="3914" y="14713"/>
                </a:lnTo>
                <a:cubicBezTo>
                  <a:pt x="3768" y="14824"/>
                  <a:pt x="3543" y="15002"/>
                  <a:pt x="3410" y="15106"/>
                </a:cubicBezTo>
                <a:cubicBezTo>
                  <a:pt x="3348" y="15154"/>
                  <a:pt x="3283" y="15197"/>
                  <a:pt x="3221" y="15241"/>
                </a:cubicBezTo>
                <a:cubicBezTo>
                  <a:pt x="3220" y="15242"/>
                  <a:pt x="3216" y="15245"/>
                  <a:pt x="3215" y="15246"/>
                </a:cubicBezTo>
                <a:cubicBezTo>
                  <a:pt x="3198" y="15258"/>
                  <a:pt x="3190" y="15263"/>
                  <a:pt x="3175" y="15274"/>
                </a:cubicBezTo>
                <a:cubicBezTo>
                  <a:pt x="3136" y="15302"/>
                  <a:pt x="3098" y="15331"/>
                  <a:pt x="3083" y="15339"/>
                </a:cubicBezTo>
                <a:cubicBezTo>
                  <a:pt x="3078" y="15342"/>
                  <a:pt x="3062" y="15349"/>
                  <a:pt x="3055" y="15353"/>
                </a:cubicBezTo>
                <a:cubicBezTo>
                  <a:pt x="3050" y="15356"/>
                  <a:pt x="3040" y="15361"/>
                  <a:pt x="3038" y="15362"/>
                </a:cubicBezTo>
                <a:cubicBezTo>
                  <a:pt x="2969" y="15400"/>
                  <a:pt x="2891" y="15440"/>
                  <a:pt x="2808" y="15479"/>
                </a:cubicBezTo>
                <a:cubicBezTo>
                  <a:pt x="2786" y="15491"/>
                  <a:pt x="2759" y="15507"/>
                  <a:pt x="2740" y="15517"/>
                </a:cubicBezTo>
                <a:cubicBezTo>
                  <a:pt x="2595" y="15585"/>
                  <a:pt x="2517" y="15619"/>
                  <a:pt x="2464" y="15633"/>
                </a:cubicBezTo>
                <a:cubicBezTo>
                  <a:pt x="2461" y="15635"/>
                  <a:pt x="2456" y="15637"/>
                  <a:pt x="2453" y="15638"/>
                </a:cubicBezTo>
                <a:cubicBezTo>
                  <a:pt x="2388" y="15666"/>
                  <a:pt x="2319" y="15693"/>
                  <a:pt x="2241" y="15722"/>
                </a:cubicBezTo>
                <a:cubicBezTo>
                  <a:pt x="2239" y="15723"/>
                  <a:pt x="2237" y="15726"/>
                  <a:pt x="2235" y="15727"/>
                </a:cubicBezTo>
                <a:cubicBezTo>
                  <a:pt x="2232" y="15728"/>
                  <a:pt x="2227" y="15730"/>
                  <a:pt x="2224" y="15732"/>
                </a:cubicBezTo>
                <a:cubicBezTo>
                  <a:pt x="2214" y="15735"/>
                  <a:pt x="2205" y="15737"/>
                  <a:pt x="2195" y="15741"/>
                </a:cubicBezTo>
                <a:cubicBezTo>
                  <a:pt x="2167" y="15752"/>
                  <a:pt x="2137" y="15763"/>
                  <a:pt x="2109" y="15774"/>
                </a:cubicBezTo>
                <a:cubicBezTo>
                  <a:pt x="2108" y="15774"/>
                  <a:pt x="2105" y="15773"/>
                  <a:pt x="2103" y="15774"/>
                </a:cubicBezTo>
                <a:cubicBezTo>
                  <a:pt x="1998" y="15813"/>
                  <a:pt x="1896" y="15849"/>
                  <a:pt x="1805" y="15876"/>
                </a:cubicBezTo>
                <a:cubicBezTo>
                  <a:pt x="1779" y="15885"/>
                  <a:pt x="1754" y="15899"/>
                  <a:pt x="1737" y="15914"/>
                </a:cubicBezTo>
                <a:cubicBezTo>
                  <a:pt x="1728" y="15921"/>
                  <a:pt x="1725" y="15929"/>
                  <a:pt x="1719" y="15937"/>
                </a:cubicBezTo>
                <a:cubicBezTo>
                  <a:pt x="1714" y="15945"/>
                  <a:pt x="1708" y="15953"/>
                  <a:pt x="1708" y="15961"/>
                </a:cubicBezTo>
                <a:cubicBezTo>
                  <a:pt x="1708" y="15967"/>
                  <a:pt x="1714" y="15970"/>
                  <a:pt x="1719" y="15975"/>
                </a:cubicBezTo>
                <a:cubicBezTo>
                  <a:pt x="1725" y="15979"/>
                  <a:pt x="1733" y="15985"/>
                  <a:pt x="1742" y="15989"/>
                </a:cubicBezTo>
                <a:cubicBezTo>
                  <a:pt x="1763" y="15995"/>
                  <a:pt x="1787" y="15996"/>
                  <a:pt x="1823" y="15998"/>
                </a:cubicBezTo>
                <a:cubicBezTo>
                  <a:pt x="1894" y="16001"/>
                  <a:pt x="1996" y="15993"/>
                  <a:pt x="2103" y="15979"/>
                </a:cubicBezTo>
                <a:cubicBezTo>
                  <a:pt x="2157" y="15972"/>
                  <a:pt x="2213" y="15966"/>
                  <a:pt x="2270" y="15956"/>
                </a:cubicBezTo>
                <a:cubicBezTo>
                  <a:pt x="2382" y="15935"/>
                  <a:pt x="2494" y="15907"/>
                  <a:pt x="2591" y="15876"/>
                </a:cubicBezTo>
                <a:cubicBezTo>
                  <a:pt x="2639" y="15861"/>
                  <a:pt x="2685" y="15847"/>
                  <a:pt x="2722" y="15830"/>
                </a:cubicBezTo>
                <a:cubicBezTo>
                  <a:pt x="2782" y="15803"/>
                  <a:pt x="2835" y="15780"/>
                  <a:pt x="2883" y="15764"/>
                </a:cubicBezTo>
                <a:cubicBezTo>
                  <a:pt x="2904" y="15754"/>
                  <a:pt x="2926" y="15747"/>
                  <a:pt x="2946" y="15736"/>
                </a:cubicBezTo>
                <a:cubicBezTo>
                  <a:pt x="3216" y="15595"/>
                  <a:pt x="3858" y="15181"/>
                  <a:pt x="4361" y="14830"/>
                </a:cubicBezTo>
                <a:lnTo>
                  <a:pt x="4476" y="14750"/>
                </a:lnTo>
                <a:cubicBezTo>
                  <a:pt x="4463" y="14712"/>
                  <a:pt x="4442" y="14679"/>
                  <a:pt x="4413" y="14648"/>
                </a:cubicBezTo>
                <a:cubicBezTo>
                  <a:pt x="4406" y="14640"/>
                  <a:pt x="4392" y="14631"/>
                  <a:pt x="4384" y="14624"/>
                </a:cubicBezTo>
                <a:cubicBezTo>
                  <a:pt x="4353" y="14607"/>
                  <a:pt x="4329" y="14595"/>
                  <a:pt x="4298" y="14578"/>
                </a:cubicBezTo>
                <a:cubicBezTo>
                  <a:pt x="4285" y="14570"/>
                  <a:pt x="4282" y="14570"/>
                  <a:pt x="4270" y="14564"/>
                </a:cubicBezTo>
                <a:cubicBezTo>
                  <a:pt x="4266" y="14562"/>
                  <a:pt x="4267" y="14560"/>
                  <a:pt x="4264" y="14559"/>
                </a:cubicBezTo>
                <a:cubicBezTo>
                  <a:pt x="4245" y="14554"/>
                  <a:pt x="4226" y="14550"/>
                  <a:pt x="4207" y="14550"/>
                </a:cubicBezTo>
                <a:cubicBezTo>
                  <a:pt x="4188" y="14550"/>
                  <a:pt x="4169" y="14547"/>
                  <a:pt x="4149" y="14540"/>
                </a:cubicBezTo>
                <a:cubicBezTo>
                  <a:pt x="4149" y="14540"/>
                  <a:pt x="4144" y="14540"/>
                  <a:pt x="4144" y="14540"/>
                </a:cubicBezTo>
                <a:close/>
                <a:moveTo>
                  <a:pt x="4487" y="14858"/>
                </a:moveTo>
                <a:cubicBezTo>
                  <a:pt x="4400" y="14901"/>
                  <a:pt x="4186" y="15042"/>
                  <a:pt x="3903" y="15241"/>
                </a:cubicBezTo>
                <a:cubicBezTo>
                  <a:pt x="3713" y="15375"/>
                  <a:pt x="3550" y="15486"/>
                  <a:pt x="3410" y="15582"/>
                </a:cubicBezTo>
                <a:cubicBezTo>
                  <a:pt x="3407" y="15584"/>
                  <a:pt x="3406" y="15586"/>
                  <a:pt x="3404" y="15587"/>
                </a:cubicBezTo>
                <a:cubicBezTo>
                  <a:pt x="3403" y="15588"/>
                  <a:pt x="3394" y="15590"/>
                  <a:pt x="3393" y="15591"/>
                </a:cubicBezTo>
                <a:cubicBezTo>
                  <a:pt x="3348" y="15624"/>
                  <a:pt x="3271" y="15678"/>
                  <a:pt x="3215" y="15713"/>
                </a:cubicBezTo>
                <a:cubicBezTo>
                  <a:pt x="3167" y="15743"/>
                  <a:pt x="3112" y="15778"/>
                  <a:pt x="3078" y="15802"/>
                </a:cubicBezTo>
                <a:cubicBezTo>
                  <a:pt x="3072" y="15805"/>
                  <a:pt x="3059" y="15813"/>
                  <a:pt x="3055" y="15816"/>
                </a:cubicBezTo>
                <a:cubicBezTo>
                  <a:pt x="3053" y="15817"/>
                  <a:pt x="3056" y="15819"/>
                  <a:pt x="3055" y="15820"/>
                </a:cubicBezTo>
                <a:cubicBezTo>
                  <a:pt x="3052" y="15824"/>
                  <a:pt x="3047" y="15826"/>
                  <a:pt x="3043" y="15830"/>
                </a:cubicBezTo>
                <a:cubicBezTo>
                  <a:pt x="3023" y="15850"/>
                  <a:pt x="2976" y="15881"/>
                  <a:pt x="2911" y="15918"/>
                </a:cubicBezTo>
                <a:cubicBezTo>
                  <a:pt x="2847" y="15956"/>
                  <a:pt x="2765" y="15999"/>
                  <a:pt x="2688" y="16035"/>
                </a:cubicBezTo>
                <a:cubicBezTo>
                  <a:pt x="2615" y="16070"/>
                  <a:pt x="2563" y="16098"/>
                  <a:pt x="2516" y="16124"/>
                </a:cubicBezTo>
                <a:cubicBezTo>
                  <a:pt x="2481" y="16143"/>
                  <a:pt x="2453" y="16159"/>
                  <a:pt x="2430" y="16175"/>
                </a:cubicBezTo>
                <a:cubicBezTo>
                  <a:pt x="2409" y="16190"/>
                  <a:pt x="2392" y="16203"/>
                  <a:pt x="2378" y="16218"/>
                </a:cubicBezTo>
                <a:cubicBezTo>
                  <a:pt x="2374" y="16222"/>
                  <a:pt x="2371" y="16227"/>
                  <a:pt x="2367" y="16232"/>
                </a:cubicBezTo>
                <a:cubicBezTo>
                  <a:pt x="2358" y="16243"/>
                  <a:pt x="2350" y="16257"/>
                  <a:pt x="2344" y="16269"/>
                </a:cubicBezTo>
                <a:cubicBezTo>
                  <a:pt x="2341" y="16274"/>
                  <a:pt x="2340" y="16277"/>
                  <a:pt x="2338" y="16283"/>
                </a:cubicBezTo>
                <a:cubicBezTo>
                  <a:pt x="2334" y="16295"/>
                  <a:pt x="2329" y="16311"/>
                  <a:pt x="2327" y="16325"/>
                </a:cubicBezTo>
                <a:cubicBezTo>
                  <a:pt x="2326" y="16331"/>
                  <a:pt x="2328" y="16337"/>
                  <a:pt x="2327" y="16344"/>
                </a:cubicBezTo>
                <a:cubicBezTo>
                  <a:pt x="2325" y="16364"/>
                  <a:pt x="2321" y="16384"/>
                  <a:pt x="2321" y="16409"/>
                </a:cubicBezTo>
                <a:cubicBezTo>
                  <a:pt x="2321" y="16440"/>
                  <a:pt x="2318" y="16466"/>
                  <a:pt x="2321" y="16484"/>
                </a:cubicBezTo>
                <a:cubicBezTo>
                  <a:pt x="2323" y="16493"/>
                  <a:pt x="2324" y="16497"/>
                  <a:pt x="2327" y="16503"/>
                </a:cubicBezTo>
                <a:cubicBezTo>
                  <a:pt x="2330" y="16508"/>
                  <a:pt x="2334" y="16514"/>
                  <a:pt x="2338" y="16517"/>
                </a:cubicBezTo>
                <a:cubicBezTo>
                  <a:pt x="2347" y="16522"/>
                  <a:pt x="2362" y="16525"/>
                  <a:pt x="2378" y="16521"/>
                </a:cubicBezTo>
                <a:cubicBezTo>
                  <a:pt x="2395" y="16517"/>
                  <a:pt x="2414" y="16505"/>
                  <a:pt x="2442" y="16493"/>
                </a:cubicBezTo>
                <a:cubicBezTo>
                  <a:pt x="2459" y="16486"/>
                  <a:pt x="2477" y="16479"/>
                  <a:pt x="2493" y="16474"/>
                </a:cubicBezTo>
                <a:cubicBezTo>
                  <a:pt x="2499" y="16473"/>
                  <a:pt x="2505" y="16476"/>
                  <a:pt x="2510" y="16474"/>
                </a:cubicBezTo>
                <a:cubicBezTo>
                  <a:pt x="2517" y="16473"/>
                  <a:pt x="2521" y="16471"/>
                  <a:pt x="2527" y="16470"/>
                </a:cubicBezTo>
                <a:cubicBezTo>
                  <a:pt x="2565" y="16449"/>
                  <a:pt x="2627" y="16419"/>
                  <a:pt x="2682" y="16390"/>
                </a:cubicBezTo>
                <a:cubicBezTo>
                  <a:pt x="2683" y="16390"/>
                  <a:pt x="2682" y="16386"/>
                  <a:pt x="2682" y="16386"/>
                </a:cubicBezTo>
                <a:cubicBezTo>
                  <a:pt x="2720" y="16364"/>
                  <a:pt x="2761" y="16347"/>
                  <a:pt x="2814" y="16320"/>
                </a:cubicBezTo>
                <a:cubicBezTo>
                  <a:pt x="2816" y="16319"/>
                  <a:pt x="2819" y="16316"/>
                  <a:pt x="2820" y="16316"/>
                </a:cubicBezTo>
                <a:cubicBezTo>
                  <a:pt x="2823" y="16314"/>
                  <a:pt x="2823" y="16312"/>
                  <a:pt x="2825" y="16311"/>
                </a:cubicBezTo>
                <a:cubicBezTo>
                  <a:pt x="3116" y="16169"/>
                  <a:pt x="3228" y="16093"/>
                  <a:pt x="3588" y="15774"/>
                </a:cubicBezTo>
                <a:cubicBezTo>
                  <a:pt x="4015" y="15394"/>
                  <a:pt x="4321" y="15100"/>
                  <a:pt x="4453" y="14951"/>
                </a:cubicBezTo>
                <a:cubicBezTo>
                  <a:pt x="4454" y="14950"/>
                  <a:pt x="4458" y="14952"/>
                  <a:pt x="4459" y="14951"/>
                </a:cubicBezTo>
                <a:cubicBezTo>
                  <a:pt x="4468" y="14941"/>
                  <a:pt x="4474" y="14929"/>
                  <a:pt x="4482" y="14919"/>
                </a:cubicBezTo>
                <a:cubicBezTo>
                  <a:pt x="4482" y="14917"/>
                  <a:pt x="4482" y="14916"/>
                  <a:pt x="4482" y="14914"/>
                </a:cubicBezTo>
                <a:cubicBezTo>
                  <a:pt x="4482" y="14897"/>
                  <a:pt x="4485" y="14878"/>
                  <a:pt x="4487" y="14858"/>
                </a:cubicBezTo>
                <a:close/>
                <a:moveTo>
                  <a:pt x="4774" y="14867"/>
                </a:moveTo>
                <a:lnTo>
                  <a:pt x="4688" y="14937"/>
                </a:lnTo>
                <a:cubicBezTo>
                  <a:pt x="4640" y="14981"/>
                  <a:pt x="4582" y="15034"/>
                  <a:pt x="4482" y="15134"/>
                </a:cubicBezTo>
                <a:cubicBezTo>
                  <a:pt x="4365" y="15249"/>
                  <a:pt x="4322" y="15283"/>
                  <a:pt x="4241" y="15362"/>
                </a:cubicBezTo>
                <a:cubicBezTo>
                  <a:pt x="4206" y="15432"/>
                  <a:pt x="4062" y="15568"/>
                  <a:pt x="3668" y="15909"/>
                </a:cubicBezTo>
                <a:cubicBezTo>
                  <a:pt x="3517" y="16039"/>
                  <a:pt x="3374" y="16147"/>
                  <a:pt x="3353" y="16147"/>
                </a:cubicBezTo>
                <a:cubicBezTo>
                  <a:pt x="3349" y="16147"/>
                  <a:pt x="3351" y="16148"/>
                  <a:pt x="3347" y="16147"/>
                </a:cubicBezTo>
                <a:cubicBezTo>
                  <a:pt x="3338" y="16154"/>
                  <a:pt x="3327" y="16155"/>
                  <a:pt x="3318" y="16161"/>
                </a:cubicBezTo>
                <a:cubicBezTo>
                  <a:pt x="3317" y="16162"/>
                  <a:pt x="3318" y="16166"/>
                  <a:pt x="3318" y="16166"/>
                </a:cubicBezTo>
                <a:cubicBezTo>
                  <a:pt x="3226" y="16230"/>
                  <a:pt x="3136" y="16288"/>
                  <a:pt x="3055" y="16339"/>
                </a:cubicBezTo>
                <a:cubicBezTo>
                  <a:pt x="3054" y="16340"/>
                  <a:pt x="3050" y="16343"/>
                  <a:pt x="3049" y="16344"/>
                </a:cubicBezTo>
                <a:cubicBezTo>
                  <a:pt x="3016" y="16364"/>
                  <a:pt x="2987" y="16382"/>
                  <a:pt x="2957" y="16400"/>
                </a:cubicBezTo>
                <a:cubicBezTo>
                  <a:pt x="2955" y="16401"/>
                  <a:pt x="2954" y="16403"/>
                  <a:pt x="2952" y="16404"/>
                </a:cubicBezTo>
                <a:cubicBezTo>
                  <a:pt x="2950" y="16405"/>
                  <a:pt x="2947" y="16404"/>
                  <a:pt x="2946" y="16404"/>
                </a:cubicBezTo>
                <a:cubicBezTo>
                  <a:pt x="2939" y="16408"/>
                  <a:pt x="2929" y="16415"/>
                  <a:pt x="2923" y="16418"/>
                </a:cubicBezTo>
                <a:cubicBezTo>
                  <a:pt x="2868" y="16450"/>
                  <a:pt x="2821" y="16478"/>
                  <a:pt x="2785" y="16493"/>
                </a:cubicBezTo>
                <a:cubicBezTo>
                  <a:pt x="2730" y="16517"/>
                  <a:pt x="2683" y="16538"/>
                  <a:pt x="2648" y="16559"/>
                </a:cubicBezTo>
                <a:cubicBezTo>
                  <a:pt x="2646" y="16566"/>
                  <a:pt x="2646" y="16574"/>
                  <a:pt x="2642" y="16582"/>
                </a:cubicBezTo>
                <a:cubicBezTo>
                  <a:pt x="2634" y="16598"/>
                  <a:pt x="2632" y="16610"/>
                  <a:pt x="2631" y="16619"/>
                </a:cubicBezTo>
                <a:cubicBezTo>
                  <a:pt x="2629" y="16629"/>
                  <a:pt x="2630" y="16635"/>
                  <a:pt x="2636" y="16638"/>
                </a:cubicBezTo>
                <a:cubicBezTo>
                  <a:pt x="2649" y="16644"/>
                  <a:pt x="2676" y="16639"/>
                  <a:pt x="2722" y="16624"/>
                </a:cubicBezTo>
                <a:cubicBezTo>
                  <a:pt x="2787" y="16602"/>
                  <a:pt x="2929" y="16567"/>
                  <a:pt x="3043" y="16545"/>
                </a:cubicBezTo>
                <a:cubicBezTo>
                  <a:pt x="3103" y="16533"/>
                  <a:pt x="3190" y="16495"/>
                  <a:pt x="3278" y="16446"/>
                </a:cubicBezTo>
                <a:cubicBezTo>
                  <a:pt x="3367" y="16398"/>
                  <a:pt x="3458" y="16336"/>
                  <a:pt x="3542" y="16269"/>
                </a:cubicBezTo>
                <a:cubicBezTo>
                  <a:pt x="3569" y="16247"/>
                  <a:pt x="3593" y="16230"/>
                  <a:pt x="3616" y="16213"/>
                </a:cubicBezTo>
                <a:cubicBezTo>
                  <a:pt x="3672" y="16165"/>
                  <a:pt x="3725" y="16113"/>
                  <a:pt x="3783" y="16059"/>
                </a:cubicBezTo>
                <a:cubicBezTo>
                  <a:pt x="3785" y="16056"/>
                  <a:pt x="3791" y="16057"/>
                  <a:pt x="3794" y="16054"/>
                </a:cubicBezTo>
                <a:cubicBezTo>
                  <a:pt x="3796" y="16052"/>
                  <a:pt x="3798" y="16051"/>
                  <a:pt x="3800" y="16049"/>
                </a:cubicBezTo>
                <a:cubicBezTo>
                  <a:pt x="3828" y="16020"/>
                  <a:pt x="3851" y="15993"/>
                  <a:pt x="3880" y="15965"/>
                </a:cubicBezTo>
                <a:cubicBezTo>
                  <a:pt x="3916" y="15931"/>
                  <a:pt x="3956" y="15895"/>
                  <a:pt x="3989" y="15867"/>
                </a:cubicBezTo>
                <a:cubicBezTo>
                  <a:pt x="4039" y="15822"/>
                  <a:pt x="4078" y="15786"/>
                  <a:pt x="4092" y="15778"/>
                </a:cubicBezTo>
                <a:cubicBezTo>
                  <a:pt x="4116" y="15765"/>
                  <a:pt x="4129" y="15761"/>
                  <a:pt x="4138" y="15764"/>
                </a:cubicBezTo>
                <a:cubicBezTo>
                  <a:pt x="4141" y="15765"/>
                  <a:pt x="4142" y="15768"/>
                  <a:pt x="4144" y="15769"/>
                </a:cubicBezTo>
                <a:cubicBezTo>
                  <a:pt x="4160" y="15780"/>
                  <a:pt x="4160" y="15811"/>
                  <a:pt x="4144" y="15839"/>
                </a:cubicBezTo>
                <a:cubicBezTo>
                  <a:pt x="4143" y="15840"/>
                  <a:pt x="4144" y="15843"/>
                  <a:pt x="4144" y="15844"/>
                </a:cubicBezTo>
                <a:cubicBezTo>
                  <a:pt x="4142" y="15847"/>
                  <a:pt x="4140" y="15850"/>
                  <a:pt x="4138" y="15853"/>
                </a:cubicBezTo>
                <a:cubicBezTo>
                  <a:pt x="4072" y="15940"/>
                  <a:pt x="3976" y="16055"/>
                  <a:pt x="3874" y="16166"/>
                </a:cubicBezTo>
                <a:cubicBezTo>
                  <a:pt x="3860" y="16197"/>
                  <a:pt x="3835" y="16233"/>
                  <a:pt x="3800" y="16264"/>
                </a:cubicBezTo>
                <a:cubicBezTo>
                  <a:pt x="3695" y="16357"/>
                  <a:pt x="3599" y="16470"/>
                  <a:pt x="3530" y="16577"/>
                </a:cubicBezTo>
                <a:cubicBezTo>
                  <a:pt x="3462" y="16685"/>
                  <a:pt x="3416" y="16786"/>
                  <a:pt x="3416" y="16858"/>
                </a:cubicBezTo>
                <a:cubicBezTo>
                  <a:pt x="3416" y="16895"/>
                  <a:pt x="3423" y="16931"/>
                  <a:pt x="3427" y="16956"/>
                </a:cubicBezTo>
                <a:cubicBezTo>
                  <a:pt x="3429" y="16968"/>
                  <a:pt x="3430" y="16977"/>
                  <a:pt x="3433" y="16984"/>
                </a:cubicBezTo>
                <a:cubicBezTo>
                  <a:pt x="3436" y="16991"/>
                  <a:pt x="3441" y="16993"/>
                  <a:pt x="3444" y="16993"/>
                </a:cubicBezTo>
                <a:cubicBezTo>
                  <a:pt x="3458" y="16993"/>
                  <a:pt x="3579" y="16832"/>
                  <a:pt x="3714" y="16633"/>
                </a:cubicBezTo>
                <a:cubicBezTo>
                  <a:pt x="3716" y="16630"/>
                  <a:pt x="3718" y="16626"/>
                  <a:pt x="3719" y="16624"/>
                </a:cubicBezTo>
                <a:cubicBezTo>
                  <a:pt x="3726" y="16614"/>
                  <a:pt x="3724" y="16616"/>
                  <a:pt x="3731" y="16605"/>
                </a:cubicBezTo>
                <a:cubicBezTo>
                  <a:pt x="3800" y="16497"/>
                  <a:pt x="3921" y="16335"/>
                  <a:pt x="3983" y="16269"/>
                </a:cubicBezTo>
                <a:cubicBezTo>
                  <a:pt x="4004" y="16247"/>
                  <a:pt x="4040" y="16211"/>
                  <a:pt x="4058" y="16189"/>
                </a:cubicBezTo>
                <a:cubicBezTo>
                  <a:pt x="4122" y="16113"/>
                  <a:pt x="4241" y="15997"/>
                  <a:pt x="4390" y="15867"/>
                </a:cubicBezTo>
                <a:cubicBezTo>
                  <a:pt x="4394" y="15864"/>
                  <a:pt x="4397" y="15861"/>
                  <a:pt x="4401" y="15858"/>
                </a:cubicBezTo>
                <a:cubicBezTo>
                  <a:pt x="4402" y="15857"/>
                  <a:pt x="4401" y="15854"/>
                  <a:pt x="4401" y="15853"/>
                </a:cubicBezTo>
                <a:cubicBezTo>
                  <a:pt x="4404" y="15851"/>
                  <a:pt x="4405" y="15851"/>
                  <a:pt x="4407" y="15848"/>
                </a:cubicBezTo>
                <a:cubicBezTo>
                  <a:pt x="4409" y="15847"/>
                  <a:pt x="4411" y="15845"/>
                  <a:pt x="4413" y="15844"/>
                </a:cubicBezTo>
                <a:cubicBezTo>
                  <a:pt x="4431" y="15828"/>
                  <a:pt x="4447" y="15816"/>
                  <a:pt x="4464" y="15802"/>
                </a:cubicBezTo>
                <a:cubicBezTo>
                  <a:pt x="4466" y="15801"/>
                  <a:pt x="4469" y="15798"/>
                  <a:pt x="4470" y="15797"/>
                </a:cubicBezTo>
                <a:cubicBezTo>
                  <a:pt x="4522" y="15751"/>
                  <a:pt x="4571" y="15706"/>
                  <a:pt x="4625" y="15662"/>
                </a:cubicBezTo>
                <a:cubicBezTo>
                  <a:pt x="4648" y="15643"/>
                  <a:pt x="4671" y="15624"/>
                  <a:pt x="4694" y="15605"/>
                </a:cubicBezTo>
                <a:cubicBezTo>
                  <a:pt x="4761" y="15551"/>
                  <a:pt x="4831" y="15498"/>
                  <a:pt x="4900" y="15447"/>
                </a:cubicBezTo>
                <a:cubicBezTo>
                  <a:pt x="4970" y="15391"/>
                  <a:pt x="5038" y="15336"/>
                  <a:pt x="5118" y="15274"/>
                </a:cubicBezTo>
                <a:cubicBezTo>
                  <a:pt x="5148" y="15250"/>
                  <a:pt x="5174" y="15233"/>
                  <a:pt x="5198" y="15213"/>
                </a:cubicBezTo>
                <a:cubicBezTo>
                  <a:pt x="5229" y="15185"/>
                  <a:pt x="5250" y="15159"/>
                  <a:pt x="5250" y="15152"/>
                </a:cubicBezTo>
                <a:cubicBezTo>
                  <a:pt x="5250" y="15147"/>
                  <a:pt x="5244" y="15140"/>
                  <a:pt x="5232" y="15129"/>
                </a:cubicBezTo>
                <a:cubicBezTo>
                  <a:pt x="5221" y="15118"/>
                  <a:pt x="5201" y="15102"/>
                  <a:pt x="5181" y="15087"/>
                </a:cubicBezTo>
                <a:cubicBezTo>
                  <a:pt x="5175" y="15082"/>
                  <a:pt x="5170" y="15078"/>
                  <a:pt x="5164" y="15073"/>
                </a:cubicBezTo>
                <a:cubicBezTo>
                  <a:pt x="5133" y="15054"/>
                  <a:pt x="5093" y="15034"/>
                  <a:pt x="5055" y="15012"/>
                </a:cubicBezTo>
                <a:cubicBezTo>
                  <a:pt x="5049" y="15009"/>
                  <a:pt x="5034" y="14998"/>
                  <a:pt x="5026" y="14993"/>
                </a:cubicBezTo>
                <a:cubicBezTo>
                  <a:pt x="5023" y="14992"/>
                  <a:pt x="5023" y="14990"/>
                  <a:pt x="5020" y="14989"/>
                </a:cubicBezTo>
                <a:cubicBezTo>
                  <a:pt x="4873" y="14904"/>
                  <a:pt x="4806" y="14870"/>
                  <a:pt x="4774" y="14867"/>
                </a:cubicBezTo>
                <a:close/>
                <a:moveTo>
                  <a:pt x="1250" y="15031"/>
                </a:moveTo>
                <a:cubicBezTo>
                  <a:pt x="1240" y="15029"/>
                  <a:pt x="1223" y="15034"/>
                  <a:pt x="1192" y="15040"/>
                </a:cubicBezTo>
                <a:cubicBezTo>
                  <a:pt x="1138" y="15051"/>
                  <a:pt x="1056" y="15057"/>
                  <a:pt x="974" y="15063"/>
                </a:cubicBezTo>
                <a:cubicBezTo>
                  <a:pt x="883" y="15079"/>
                  <a:pt x="805" y="15090"/>
                  <a:pt x="745" y="15091"/>
                </a:cubicBezTo>
                <a:cubicBezTo>
                  <a:pt x="738" y="15092"/>
                  <a:pt x="729" y="15092"/>
                  <a:pt x="722" y="15091"/>
                </a:cubicBezTo>
                <a:cubicBezTo>
                  <a:pt x="709" y="15091"/>
                  <a:pt x="704" y="15092"/>
                  <a:pt x="694" y="15091"/>
                </a:cubicBezTo>
                <a:cubicBezTo>
                  <a:pt x="693" y="15091"/>
                  <a:pt x="689" y="15087"/>
                  <a:pt x="688" y="15087"/>
                </a:cubicBezTo>
                <a:cubicBezTo>
                  <a:pt x="671" y="15085"/>
                  <a:pt x="659" y="15082"/>
                  <a:pt x="648" y="15077"/>
                </a:cubicBezTo>
                <a:cubicBezTo>
                  <a:pt x="647" y="15077"/>
                  <a:pt x="643" y="15078"/>
                  <a:pt x="642" y="15077"/>
                </a:cubicBezTo>
                <a:cubicBezTo>
                  <a:pt x="634" y="15078"/>
                  <a:pt x="621" y="15081"/>
                  <a:pt x="613" y="15082"/>
                </a:cubicBezTo>
                <a:cubicBezTo>
                  <a:pt x="572" y="15088"/>
                  <a:pt x="550" y="15096"/>
                  <a:pt x="550" y="15106"/>
                </a:cubicBezTo>
                <a:cubicBezTo>
                  <a:pt x="550" y="15115"/>
                  <a:pt x="546" y="15131"/>
                  <a:pt x="539" y="15152"/>
                </a:cubicBezTo>
                <a:cubicBezTo>
                  <a:pt x="532" y="15173"/>
                  <a:pt x="520" y="15201"/>
                  <a:pt x="510" y="15222"/>
                </a:cubicBezTo>
                <a:cubicBezTo>
                  <a:pt x="504" y="15236"/>
                  <a:pt x="504" y="15245"/>
                  <a:pt x="505" y="15255"/>
                </a:cubicBezTo>
                <a:cubicBezTo>
                  <a:pt x="505" y="15261"/>
                  <a:pt x="502" y="15269"/>
                  <a:pt x="505" y="15274"/>
                </a:cubicBezTo>
                <a:cubicBezTo>
                  <a:pt x="507" y="15278"/>
                  <a:pt x="511" y="15280"/>
                  <a:pt x="516" y="15283"/>
                </a:cubicBezTo>
                <a:cubicBezTo>
                  <a:pt x="523" y="15288"/>
                  <a:pt x="538" y="15291"/>
                  <a:pt x="550" y="15292"/>
                </a:cubicBezTo>
                <a:cubicBezTo>
                  <a:pt x="555" y="15293"/>
                  <a:pt x="557" y="15297"/>
                  <a:pt x="562" y="15297"/>
                </a:cubicBezTo>
                <a:cubicBezTo>
                  <a:pt x="572" y="15297"/>
                  <a:pt x="584" y="15294"/>
                  <a:pt x="596" y="15292"/>
                </a:cubicBezTo>
                <a:cubicBezTo>
                  <a:pt x="627" y="15289"/>
                  <a:pt x="666" y="15282"/>
                  <a:pt x="711" y="15269"/>
                </a:cubicBezTo>
                <a:cubicBezTo>
                  <a:pt x="749" y="15258"/>
                  <a:pt x="791" y="15244"/>
                  <a:pt x="837" y="15227"/>
                </a:cubicBezTo>
                <a:cubicBezTo>
                  <a:pt x="858" y="15219"/>
                  <a:pt x="877" y="15213"/>
                  <a:pt x="900" y="15204"/>
                </a:cubicBezTo>
                <a:cubicBezTo>
                  <a:pt x="942" y="15187"/>
                  <a:pt x="990" y="15168"/>
                  <a:pt x="1038" y="15148"/>
                </a:cubicBezTo>
                <a:cubicBezTo>
                  <a:pt x="1112" y="15115"/>
                  <a:pt x="1162" y="15092"/>
                  <a:pt x="1198" y="15073"/>
                </a:cubicBezTo>
                <a:cubicBezTo>
                  <a:pt x="1205" y="15069"/>
                  <a:pt x="1209" y="15067"/>
                  <a:pt x="1215" y="15063"/>
                </a:cubicBezTo>
                <a:cubicBezTo>
                  <a:pt x="1221" y="15060"/>
                  <a:pt x="1228" y="15057"/>
                  <a:pt x="1232" y="15054"/>
                </a:cubicBezTo>
                <a:cubicBezTo>
                  <a:pt x="1237" y="15051"/>
                  <a:pt x="1247" y="15047"/>
                  <a:pt x="1250" y="15045"/>
                </a:cubicBezTo>
                <a:cubicBezTo>
                  <a:pt x="1253" y="15042"/>
                  <a:pt x="1254" y="15037"/>
                  <a:pt x="1255" y="15035"/>
                </a:cubicBezTo>
                <a:cubicBezTo>
                  <a:pt x="1255" y="15033"/>
                  <a:pt x="1254" y="15031"/>
                  <a:pt x="1250" y="15031"/>
                </a:cubicBezTo>
                <a:close/>
                <a:moveTo>
                  <a:pt x="5444" y="15250"/>
                </a:moveTo>
                <a:cubicBezTo>
                  <a:pt x="5440" y="15250"/>
                  <a:pt x="5434" y="15257"/>
                  <a:pt x="5427" y="15260"/>
                </a:cubicBezTo>
                <a:cubicBezTo>
                  <a:pt x="5371" y="15292"/>
                  <a:pt x="5186" y="15435"/>
                  <a:pt x="5009" y="15587"/>
                </a:cubicBezTo>
                <a:cubicBezTo>
                  <a:pt x="4883" y="15700"/>
                  <a:pt x="4752" y="15826"/>
                  <a:pt x="4625" y="15956"/>
                </a:cubicBezTo>
                <a:cubicBezTo>
                  <a:pt x="4574" y="16008"/>
                  <a:pt x="4518" y="16068"/>
                  <a:pt x="4464" y="16129"/>
                </a:cubicBezTo>
                <a:cubicBezTo>
                  <a:pt x="4455" y="16140"/>
                  <a:pt x="4445" y="16150"/>
                  <a:pt x="4436" y="16161"/>
                </a:cubicBezTo>
                <a:cubicBezTo>
                  <a:pt x="4406" y="16195"/>
                  <a:pt x="4379" y="16233"/>
                  <a:pt x="4350" y="16269"/>
                </a:cubicBezTo>
                <a:cubicBezTo>
                  <a:pt x="4301" y="16328"/>
                  <a:pt x="4253" y="16386"/>
                  <a:pt x="4207" y="16446"/>
                </a:cubicBezTo>
                <a:cubicBezTo>
                  <a:pt x="4184" y="16475"/>
                  <a:pt x="4159" y="16502"/>
                  <a:pt x="4138" y="16531"/>
                </a:cubicBezTo>
                <a:cubicBezTo>
                  <a:pt x="4074" y="16617"/>
                  <a:pt x="4013" y="16703"/>
                  <a:pt x="3960" y="16783"/>
                </a:cubicBezTo>
                <a:cubicBezTo>
                  <a:pt x="3901" y="16873"/>
                  <a:pt x="3853" y="16955"/>
                  <a:pt x="3817" y="17026"/>
                </a:cubicBezTo>
                <a:lnTo>
                  <a:pt x="3725" y="17199"/>
                </a:lnTo>
                <a:lnTo>
                  <a:pt x="4046" y="17185"/>
                </a:lnTo>
                <a:lnTo>
                  <a:pt x="4075" y="17185"/>
                </a:lnTo>
                <a:cubicBezTo>
                  <a:pt x="4110" y="17178"/>
                  <a:pt x="4139" y="17170"/>
                  <a:pt x="4166" y="17166"/>
                </a:cubicBezTo>
                <a:cubicBezTo>
                  <a:pt x="4182" y="17163"/>
                  <a:pt x="4199" y="17162"/>
                  <a:pt x="4212" y="17161"/>
                </a:cubicBezTo>
                <a:cubicBezTo>
                  <a:pt x="4227" y="17161"/>
                  <a:pt x="4241" y="17160"/>
                  <a:pt x="4252" y="17161"/>
                </a:cubicBezTo>
                <a:cubicBezTo>
                  <a:pt x="4275" y="17162"/>
                  <a:pt x="4290" y="17164"/>
                  <a:pt x="4304" y="17171"/>
                </a:cubicBezTo>
                <a:lnTo>
                  <a:pt x="4367" y="17171"/>
                </a:lnTo>
                <a:lnTo>
                  <a:pt x="4384" y="17395"/>
                </a:lnTo>
                <a:cubicBezTo>
                  <a:pt x="4392" y="17490"/>
                  <a:pt x="4400" y="17554"/>
                  <a:pt x="4413" y="17596"/>
                </a:cubicBezTo>
                <a:cubicBezTo>
                  <a:pt x="4419" y="17617"/>
                  <a:pt x="4429" y="17630"/>
                  <a:pt x="4436" y="17638"/>
                </a:cubicBezTo>
                <a:cubicBezTo>
                  <a:pt x="4439" y="17642"/>
                  <a:pt x="4444" y="17647"/>
                  <a:pt x="4447" y="17647"/>
                </a:cubicBezTo>
                <a:cubicBezTo>
                  <a:pt x="4451" y="17648"/>
                  <a:pt x="4455" y="17645"/>
                  <a:pt x="4459" y="17643"/>
                </a:cubicBezTo>
                <a:cubicBezTo>
                  <a:pt x="4466" y="17638"/>
                  <a:pt x="4474" y="17627"/>
                  <a:pt x="4482" y="17610"/>
                </a:cubicBezTo>
                <a:cubicBezTo>
                  <a:pt x="4489" y="17592"/>
                  <a:pt x="4497" y="17570"/>
                  <a:pt x="4505" y="17540"/>
                </a:cubicBezTo>
                <a:cubicBezTo>
                  <a:pt x="4519" y="17480"/>
                  <a:pt x="4528" y="17395"/>
                  <a:pt x="4539" y="17287"/>
                </a:cubicBezTo>
                <a:cubicBezTo>
                  <a:pt x="4544" y="17238"/>
                  <a:pt x="4552" y="17186"/>
                  <a:pt x="4562" y="17133"/>
                </a:cubicBezTo>
                <a:cubicBezTo>
                  <a:pt x="4577" y="17022"/>
                  <a:pt x="4598" y="16928"/>
                  <a:pt x="4613" y="16872"/>
                </a:cubicBezTo>
                <a:cubicBezTo>
                  <a:pt x="4630" y="16812"/>
                  <a:pt x="4692" y="16654"/>
                  <a:pt x="4757" y="16521"/>
                </a:cubicBezTo>
                <a:cubicBezTo>
                  <a:pt x="4774" y="16486"/>
                  <a:pt x="4792" y="16456"/>
                  <a:pt x="4808" y="16423"/>
                </a:cubicBezTo>
                <a:cubicBezTo>
                  <a:pt x="4813" y="16414"/>
                  <a:pt x="4815" y="16404"/>
                  <a:pt x="4820" y="16395"/>
                </a:cubicBezTo>
                <a:cubicBezTo>
                  <a:pt x="4824" y="16386"/>
                  <a:pt x="4827" y="16376"/>
                  <a:pt x="4831" y="16367"/>
                </a:cubicBezTo>
                <a:cubicBezTo>
                  <a:pt x="4863" y="16303"/>
                  <a:pt x="4900" y="16244"/>
                  <a:pt x="4934" y="16185"/>
                </a:cubicBezTo>
                <a:cubicBezTo>
                  <a:pt x="4945" y="16166"/>
                  <a:pt x="4958" y="16146"/>
                  <a:pt x="4969" y="16129"/>
                </a:cubicBezTo>
                <a:cubicBezTo>
                  <a:pt x="4997" y="16084"/>
                  <a:pt x="5020" y="16043"/>
                  <a:pt x="5049" y="16003"/>
                </a:cubicBezTo>
                <a:cubicBezTo>
                  <a:pt x="5060" y="15987"/>
                  <a:pt x="5072" y="15971"/>
                  <a:pt x="5083" y="15956"/>
                </a:cubicBezTo>
                <a:cubicBezTo>
                  <a:pt x="5087" y="15951"/>
                  <a:pt x="5091" y="15947"/>
                  <a:pt x="5095" y="15942"/>
                </a:cubicBezTo>
                <a:cubicBezTo>
                  <a:pt x="5118" y="15911"/>
                  <a:pt x="5140" y="15884"/>
                  <a:pt x="5164" y="15858"/>
                </a:cubicBezTo>
                <a:cubicBezTo>
                  <a:pt x="5169" y="15851"/>
                  <a:pt x="5175" y="15840"/>
                  <a:pt x="5181" y="15834"/>
                </a:cubicBezTo>
                <a:cubicBezTo>
                  <a:pt x="5208" y="15805"/>
                  <a:pt x="5240" y="15778"/>
                  <a:pt x="5267" y="15755"/>
                </a:cubicBezTo>
                <a:cubicBezTo>
                  <a:pt x="5278" y="15746"/>
                  <a:pt x="5285" y="15739"/>
                  <a:pt x="5295" y="15732"/>
                </a:cubicBezTo>
                <a:cubicBezTo>
                  <a:pt x="5320" y="15707"/>
                  <a:pt x="5349" y="15685"/>
                  <a:pt x="5376" y="15662"/>
                </a:cubicBezTo>
                <a:cubicBezTo>
                  <a:pt x="5376" y="15661"/>
                  <a:pt x="5375" y="15658"/>
                  <a:pt x="5376" y="15657"/>
                </a:cubicBezTo>
                <a:cubicBezTo>
                  <a:pt x="5378" y="15655"/>
                  <a:pt x="5379" y="15654"/>
                  <a:pt x="5381" y="15652"/>
                </a:cubicBezTo>
                <a:cubicBezTo>
                  <a:pt x="5384" y="15650"/>
                  <a:pt x="5385" y="15649"/>
                  <a:pt x="5387" y="15648"/>
                </a:cubicBezTo>
                <a:cubicBezTo>
                  <a:pt x="5413" y="15625"/>
                  <a:pt x="5444" y="15600"/>
                  <a:pt x="5473" y="15577"/>
                </a:cubicBezTo>
                <a:cubicBezTo>
                  <a:pt x="5480" y="15572"/>
                  <a:pt x="5483" y="15564"/>
                  <a:pt x="5490" y="15559"/>
                </a:cubicBezTo>
                <a:lnTo>
                  <a:pt x="5685" y="15405"/>
                </a:lnTo>
                <a:cubicBezTo>
                  <a:pt x="5665" y="15391"/>
                  <a:pt x="5646" y="15378"/>
                  <a:pt x="5628" y="15362"/>
                </a:cubicBezTo>
                <a:cubicBezTo>
                  <a:pt x="5573" y="15317"/>
                  <a:pt x="5517" y="15277"/>
                  <a:pt x="5479" y="15260"/>
                </a:cubicBezTo>
                <a:cubicBezTo>
                  <a:pt x="5477" y="15259"/>
                  <a:pt x="5475" y="15260"/>
                  <a:pt x="5473" y="15260"/>
                </a:cubicBezTo>
                <a:cubicBezTo>
                  <a:pt x="5462" y="15255"/>
                  <a:pt x="5450" y="15250"/>
                  <a:pt x="5444" y="15250"/>
                </a:cubicBezTo>
                <a:close/>
                <a:moveTo>
                  <a:pt x="5794" y="15465"/>
                </a:moveTo>
                <a:cubicBezTo>
                  <a:pt x="5777" y="15476"/>
                  <a:pt x="5746" y="15499"/>
                  <a:pt x="5708" y="15531"/>
                </a:cubicBezTo>
                <a:cubicBezTo>
                  <a:pt x="5670" y="15563"/>
                  <a:pt x="5624" y="15604"/>
                  <a:pt x="5582" y="15643"/>
                </a:cubicBezTo>
                <a:cubicBezTo>
                  <a:pt x="5514" y="15711"/>
                  <a:pt x="5446" y="15789"/>
                  <a:pt x="5376" y="15886"/>
                </a:cubicBezTo>
                <a:cubicBezTo>
                  <a:pt x="5342" y="15950"/>
                  <a:pt x="5301" y="16026"/>
                  <a:pt x="5244" y="16115"/>
                </a:cubicBezTo>
                <a:cubicBezTo>
                  <a:pt x="5210" y="16167"/>
                  <a:pt x="5179" y="16214"/>
                  <a:pt x="5152" y="16260"/>
                </a:cubicBezTo>
                <a:cubicBezTo>
                  <a:pt x="5125" y="16305"/>
                  <a:pt x="5102" y="16351"/>
                  <a:pt x="5083" y="16386"/>
                </a:cubicBezTo>
                <a:cubicBezTo>
                  <a:pt x="5065" y="16420"/>
                  <a:pt x="5050" y="16446"/>
                  <a:pt x="5043" y="16465"/>
                </a:cubicBezTo>
                <a:cubicBezTo>
                  <a:pt x="5040" y="16475"/>
                  <a:pt x="5038" y="16483"/>
                  <a:pt x="5038" y="16489"/>
                </a:cubicBezTo>
                <a:cubicBezTo>
                  <a:pt x="5037" y="16494"/>
                  <a:pt x="5040" y="16498"/>
                  <a:pt x="5043" y="16498"/>
                </a:cubicBezTo>
                <a:cubicBezTo>
                  <a:pt x="5055" y="16498"/>
                  <a:pt x="5089" y="16479"/>
                  <a:pt x="5135" y="16456"/>
                </a:cubicBezTo>
                <a:cubicBezTo>
                  <a:pt x="5181" y="16432"/>
                  <a:pt x="5238" y="16403"/>
                  <a:pt x="5295" y="16367"/>
                </a:cubicBezTo>
                <a:cubicBezTo>
                  <a:pt x="5329" y="16346"/>
                  <a:pt x="5359" y="16325"/>
                  <a:pt x="5387" y="16311"/>
                </a:cubicBezTo>
                <a:cubicBezTo>
                  <a:pt x="5395" y="16307"/>
                  <a:pt x="5403" y="16310"/>
                  <a:pt x="5410" y="16306"/>
                </a:cubicBezTo>
                <a:cubicBezTo>
                  <a:pt x="5504" y="16244"/>
                  <a:pt x="5591" y="16177"/>
                  <a:pt x="5674" y="16110"/>
                </a:cubicBezTo>
                <a:cubicBezTo>
                  <a:pt x="5857" y="15961"/>
                  <a:pt x="6154" y="15660"/>
                  <a:pt x="6138" y="15638"/>
                </a:cubicBezTo>
                <a:cubicBezTo>
                  <a:pt x="6134" y="15633"/>
                  <a:pt x="6070" y="15596"/>
                  <a:pt x="6006" y="15559"/>
                </a:cubicBezTo>
                <a:cubicBezTo>
                  <a:pt x="5964" y="15537"/>
                  <a:pt x="5919" y="15515"/>
                  <a:pt x="5891" y="15503"/>
                </a:cubicBezTo>
                <a:cubicBezTo>
                  <a:pt x="5863" y="15490"/>
                  <a:pt x="5843" y="15480"/>
                  <a:pt x="5834" y="15479"/>
                </a:cubicBezTo>
                <a:cubicBezTo>
                  <a:pt x="5825" y="15478"/>
                  <a:pt x="5809" y="15472"/>
                  <a:pt x="5794" y="15465"/>
                </a:cubicBezTo>
                <a:close/>
                <a:moveTo>
                  <a:pt x="304" y="15484"/>
                </a:moveTo>
                <a:lnTo>
                  <a:pt x="304" y="15512"/>
                </a:lnTo>
                <a:lnTo>
                  <a:pt x="327" y="15507"/>
                </a:lnTo>
                <a:cubicBezTo>
                  <a:pt x="318" y="15500"/>
                  <a:pt x="311" y="15494"/>
                  <a:pt x="304" y="15484"/>
                </a:cubicBezTo>
                <a:close/>
                <a:moveTo>
                  <a:pt x="6270" y="15718"/>
                </a:moveTo>
                <a:cubicBezTo>
                  <a:pt x="6252" y="15712"/>
                  <a:pt x="6203" y="15752"/>
                  <a:pt x="6138" y="15830"/>
                </a:cubicBezTo>
                <a:cubicBezTo>
                  <a:pt x="6047" y="15938"/>
                  <a:pt x="5947" y="16038"/>
                  <a:pt x="5846" y="16133"/>
                </a:cubicBezTo>
                <a:cubicBezTo>
                  <a:pt x="5838" y="16141"/>
                  <a:pt x="5823" y="16160"/>
                  <a:pt x="5817" y="16166"/>
                </a:cubicBezTo>
                <a:cubicBezTo>
                  <a:pt x="5731" y="16251"/>
                  <a:pt x="5516" y="16421"/>
                  <a:pt x="5410" y="16489"/>
                </a:cubicBezTo>
                <a:cubicBezTo>
                  <a:pt x="5400" y="16495"/>
                  <a:pt x="5368" y="16512"/>
                  <a:pt x="5353" y="16521"/>
                </a:cubicBezTo>
                <a:cubicBezTo>
                  <a:pt x="5331" y="16537"/>
                  <a:pt x="5313" y="16553"/>
                  <a:pt x="5290" y="16568"/>
                </a:cubicBezTo>
                <a:cubicBezTo>
                  <a:pt x="5280" y="16574"/>
                  <a:pt x="5271" y="16581"/>
                  <a:pt x="5261" y="16587"/>
                </a:cubicBezTo>
                <a:cubicBezTo>
                  <a:pt x="5216" y="16615"/>
                  <a:pt x="5169" y="16643"/>
                  <a:pt x="5123" y="16666"/>
                </a:cubicBezTo>
                <a:cubicBezTo>
                  <a:pt x="5090" y="16683"/>
                  <a:pt x="5057" y="16697"/>
                  <a:pt x="5026" y="16708"/>
                </a:cubicBezTo>
                <a:cubicBezTo>
                  <a:pt x="4957" y="16734"/>
                  <a:pt x="4908" y="16791"/>
                  <a:pt x="4889" y="16844"/>
                </a:cubicBezTo>
                <a:cubicBezTo>
                  <a:pt x="4879" y="16870"/>
                  <a:pt x="4875" y="16895"/>
                  <a:pt x="4883" y="16914"/>
                </a:cubicBezTo>
                <a:cubicBezTo>
                  <a:pt x="4887" y="16923"/>
                  <a:pt x="4896" y="16932"/>
                  <a:pt x="4906" y="16937"/>
                </a:cubicBezTo>
                <a:cubicBezTo>
                  <a:pt x="4915" y="16942"/>
                  <a:pt x="4925" y="16946"/>
                  <a:pt x="4940" y="16946"/>
                </a:cubicBezTo>
                <a:cubicBezTo>
                  <a:pt x="4959" y="16946"/>
                  <a:pt x="4982" y="16941"/>
                  <a:pt x="5003" y="16937"/>
                </a:cubicBezTo>
                <a:cubicBezTo>
                  <a:pt x="5025" y="16934"/>
                  <a:pt x="5048" y="16930"/>
                  <a:pt x="5072" y="16923"/>
                </a:cubicBezTo>
                <a:cubicBezTo>
                  <a:pt x="5120" y="16909"/>
                  <a:pt x="5171" y="16889"/>
                  <a:pt x="5227" y="16862"/>
                </a:cubicBezTo>
                <a:cubicBezTo>
                  <a:pt x="5282" y="16836"/>
                  <a:pt x="5338" y="16806"/>
                  <a:pt x="5399" y="16769"/>
                </a:cubicBezTo>
                <a:cubicBezTo>
                  <a:pt x="5459" y="16731"/>
                  <a:pt x="5525" y="16686"/>
                  <a:pt x="5588" y="16638"/>
                </a:cubicBezTo>
                <a:cubicBezTo>
                  <a:pt x="5634" y="16603"/>
                  <a:pt x="5676" y="16573"/>
                  <a:pt x="5714" y="16549"/>
                </a:cubicBezTo>
                <a:cubicBezTo>
                  <a:pt x="5728" y="16540"/>
                  <a:pt x="5735" y="16538"/>
                  <a:pt x="5748" y="16531"/>
                </a:cubicBezTo>
                <a:cubicBezTo>
                  <a:pt x="5805" y="16488"/>
                  <a:pt x="5852" y="16453"/>
                  <a:pt x="5920" y="16400"/>
                </a:cubicBezTo>
                <a:cubicBezTo>
                  <a:pt x="5953" y="16374"/>
                  <a:pt x="5966" y="16365"/>
                  <a:pt x="5995" y="16344"/>
                </a:cubicBezTo>
                <a:cubicBezTo>
                  <a:pt x="5999" y="16339"/>
                  <a:pt x="6017" y="16326"/>
                  <a:pt x="6017" y="16325"/>
                </a:cubicBezTo>
                <a:cubicBezTo>
                  <a:pt x="6020" y="16320"/>
                  <a:pt x="6035" y="16309"/>
                  <a:pt x="6058" y="16292"/>
                </a:cubicBezTo>
                <a:cubicBezTo>
                  <a:pt x="6059" y="16291"/>
                  <a:pt x="6062" y="16289"/>
                  <a:pt x="6063" y="16288"/>
                </a:cubicBezTo>
                <a:cubicBezTo>
                  <a:pt x="6065" y="16286"/>
                  <a:pt x="6067" y="16284"/>
                  <a:pt x="6069" y="16283"/>
                </a:cubicBezTo>
                <a:cubicBezTo>
                  <a:pt x="6086" y="16270"/>
                  <a:pt x="6100" y="16255"/>
                  <a:pt x="6121" y="16241"/>
                </a:cubicBezTo>
                <a:cubicBezTo>
                  <a:pt x="6122" y="16240"/>
                  <a:pt x="6125" y="16242"/>
                  <a:pt x="6126" y="16241"/>
                </a:cubicBezTo>
                <a:cubicBezTo>
                  <a:pt x="6178" y="16204"/>
                  <a:pt x="6223" y="16173"/>
                  <a:pt x="6247" y="16161"/>
                </a:cubicBezTo>
                <a:cubicBezTo>
                  <a:pt x="6251" y="16159"/>
                  <a:pt x="6256" y="16158"/>
                  <a:pt x="6258" y="16157"/>
                </a:cubicBezTo>
                <a:cubicBezTo>
                  <a:pt x="6260" y="16156"/>
                  <a:pt x="6263" y="16152"/>
                  <a:pt x="6264" y="16152"/>
                </a:cubicBezTo>
                <a:cubicBezTo>
                  <a:pt x="6272" y="16150"/>
                  <a:pt x="6279" y="16150"/>
                  <a:pt x="6281" y="16152"/>
                </a:cubicBezTo>
                <a:cubicBezTo>
                  <a:pt x="6300" y="16168"/>
                  <a:pt x="6289" y="16202"/>
                  <a:pt x="6241" y="16260"/>
                </a:cubicBezTo>
                <a:cubicBezTo>
                  <a:pt x="6239" y="16261"/>
                  <a:pt x="6236" y="16264"/>
                  <a:pt x="6235" y="16264"/>
                </a:cubicBezTo>
                <a:cubicBezTo>
                  <a:pt x="6226" y="16276"/>
                  <a:pt x="6218" y="16288"/>
                  <a:pt x="6207" y="16302"/>
                </a:cubicBezTo>
                <a:cubicBezTo>
                  <a:pt x="6196" y="16313"/>
                  <a:pt x="6178" y="16327"/>
                  <a:pt x="6166" y="16339"/>
                </a:cubicBezTo>
                <a:cubicBezTo>
                  <a:pt x="6149" y="16358"/>
                  <a:pt x="6137" y="16374"/>
                  <a:pt x="6115" y="16395"/>
                </a:cubicBezTo>
                <a:cubicBezTo>
                  <a:pt x="6066" y="16443"/>
                  <a:pt x="6006" y="16497"/>
                  <a:pt x="5937" y="16554"/>
                </a:cubicBezTo>
                <a:cubicBezTo>
                  <a:pt x="5897" y="16587"/>
                  <a:pt x="5897" y="16586"/>
                  <a:pt x="5863" y="16615"/>
                </a:cubicBezTo>
                <a:cubicBezTo>
                  <a:pt x="5831" y="16642"/>
                  <a:pt x="5803" y="16663"/>
                  <a:pt x="5771" y="16689"/>
                </a:cubicBezTo>
                <a:cubicBezTo>
                  <a:pt x="5765" y="16695"/>
                  <a:pt x="5761" y="16702"/>
                  <a:pt x="5754" y="16708"/>
                </a:cubicBezTo>
                <a:cubicBezTo>
                  <a:pt x="5750" y="16711"/>
                  <a:pt x="5741" y="16714"/>
                  <a:pt x="5737" y="16717"/>
                </a:cubicBezTo>
                <a:cubicBezTo>
                  <a:pt x="5656" y="16784"/>
                  <a:pt x="5585" y="16843"/>
                  <a:pt x="5525" y="16890"/>
                </a:cubicBezTo>
                <a:cubicBezTo>
                  <a:pt x="5509" y="16902"/>
                  <a:pt x="5491" y="16914"/>
                  <a:pt x="5479" y="16923"/>
                </a:cubicBezTo>
                <a:cubicBezTo>
                  <a:pt x="5477" y="16924"/>
                  <a:pt x="5474" y="16927"/>
                  <a:pt x="5473" y="16928"/>
                </a:cubicBezTo>
                <a:cubicBezTo>
                  <a:pt x="5455" y="16941"/>
                  <a:pt x="5432" y="16963"/>
                  <a:pt x="5421" y="16970"/>
                </a:cubicBezTo>
                <a:cubicBezTo>
                  <a:pt x="5412" y="16976"/>
                  <a:pt x="5393" y="16982"/>
                  <a:pt x="5381" y="16988"/>
                </a:cubicBezTo>
                <a:cubicBezTo>
                  <a:pt x="5370" y="16995"/>
                  <a:pt x="5360" y="17001"/>
                  <a:pt x="5347" y="17007"/>
                </a:cubicBezTo>
                <a:cubicBezTo>
                  <a:pt x="5342" y="17010"/>
                  <a:pt x="5330" y="17014"/>
                  <a:pt x="5324" y="17016"/>
                </a:cubicBezTo>
                <a:cubicBezTo>
                  <a:pt x="5270" y="17042"/>
                  <a:pt x="5208" y="17068"/>
                  <a:pt x="5141" y="17091"/>
                </a:cubicBezTo>
                <a:cubicBezTo>
                  <a:pt x="5139" y="17092"/>
                  <a:pt x="5137" y="17095"/>
                  <a:pt x="5135" y="17096"/>
                </a:cubicBezTo>
                <a:cubicBezTo>
                  <a:pt x="5127" y="17099"/>
                  <a:pt x="5120" y="17098"/>
                  <a:pt x="5112" y="17101"/>
                </a:cubicBezTo>
                <a:cubicBezTo>
                  <a:pt x="5079" y="17114"/>
                  <a:pt x="5048" y="17127"/>
                  <a:pt x="5020" y="17133"/>
                </a:cubicBezTo>
                <a:cubicBezTo>
                  <a:pt x="4982" y="17143"/>
                  <a:pt x="4953" y="17155"/>
                  <a:pt x="4923" y="17166"/>
                </a:cubicBezTo>
                <a:cubicBezTo>
                  <a:pt x="4914" y="17169"/>
                  <a:pt x="4902" y="17172"/>
                  <a:pt x="4894" y="17175"/>
                </a:cubicBezTo>
                <a:cubicBezTo>
                  <a:pt x="4874" y="17184"/>
                  <a:pt x="4859" y="17190"/>
                  <a:pt x="4843" y="17199"/>
                </a:cubicBezTo>
                <a:cubicBezTo>
                  <a:pt x="4834" y="17203"/>
                  <a:pt x="4821" y="17208"/>
                  <a:pt x="4814" y="17213"/>
                </a:cubicBezTo>
                <a:cubicBezTo>
                  <a:pt x="4810" y="17215"/>
                  <a:pt x="4806" y="17219"/>
                  <a:pt x="4803" y="17222"/>
                </a:cubicBezTo>
                <a:cubicBezTo>
                  <a:pt x="4789" y="17232"/>
                  <a:pt x="4778" y="17244"/>
                  <a:pt x="4768" y="17255"/>
                </a:cubicBezTo>
                <a:cubicBezTo>
                  <a:pt x="4754" y="17271"/>
                  <a:pt x="4746" y="17287"/>
                  <a:pt x="4740" y="17306"/>
                </a:cubicBezTo>
                <a:cubicBezTo>
                  <a:pt x="4733" y="17325"/>
                  <a:pt x="4727" y="17345"/>
                  <a:pt x="4722" y="17367"/>
                </a:cubicBezTo>
                <a:cubicBezTo>
                  <a:pt x="4717" y="17392"/>
                  <a:pt x="4714" y="17419"/>
                  <a:pt x="4711" y="17446"/>
                </a:cubicBezTo>
                <a:cubicBezTo>
                  <a:pt x="4706" y="17488"/>
                  <a:pt x="4699" y="17532"/>
                  <a:pt x="4699" y="17572"/>
                </a:cubicBezTo>
                <a:cubicBezTo>
                  <a:pt x="4699" y="17613"/>
                  <a:pt x="4706" y="17649"/>
                  <a:pt x="4711" y="17680"/>
                </a:cubicBezTo>
                <a:cubicBezTo>
                  <a:pt x="4714" y="17700"/>
                  <a:pt x="4717" y="17718"/>
                  <a:pt x="4722" y="17731"/>
                </a:cubicBezTo>
                <a:cubicBezTo>
                  <a:pt x="4727" y="17743"/>
                  <a:pt x="4734" y="17750"/>
                  <a:pt x="4740" y="17755"/>
                </a:cubicBezTo>
                <a:cubicBezTo>
                  <a:pt x="4755" y="17768"/>
                  <a:pt x="4779" y="17775"/>
                  <a:pt x="4808" y="17769"/>
                </a:cubicBezTo>
                <a:cubicBezTo>
                  <a:pt x="4823" y="17766"/>
                  <a:pt x="4836" y="17758"/>
                  <a:pt x="4854" y="17750"/>
                </a:cubicBezTo>
                <a:cubicBezTo>
                  <a:pt x="4868" y="17744"/>
                  <a:pt x="4884" y="17735"/>
                  <a:pt x="4900" y="17727"/>
                </a:cubicBezTo>
                <a:cubicBezTo>
                  <a:pt x="4952" y="17689"/>
                  <a:pt x="5016" y="17645"/>
                  <a:pt x="5083" y="17591"/>
                </a:cubicBezTo>
                <a:cubicBezTo>
                  <a:pt x="5340" y="17386"/>
                  <a:pt x="5361" y="17363"/>
                  <a:pt x="5479" y="17175"/>
                </a:cubicBezTo>
                <a:cubicBezTo>
                  <a:pt x="5501" y="17139"/>
                  <a:pt x="5517" y="17110"/>
                  <a:pt x="5536" y="17082"/>
                </a:cubicBezTo>
                <a:cubicBezTo>
                  <a:pt x="5537" y="17081"/>
                  <a:pt x="5541" y="17083"/>
                  <a:pt x="5542" y="17082"/>
                </a:cubicBezTo>
                <a:cubicBezTo>
                  <a:pt x="5542" y="17081"/>
                  <a:pt x="5541" y="17078"/>
                  <a:pt x="5542" y="17077"/>
                </a:cubicBezTo>
                <a:cubicBezTo>
                  <a:pt x="5543" y="17075"/>
                  <a:pt x="5540" y="17075"/>
                  <a:pt x="5542" y="17073"/>
                </a:cubicBezTo>
                <a:cubicBezTo>
                  <a:pt x="5544" y="17069"/>
                  <a:pt x="5546" y="17066"/>
                  <a:pt x="5548" y="17063"/>
                </a:cubicBezTo>
                <a:cubicBezTo>
                  <a:pt x="5551" y="17058"/>
                  <a:pt x="5556" y="17054"/>
                  <a:pt x="5559" y="17049"/>
                </a:cubicBezTo>
                <a:cubicBezTo>
                  <a:pt x="5560" y="17048"/>
                  <a:pt x="5564" y="17045"/>
                  <a:pt x="5565" y="17045"/>
                </a:cubicBezTo>
                <a:cubicBezTo>
                  <a:pt x="5584" y="17016"/>
                  <a:pt x="5599" y="16993"/>
                  <a:pt x="5616" y="16974"/>
                </a:cubicBezTo>
                <a:cubicBezTo>
                  <a:pt x="5619" y="16972"/>
                  <a:pt x="5620" y="16968"/>
                  <a:pt x="5622" y="16965"/>
                </a:cubicBezTo>
                <a:cubicBezTo>
                  <a:pt x="5627" y="16960"/>
                  <a:pt x="5635" y="16955"/>
                  <a:pt x="5639" y="16951"/>
                </a:cubicBezTo>
                <a:cubicBezTo>
                  <a:pt x="5650" y="16942"/>
                  <a:pt x="5660" y="16935"/>
                  <a:pt x="5668" y="16932"/>
                </a:cubicBezTo>
                <a:cubicBezTo>
                  <a:pt x="5681" y="16925"/>
                  <a:pt x="5690" y="16924"/>
                  <a:pt x="5697" y="16932"/>
                </a:cubicBezTo>
                <a:cubicBezTo>
                  <a:pt x="5703" y="16941"/>
                  <a:pt x="5676" y="17029"/>
                  <a:pt x="5639" y="17133"/>
                </a:cubicBezTo>
                <a:cubicBezTo>
                  <a:pt x="5641" y="17135"/>
                  <a:pt x="5644" y="17136"/>
                  <a:pt x="5645" y="17138"/>
                </a:cubicBezTo>
                <a:cubicBezTo>
                  <a:pt x="5665" y="17164"/>
                  <a:pt x="5654" y="17201"/>
                  <a:pt x="5622" y="17217"/>
                </a:cubicBezTo>
                <a:cubicBezTo>
                  <a:pt x="5619" y="17219"/>
                  <a:pt x="5614" y="17216"/>
                  <a:pt x="5611" y="17217"/>
                </a:cubicBezTo>
                <a:cubicBezTo>
                  <a:pt x="5589" y="17279"/>
                  <a:pt x="5569" y="17339"/>
                  <a:pt x="5553" y="17395"/>
                </a:cubicBezTo>
                <a:cubicBezTo>
                  <a:pt x="5554" y="17409"/>
                  <a:pt x="5553" y="17420"/>
                  <a:pt x="5553" y="17437"/>
                </a:cubicBezTo>
                <a:cubicBezTo>
                  <a:pt x="5554" y="17545"/>
                  <a:pt x="5588" y="17522"/>
                  <a:pt x="5748" y="17292"/>
                </a:cubicBezTo>
                <a:cubicBezTo>
                  <a:pt x="5990" y="16944"/>
                  <a:pt x="6524" y="16203"/>
                  <a:pt x="6631" y="16068"/>
                </a:cubicBezTo>
                <a:cubicBezTo>
                  <a:pt x="6640" y="16056"/>
                  <a:pt x="6648" y="16046"/>
                  <a:pt x="6654" y="16035"/>
                </a:cubicBezTo>
                <a:cubicBezTo>
                  <a:pt x="6659" y="16025"/>
                  <a:pt x="6664" y="16017"/>
                  <a:pt x="6665" y="16007"/>
                </a:cubicBezTo>
                <a:cubicBezTo>
                  <a:pt x="6666" y="15998"/>
                  <a:pt x="6669" y="15985"/>
                  <a:pt x="6665" y="15975"/>
                </a:cubicBezTo>
                <a:cubicBezTo>
                  <a:pt x="6661" y="15965"/>
                  <a:pt x="6653" y="15958"/>
                  <a:pt x="6642" y="15947"/>
                </a:cubicBezTo>
                <a:cubicBezTo>
                  <a:pt x="6631" y="15935"/>
                  <a:pt x="6615" y="15923"/>
                  <a:pt x="6596" y="15909"/>
                </a:cubicBezTo>
                <a:cubicBezTo>
                  <a:pt x="6573" y="15891"/>
                  <a:pt x="6537" y="15868"/>
                  <a:pt x="6499" y="15844"/>
                </a:cubicBezTo>
                <a:cubicBezTo>
                  <a:pt x="6491" y="15839"/>
                  <a:pt x="6489" y="15834"/>
                  <a:pt x="6482" y="15830"/>
                </a:cubicBezTo>
                <a:cubicBezTo>
                  <a:pt x="6477" y="15827"/>
                  <a:pt x="6474" y="15828"/>
                  <a:pt x="6470" y="15825"/>
                </a:cubicBezTo>
                <a:cubicBezTo>
                  <a:pt x="6468" y="15824"/>
                  <a:pt x="6466" y="15826"/>
                  <a:pt x="6464" y="15825"/>
                </a:cubicBezTo>
                <a:cubicBezTo>
                  <a:pt x="6372" y="15772"/>
                  <a:pt x="6287" y="15723"/>
                  <a:pt x="6270" y="15718"/>
                </a:cubicBezTo>
                <a:close/>
                <a:moveTo>
                  <a:pt x="6900" y="16077"/>
                </a:moveTo>
                <a:cubicBezTo>
                  <a:pt x="6896" y="16078"/>
                  <a:pt x="6887" y="16081"/>
                  <a:pt x="6883" y="16082"/>
                </a:cubicBezTo>
                <a:cubicBezTo>
                  <a:pt x="6874" y="16085"/>
                  <a:pt x="6865" y="16088"/>
                  <a:pt x="6854" y="16096"/>
                </a:cubicBezTo>
                <a:cubicBezTo>
                  <a:pt x="6852" y="16098"/>
                  <a:pt x="6851" y="16098"/>
                  <a:pt x="6848" y="16101"/>
                </a:cubicBezTo>
                <a:cubicBezTo>
                  <a:pt x="6834" y="16113"/>
                  <a:pt x="6818" y="16128"/>
                  <a:pt x="6797" y="16152"/>
                </a:cubicBezTo>
                <a:cubicBezTo>
                  <a:pt x="6778" y="16174"/>
                  <a:pt x="6755" y="16206"/>
                  <a:pt x="6728" y="16241"/>
                </a:cubicBezTo>
                <a:cubicBezTo>
                  <a:pt x="6727" y="16242"/>
                  <a:pt x="6723" y="16245"/>
                  <a:pt x="6722" y="16246"/>
                </a:cubicBezTo>
                <a:cubicBezTo>
                  <a:pt x="6687" y="16292"/>
                  <a:pt x="6644" y="16353"/>
                  <a:pt x="6591" y="16428"/>
                </a:cubicBezTo>
                <a:cubicBezTo>
                  <a:pt x="6588" y="16431"/>
                  <a:pt x="6587" y="16434"/>
                  <a:pt x="6585" y="16437"/>
                </a:cubicBezTo>
                <a:cubicBezTo>
                  <a:pt x="6502" y="16552"/>
                  <a:pt x="6402" y="16693"/>
                  <a:pt x="6264" y="16890"/>
                </a:cubicBezTo>
                <a:cubicBezTo>
                  <a:pt x="6086" y="17144"/>
                  <a:pt x="5940" y="17367"/>
                  <a:pt x="5868" y="17498"/>
                </a:cubicBezTo>
                <a:cubicBezTo>
                  <a:pt x="6002" y="17370"/>
                  <a:pt x="6202" y="17151"/>
                  <a:pt x="6430" y="16876"/>
                </a:cubicBezTo>
                <a:cubicBezTo>
                  <a:pt x="6451" y="16851"/>
                  <a:pt x="6462" y="16839"/>
                  <a:pt x="6482" y="16816"/>
                </a:cubicBezTo>
                <a:cubicBezTo>
                  <a:pt x="6485" y="16811"/>
                  <a:pt x="6489" y="16806"/>
                  <a:pt x="6493" y="16802"/>
                </a:cubicBezTo>
                <a:cubicBezTo>
                  <a:pt x="6539" y="16741"/>
                  <a:pt x="6594" y="16674"/>
                  <a:pt x="6659" y="16596"/>
                </a:cubicBezTo>
                <a:cubicBezTo>
                  <a:pt x="6734" y="16507"/>
                  <a:pt x="6790" y="16433"/>
                  <a:pt x="6837" y="16372"/>
                </a:cubicBezTo>
                <a:cubicBezTo>
                  <a:pt x="6884" y="16311"/>
                  <a:pt x="6923" y="16265"/>
                  <a:pt x="6946" y="16227"/>
                </a:cubicBezTo>
                <a:cubicBezTo>
                  <a:pt x="6969" y="16189"/>
                  <a:pt x="6978" y="16159"/>
                  <a:pt x="6980" y="16138"/>
                </a:cubicBezTo>
                <a:cubicBezTo>
                  <a:pt x="6981" y="16130"/>
                  <a:pt x="6977" y="16125"/>
                  <a:pt x="6974" y="16119"/>
                </a:cubicBezTo>
                <a:cubicBezTo>
                  <a:pt x="6947" y="16104"/>
                  <a:pt x="6922" y="16086"/>
                  <a:pt x="6900" y="16077"/>
                </a:cubicBezTo>
                <a:close/>
                <a:moveTo>
                  <a:pt x="7318" y="16330"/>
                </a:moveTo>
                <a:cubicBezTo>
                  <a:pt x="7247" y="16347"/>
                  <a:pt x="7070" y="16491"/>
                  <a:pt x="6831" y="16722"/>
                </a:cubicBezTo>
                <a:cubicBezTo>
                  <a:pt x="6799" y="16753"/>
                  <a:pt x="6773" y="16776"/>
                  <a:pt x="6745" y="16802"/>
                </a:cubicBezTo>
                <a:cubicBezTo>
                  <a:pt x="6744" y="16803"/>
                  <a:pt x="6740" y="16806"/>
                  <a:pt x="6740" y="16806"/>
                </a:cubicBezTo>
                <a:cubicBezTo>
                  <a:pt x="6706" y="16840"/>
                  <a:pt x="6696" y="16849"/>
                  <a:pt x="6659" y="16886"/>
                </a:cubicBezTo>
                <a:cubicBezTo>
                  <a:pt x="6584" y="16961"/>
                  <a:pt x="6499" y="17045"/>
                  <a:pt x="6470" y="17073"/>
                </a:cubicBezTo>
                <a:cubicBezTo>
                  <a:pt x="6441" y="17100"/>
                  <a:pt x="6382" y="17161"/>
                  <a:pt x="6338" y="17203"/>
                </a:cubicBezTo>
                <a:cubicBezTo>
                  <a:pt x="6284" y="17257"/>
                  <a:pt x="6195" y="17338"/>
                  <a:pt x="6115" y="17414"/>
                </a:cubicBezTo>
                <a:cubicBezTo>
                  <a:pt x="6047" y="17477"/>
                  <a:pt x="6000" y="17524"/>
                  <a:pt x="5932" y="17587"/>
                </a:cubicBezTo>
                <a:cubicBezTo>
                  <a:pt x="5931" y="17587"/>
                  <a:pt x="5927" y="17586"/>
                  <a:pt x="5926" y="17587"/>
                </a:cubicBezTo>
                <a:cubicBezTo>
                  <a:pt x="5866" y="17642"/>
                  <a:pt x="5788" y="17720"/>
                  <a:pt x="5754" y="17750"/>
                </a:cubicBezTo>
                <a:cubicBezTo>
                  <a:pt x="5703" y="17795"/>
                  <a:pt x="5660" y="17833"/>
                  <a:pt x="5628" y="17862"/>
                </a:cubicBezTo>
                <a:cubicBezTo>
                  <a:pt x="5583" y="17910"/>
                  <a:pt x="5569" y="17942"/>
                  <a:pt x="5593" y="17942"/>
                </a:cubicBezTo>
                <a:cubicBezTo>
                  <a:pt x="5626" y="17942"/>
                  <a:pt x="5998" y="17660"/>
                  <a:pt x="6424" y="17316"/>
                </a:cubicBezTo>
                <a:cubicBezTo>
                  <a:pt x="6540" y="17222"/>
                  <a:pt x="6654" y="17137"/>
                  <a:pt x="6757" y="17059"/>
                </a:cubicBezTo>
                <a:cubicBezTo>
                  <a:pt x="6942" y="16903"/>
                  <a:pt x="7089" y="16776"/>
                  <a:pt x="7089" y="16769"/>
                </a:cubicBezTo>
                <a:cubicBezTo>
                  <a:pt x="7089" y="16745"/>
                  <a:pt x="7252" y="16676"/>
                  <a:pt x="7278" y="16689"/>
                </a:cubicBezTo>
                <a:cubicBezTo>
                  <a:pt x="7313" y="16707"/>
                  <a:pt x="7304" y="16749"/>
                  <a:pt x="7244" y="16825"/>
                </a:cubicBezTo>
                <a:cubicBezTo>
                  <a:pt x="7232" y="16840"/>
                  <a:pt x="7215" y="16857"/>
                  <a:pt x="7198" y="16876"/>
                </a:cubicBezTo>
                <a:cubicBezTo>
                  <a:pt x="7183" y="16893"/>
                  <a:pt x="7167" y="16911"/>
                  <a:pt x="7146" y="16932"/>
                </a:cubicBezTo>
                <a:cubicBezTo>
                  <a:pt x="7146" y="16933"/>
                  <a:pt x="7142" y="16936"/>
                  <a:pt x="7141" y="16937"/>
                </a:cubicBezTo>
                <a:cubicBezTo>
                  <a:pt x="7099" y="16982"/>
                  <a:pt x="7053" y="17026"/>
                  <a:pt x="6986" y="17091"/>
                </a:cubicBezTo>
                <a:cubicBezTo>
                  <a:pt x="6963" y="17114"/>
                  <a:pt x="6939" y="17135"/>
                  <a:pt x="6917" y="17157"/>
                </a:cubicBezTo>
                <a:cubicBezTo>
                  <a:pt x="6909" y="17165"/>
                  <a:pt x="6903" y="17171"/>
                  <a:pt x="6894" y="17180"/>
                </a:cubicBezTo>
                <a:cubicBezTo>
                  <a:pt x="6816" y="17259"/>
                  <a:pt x="6746" y="17340"/>
                  <a:pt x="6676" y="17418"/>
                </a:cubicBezTo>
                <a:cubicBezTo>
                  <a:pt x="6661" y="17436"/>
                  <a:pt x="6640" y="17452"/>
                  <a:pt x="6625" y="17470"/>
                </a:cubicBezTo>
                <a:cubicBezTo>
                  <a:pt x="6558" y="17547"/>
                  <a:pt x="6498" y="17625"/>
                  <a:pt x="6442" y="17699"/>
                </a:cubicBezTo>
                <a:cubicBezTo>
                  <a:pt x="6400" y="17753"/>
                  <a:pt x="6362" y="17806"/>
                  <a:pt x="6327" y="17857"/>
                </a:cubicBezTo>
                <a:cubicBezTo>
                  <a:pt x="6292" y="17909"/>
                  <a:pt x="6257" y="17956"/>
                  <a:pt x="6229" y="18002"/>
                </a:cubicBezTo>
                <a:cubicBezTo>
                  <a:pt x="6202" y="18049"/>
                  <a:pt x="6180" y="18092"/>
                  <a:pt x="6161" y="18133"/>
                </a:cubicBezTo>
                <a:cubicBezTo>
                  <a:pt x="6142" y="18174"/>
                  <a:pt x="6130" y="18212"/>
                  <a:pt x="6121" y="18245"/>
                </a:cubicBezTo>
                <a:cubicBezTo>
                  <a:pt x="6111" y="18279"/>
                  <a:pt x="6103" y="18308"/>
                  <a:pt x="6103" y="18334"/>
                </a:cubicBezTo>
                <a:cubicBezTo>
                  <a:pt x="6104" y="18351"/>
                  <a:pt x="6107" y="18365"/>
                  <a:pt x="6109" y="18376"/>
                </a:cubicBezTo>
                <a:cubicBezTo>
                  <a:pt x="6111" y="18384"/>
                  <a:pt x="6117" y="18390"/>
                  <a:pt x="6121" y="18395"/>
                </a:cubicBezTo>
                <a:cubicBezTo>
                  <a:pt x="6123" y="18398"/>
                  <a:pt x="6123" y="18403"/>
                  <a:pt x="6126" y="18404"/>
                </a:cubicBezTo>
                <a:cubicBezTo>
                  <a:pt x="6130" y="18405"/>
                  <a:pt x="6133" y="18405"/>
                  <a:pt x="6138" y="18404"/>
                </a:cubicBezTo>
                <a:cubicBezTo>
                  <a:pt x="6145" y="18403"/>
                  <a:pt x="6156" y="18400"/>
                  <a:pt x="6166" y="18395"/>
                </a:cubicBezTo>
                <a:cubicBezTo>
                  <a:pt x="6181" y="18388"/>
                  <a:pt x="6195" y="18378"/>
                  <a:pt x="6218" y="18362"/>
                </a:cubicBezTo>
                <a:cubicBezTo>
                  <a:pt x="6238" y="18348"/>
                  <a:pt x="6260" y="18332"/>
                  <a:pt x="6287" y="18311"/>
                </a:cubicBezTo>
                <a:cubicBezTo>
                  <a:pt x="6340" y="18268"/>
                  <a:pt x="6409" y="18210"/>
                  <a:pt x="6499" y="18133"/>
                </a:cubicBezTo>
                <a:cubicBezTo>
                  <a:pt x="6553" y="18087"/>
                  <a:pt x="6619" y="18029"/>
                  <a:pt x="6688" y="17965"/>
                </a:cubicBezTo>
                <a:cubicBezTo>
                  <a:pt x="6826" y="17837"/>
                  <a:pt x="6984" y="17679"/>
                  <a:pt x="7129" y="17530"/>
                </a:cubicBezTo>
                <a:cubicBezTo>
                  <a:pt x="7202" y="17456"/>
                  <a:pt x="7269" y="17386"/>
                  <a:pt x="7330" y="17320"/>
                </a:cubicBezTo>
                <a:cubicBezTo>
                  <a:pt x="7406" y="17237"/>
                  <a:pt x="7476" y="17165"/>
                  <a:pt x="7536" y="17105"/>
                </a:cubicBezTo>
                <a:cubicBezTo>
                  <a:pt x="7745" y="16873"/>
                  <a:pt x="7859" y="16732"/>
                  <a:pt x="7886" y="16675"/>
                </a:cubicBezTo>
                <a:cubicBezTo>
                  <a:pt x="7872" y="16661"/>
                  <a:pt x="7846" y="16641"/>
                  <a:pt x="7811" y="16615"/>
                </a:cubicBezTo>
                <a:cubicBezTo>
                  <a:pt x="7761" y="16578"/>
                  <a:pt x="7693" y="16533"/>
                  <a:pt x="7622" y="16489"/>
                </a:cubicBezTo>
                <a:cubicBezTo>
                  <a:pt x="7617" y="16485"/>
                  <a:pt x="7615" y="16482"/>
                  <a:pt x="7611" y="16479"/>
                </a:cubicBezTo>
                <a:cubicBezTo>
                  <a:pt x="7502" y="16420"/>
                  <a:pt x="7392" y="16363"/>
                  <a:pt x="7324" y="16330"/>
                </a:cubicBezTo>
                <a:cubicBezTo>
                  <a:pt x="7323" y="16330"/>
                  <a:pt x="7320" y="16329"/>
                  <a:pt x="7318" y="16330"/>
                </a:cubicBezTo>
                <a:close/>
                <a:moveTo>
                  <a:pt x="3181" y="16727"/>
                </a:moveTo>
                <a:cubicBezTo>
                  <a:pt x="3176" y="16728"/>
                  <a:pt x="3170" y="16730"/>
                  <a:pt x="3164" y="16731"/>
                </a:cubicBezTo>
                <a:cubicBezTo>
                  <a:pt x="3180" y="16730"/>
                  <a:pt x="3191" y="16729"/>
                  <a:pt x="3198" y="16731"/>
                </a:cubicBezTo>
                <a:cubicBezTo>
                  <a:pt x="3198" y="16730"/>
                  <a:pt x="3198" y="16728"/>
                  <a:pt x="3198" y="16727"/>
                </a:cubicBezTo>
                <a:cubicBezTo>
                  <a:pt x="3194" y="16726"/>
                  <a:pt x="3188" y="16726"/>
                  <a:pt x="3181" y="16727"/>
                </a:cubicBezTo>
                <a:close/>
                <a:moveTo>
                  <a:pt x="7995" y="16741"/>
                </a:moveTo>
                <a:lnTo>
                  <a:pt x="7903" y="16881"/>
                </a:lnTo>
                <a:cubicBezTo>
                  <a:pt x="7896" y="16891"/>
                  <a:pt x="7878" y="16915"/>
                  <a:pt x="7868" y="16928"/>
                </a:cubicBezTo>
                <a:cubicBezTo>
                  <a:pt x="7858" y="16944"/>
                  <a:pt x="7840" y="16970"/>
                  <a:pt x="7834" y="16979"/>
                </a:cubicBezTo>
                <a:cubicBezTo>
                  <a:pt x="7818" y="17005"/>
                  <a:pt x="7788" y="17049"/>
                  <a:pt x="7765" y="17077"/>
                </a:cubicBezTo>
                <a:cubicBezTo>
                  <a:pt x="7743" y="17106"/>
                  <a:pt x="7713" y="17145"/>
                  <a:pt x="7702" y="17161"/>
                </a:cubicBezTo>
                <a:cubicBezTo>
                  <a:pt x="7701" y="17163"/>
                  <a:pt x="7698" y="17164"/>
                  <a:pt x="7697" y="17166"/>
                </a:cubicBezTo>
                <a:cubicBezTo>
                  <a:pt x="7650" y="17234"/>
                  <a:pt x="7599" y="17311"/>
                  <a:pt x="7525" y="17404"/>
                </a:cubicBezTo>
                <a:cubicBezTo>
                  <a:pt x="7322" y="17660"/>
                  <a:pt x="7010" y="18084"/>
                  <a:pt x="6837" y="18343"/>
                </a:cubicBezTo>
                <a:lnTo>
                  <a:pt x="6527" y="18811"/>
                </a:lnTo>
                <a:lnTo>
                  <a:pt x="6568" y="18783"/>
                </a:lnTo>
                <a:lnTo>
                  <a:pt x="6694" y="18675"/>
                </a:lnTo>
                <a:cubicBezTo>
                  <a:pt x="6863" y="18535"/>
                  <a:pt x="6946" y="18487"/>
                  <a:pt x="7015" y="18498"/>
                </a:cubicBezTo>
                <a:cubicBezTo>
                  <a:pt x="7022" y="18499"/>
                  <a:pt x="7031" y="18500"/>
                  <a:pt x="7038" y="18502"/>
                </a:cubicBezTo>
                <a:cubicBezTo>
                  <a:pt x="7042" y="18503"/>
                  <a:pt x="7045" y="18505"/>
                  <a:pt x="7049" y="18507"/>
                </a:cubicBezTo>
                <a:cubicBezTo>
                  <a:pt x="7051" y="18508"/>
                  <a:pt x="7052" y="18510"/>
                  <a:pt x="7055" y="18512"/>
                </a:cubicBezTo>
                <a:cubicBezTo>
                  <a:pt x="7056" y="18512"/>
                  <a:pt x="7059" y="18511"/>
                  <a:pt x="7060" y="18512"/>
                </a:cubicBezTo>
                <a:cubicBezTo>
                  <a:pt x="7085" y="18525"/>
                  <a:pt x="7096" y="18544"/>
                  <a:pt x="7106" y="18563"/>
                </a:cubicBezTo>
                <a:cubicBezTo>
                  <a:pt x="7111" y="18569"/>
                  <a:pt x="7115" y="18575"/>
                  <a:pt x="7118" y="18582"/>
                </a:cubicBezTo>
                <a:cubicBezTo>
                  <a:pt x="7118" y="18583"/>
                  <a:pt x="7118" y="18586"/>
                  <a:pt x="7118" y="18586"/>
                </a:cubicBezTo>
                <a:cubicBezTo>
                  <a:pt x="7121" y="18597"/>
                  <a:pt x="7125" y="18609"/>
                  <a:pt x="7123" y="18624"/>
                </a:cubicBezTo>
                <a:cubicBezTo>
                  <a:pt x="7123" y="18625"/>
                  <a:pt x="7124" y="18628"/>
                  <a:pt x="7123" y="18628"/>
                </a:cubicBezTo>
                <a:cubicBezTo>
                  <a:pt x="7121" y="18642"/>
                  <a:pt x="7113" y="18655"/>
                  <a:pt x="7106" y="18675"/>
                </a:cubicBezTo>
                <a:cubicBezTo>
                  <a:pt x="7106" y="18676"/>
                  <a:pt x="7107" y="18679"/>
                  <a:pt x="7106" y="18680"/>
                </a:cubicBezTo>
                <a:cubicBezTo>
                  <a:pt x="7105" y="18683"/>
                  <a:pt x="7107" y="18687"/>
                  <a:pt x="7106" y="18689"/>
                </a:cubicBezTo>
                <a:cubicBezTo>
                  <a:pt x="7106" y="18691"/>
                  <a:pt x="7106" y="18692"/>
                  <a:pt x="7106" y="18694"/>
                </a:cubicBezTo>
                <a:cubicBezTo>
                  <a:pt x="7106" y="18701"/>
                  <a:pt x="7106" y="18705"/>
                  <a:pt x="7106" y="18713"/>
                </a:cubicBezTo>
                <a:cubicBezTo>
                  <a:pt x="7105" y="18747"/>
                  <a:pt x="7105" y="18786"/>
                  <a:pt x="7101" y="18829"/>
                </a:cubicBezTo>
                <a:cubicBezTo>
                  <a:pt x="7097" y="18866"/>
                  <a:pt x="7090" y="18901"/>
                  <a:pt x="7089" y="18937"/>
                </a:cubicBezTo>
                <a:cubicBezTo>
                  <a:pt x="7089" y="18950"/>
                  <a:pt x="7089" y="18961"/>
                  <a:pt x="7089" y="18974"/>
                </a:cubicBezTo>
                <a:cubicBezTo>
                  <a:pt x="7089" y="18996"/>
                  <a:pt x="7094" y="19019"/>
                  <a:pt x="7095" y="19040"/>
                </a:cubicBezTo>
                <a:cubicBezTo>
                  <a:pt x="7096" y="19052"/>
                  <a:pt x="7094" y="19065"/>
                  <a:pt x="7095" y="19077"/>
                </a:cubicBezTo>
                <a:cubicBezTo>
                  <a:pt x="7098" y="19106"/>
                  <a:pt x="7101" y="19134"/>
                  <a:pt x="7106" y="19156"/>
                </a:cubicBezTo>
                <a:cubicBezTo>
                  <a:pt x="7112" y="19182"/>
                  <a:pt x="7120" y="19204"/>
                  <a:pt x="7129" y="19217"/>
                </a:cubicBezTo>
                <a:cubicBezTo>
                  <a:pt x="7143" y="19237"/>
                  <a:pt x="7153" y="19248"/>
                  <a:pt x="7164" y="19255"/>
                </a:cubicBezTo>
                <a:cubicBezTo>
                  <a:pt x="7174" y="19261"/>
                  <a:pt x="7183" y="19259"/>
                  <a:pt x="7192" y="19250"/>
                </a:cubicBezTo>
                <a:cubicBezTo>
                  <a:pt x="7202" y="19241"/>
                  <a:pt x="7215" y="19226"/>
                  <a:pt x="7227" y="19198"/>
                </a:cubicBezTo>
                <a:cubicBezTo>
                  <a:pt x="7238" y="19171"/>
                  <a:pt x="7246" y="19134"/>
                  <a:pt x="7261" y="19086"/>
                </a:cubicBezTo>
                <a:cubicBezTo>
                  <a:pt x="7301" y="18963"/>
                  <a:pt x="7452" y="18643"/>
                  <a:pt x="7622" y="18306"/>
                </a:cubicBezTo>
                <a:cubicBezTo>
                  <a:pt x="7707" y="18137"/>
                  <a:pt x="7797" y="17965"/>
                  <a:pt x="7880" y="17811"/>
                </a:cubicBezTo>
                <a:cubicBezTo>
                  <a:pt x="7963" y="17657"/>
                  <a:pt x="8039" y="17517"/>
                  <a:pt x="8098" y="17423"/>
                </a:cubicBezTo>
                <a:cubicBezTo>
                  <a:pt x="8116" y="17394"/>
                  <a:pt x="8133" y="17375"/>
                  <a:pt x="8149" y="17353"/>
                </a:cubicBezTo>
                <a:cubicBezTo>
                  <a:pt x="8168" y="17321"/>
                  <a:pt x="8187" y="17287"/>
                  <a:pt x="8207" y="17255"/>
                </a:cubicBezTo>
                <a:cubicBezTo>
                  <a:pt x="8324" y="17058"/>
                  <a:pt x="8366" y="16982"/>
                  <a:pt x="8373" y="16946"/>
                </a:cubicBezTo>
                <a:cubicBezTo>
                  <a:pt x="8343" y="16926"/>
                  <a:pt x="8310" y="16907"/>
                  <a:pt x="8275" y="16881"/>
                </a:cubicBezTo>
                <a:cubicBezTo>
                  <a:pt x="8227" y="16844"/>
                  <a:pt x="8179" y="16808"/>
                  <a:pt x="8132" y="16783"/>
                </a:cubicBezTo>
                <a:cubicBezTo>
                  <a:pt x="8086" y="16758"/>
                  <a:pt x="8045" y="16745"/>
                  <a:pt x="8023" y="16745"/>
                </a:cubicBezTo>
                <a:cubicBezTo>
                  <a:pt x="8015" y="16745"/>
                  <a:pt x="8003" y="16743"/>
                  <a:pt x="7995" y="16741"/>
                </a:cubicBezTo>
                <a:close/>
                <a:moveTo>
                  <a:pt x="8510" y="17026"/>
                </a:moveTo>
                <a:cubicBezTo>
                  <a:pt x="8493" y="17043"/>
                  <a:pt x="8448" y="17123"/>
                  <a:pt x="8396" y="17227"/>
                </a:cubicBezTo>
                <a:cubicBezTo>
                  <a:pt x="8393" y="17233"/>
                  <a:pt x="8388" y="17243"/>
                  <a:pt x="8384" y="17250"/>
                </a:cubicBezTo>
                <a:cubicBezTo>
                  <a:pt x="8383" y="17252"/>
                  <a:pt x="8379" y="17254"/>
                  <a:pt x="8378" y="17255"/>
                </a:cubicBezTo>
                <a:cubicBezTo>
                  <a:pt x="8357" y="17298"/>
                  <a:pt x="8324" y="17368"/>
                  <a:pt x="8281" y="17446"/>
                </a:cubicBezTo>
                <a:cubicBezTo>
                  <a:pt x="8281" y="17447"/>
                  <a:pt x="8276" y="17446"/>
                  <a:pt x="8275" y="17446"/>
                </a:cubicBezTo>
                <a:cubicBezTo>
                  <a:pt x="8263" y="17470"/>
                  <a:pt x="8253" y="17489"/>
                  <a:pt x="8241" y="17512"/>
                </a:cubicBezTo>
                <a:cubicBezTo>
                  <a:pt x="8229" y="17539"/>
                  <a:pt x="8222" y="17559"/>
                  <a:pt x="8207" y="17591"/>
                </a:cubicBezTo>
                <a:cubicBezTo>
                  <a:pt x="8170" y="17665"/>
                  <a:pt x="8128" y="17754"/>
                  <a:pt x="8075" y="17853"/>
                </a:cubicBezTo>
                <a:cubicBezTo>
                  <a:pt x="7906" y="18163"/>
                  <a:pt x="7690" y="18586"/>
                  <a:pt x="7599" y="18797"/>
                </a:cubicBezTo>
                <a:cubicBezTo>
                  <a:pt x="7566" y="18873"/>
                  <a:pt x="7545" y="18931"/>
                  <a:pt x="7525" y="18984"/>
                </a:cubicBezTo>
                <a:cubicBezTo>
                  <a:pt x="7511" y="19020"/>
                  <a:pt x="7498" y="19053"/>
                  <a:pt x="7490" y="19082"/>
                </a:cubicBezTo>
                <a:cubicBezTo>
                  <a:pt x="7477" y="19128"/>
                  <a:pt x="7467" y="19168"/>
                  <a:pt x="7467" y="19203"/>
                </a:cubicBezTo>
                <a:cubicBezTo>
                  <a:pt x="7467" y="19227"/>
                  <a:pt x="7473" y="19250"/>
                  <a:pt x="7479" y="19273"/>
                </a:cubicBezTo>
                <a:cubicBezTo>
                  <a:pt x="7480" y="19280"/>
                  <a:pt x="7483" y="19285"/>
                  <a:pt x="7485" y="19292"/>
                </a:cubicBezTo>
                <a:cubicBezTo>
                  <a:pt x="7491" y="19315"/>
                  <a:pt x="7497" y="19340"/>
                  <a:pt x="7507" y="19367"/>
                </a:cubicBezTo>
                <a:lnTo>
                  <a:pt x="7559" y="19488"/>
                </a:lnTo>
                <a:lnTo>
                  <a:pt x="7588" y="19540"/>
                </a:lnTo>
                <a:lnTo>
                  <a:pt x="7725" y="19189"/>
                </a:lnTo>
                <a:cubicBezTo>
                  <a:pt x="7760" y="19100"/>
                  <a:pt x="7788" y="19026"/>
                  <a:pt x="7817" y="18965"/>
                </a:cubicBezTo>
                <a:cubicBezTo>
                  <a:pt x="7836" y="18923"/>
                  <a:pt x="7857" y="18886"/>
                  <a:pt x="7874" y="18857"/>
                </a:cubicBezTo>
                <a:cubicBezTo>
                  <a:pt x="7879" y="18850"/>
                  <a:pt x="7881" y="18845"/>
                  <a:pt x="7886" y="18839"/>
                </a:cubicBezTo>
                <a:cubicBezTo>
                  <a:pt x="7909" y="18786"/>
                  <a:pt x="7935" y="18732"/>
                  <a:pt x="7960" y="18680"/>
                </a:cubicBezTo>
                <a:cubicBezTo>
                  <a:pt x="7970" y="18658"/>
                  <a:pt x="7989" y="18617"/>
                  <a:pt x="7989" y="18614"/>
                </a:cubicBezTo>
                <a:cubicBezTo>
                  <a:pt x="7989" y="18609"/>
                  <a:pt x="8021" y="18551"/>
                  <a:pt x="8058" y="18479"/>
                </a:cubicBezTo>
                <a:cubicBezTo>
                  <a:pt x="8058" y="18478"/>
                  <a:pt x="8057" y="18475"/>
                  <a:pt x="8058" y="18474"/>
                </a:cubicBezTo>
                <a:cubicBezTo>
                  <a:pt x="8059" y="18471"/>
                  <a:pt x="8062" y="18472"/>
                  <a:pt x="8063" y="18470"/>
                </a:cubicBezTo>
                <a:cubicBezTo>
                  <a:pt x="8064" y="18469"/>
                  <a:pt x="8063" y="18465"/>
                  <a:pt x="8063" y="18465"/>
                </a:cubicBezTo>
                <a:cubicBezTo>
                  <a:pt x="8066" y="18460"/>
                  <a:pt x="8067" y="18455"/>
                  <a:pt x="8069" y="18451"/>
                </a:cubicBezTo>
                <a:cubicBezTo>
                  <a:pt x="8104" y="18359"/>
                  <a:pt x="8164" y="18241"/>
                  <a:pt x="8247" y="18086"/>
                </a:cubicBezTo>
                <a:cubicBezTo>
                  <a:pt x="8331" y="17931"/>
                  <a:pt x="8411" y="17791"/>
                  <a:pt x="8470" y="17694"/>
                </a:cubicBezTo>
                <a:cubicBezTo>
                  <a:pt x="8485" y="17664"/>
                  <a:pt x="8497" y="17648"/>
                  <a:pt x="8510" y="17624"/>
                </a:cubicBezTo>
                <a:cubicBezTo>
                  <a:pt x="8511" y="17622"/>
                  <a:pt x="8510" y="17620"/>
                  <a:pt x="8510" y="17619"/>
                </a:cubicBezTo>
                <a:cubicBezTo>
                  <a:pt x="8514" y="17612"/>
                  <a:pt x="8512" y="17607"/>
                  <a:pt x="8516" y="17601"/>
                </a:cubicBezTo>
                <a:cubicBezTo>
                  <a:pt x="8520" y="17594"/>
                  <a:pt x="8524" y="17593"/>
                  <a:pt x="8527" y="17587"/>
                </a:cubicBezTo>
                <a:cubicBezTo>
                  <a:pt x="8547" y="17552"/>
                  <a:pt x="8569" y="17521"/>
                  <a:pt x="8585" y="17498"/>
                </a:cubicBezTo>
                <a:cubicBezTo>
                  <a:pt x="8638" y="17418"/>
                  <a:pt x="8672" y="17392"/>
                  <a:pt x="8711" y="17404"/>
                </a:cubicBezTo>
                <a:cubicBezTo>
                  <a:pt x="8753" y="17417"/>
                  <a:pt x="8751" y="17461"/>
                  <a:pt x="8699" y="17577"/>
                </a:cubicBezTo>
                <a:cubicBezTo>
                  <a:pt x="8697" y="17582"/>
                  <a:pt x="8690" y="17586"/>
                  <a:pt x="8688" y="17591"/>
                </a:cubicBezTo>
                <a:cubicBezTo>
                  <a:pt x="8687" y="17594"/>
                  <a:pt x="8689" y="17595"/>
                  <a:pt x="8688" y="17596"/>
                </a:cubicBezTo>
                <a:cubicBezTo>
                  <a:pt x="8658" y="17660"/>
                  <a:pt x="8627" y="17740"/>
                  <a:pt x="8591" y="17825"/>
                </a:cubicBezTo>
                <a:cubicBezTo>
                  <a:pt x="8567" y="17909"/>
                  <a:pt x="8532" y="18002"/>
                  <a:pt x="8487" y="18114"/>
                </a:cubicBezTo>
                <a:cubicBezTo>
                  <a:pt x="8446" y="18220"/>
                  <a:pt x="8407" y="18309"/>
                  <a:pt x="8367" y="18385"/>
                </a:cubicBezTo>
                <a:cubicBezTo>
                  <a:pt x="8351" y="18429"/>
                  <a:pt x="8334" y="18473"/>
                  <a:pt x="8327" y="18498"/>
                </a:cubicBezTo>
                <a:cubicBezTo>
                  <a:pt x="8283" y="18652"/>
                  <a:pt x="8224" y="19013"/>
                  <a:pt x="8195" y="19278"/>
                </a:cubicBezTo>
                <a:cubicBezTo>
                  <a:pt x="8185" y="19589"/>
                  <a:pt x="8194" y="19597"/>
                  <a:pt x="8270" y="19432"/>
                </a:cubicBezTo>
                <a:cubicBezTo>
                  <a:pt x="8318" y="19327"/>
                  <a:pt x="8409" y="19162"/>
                  <a:pt x="8516" y="18984"/>
                </a:cubicBezTo>
                <a:cubicBezTo>
                  <a:pt x="8518" y="18980"/>
                  <a:pt x="8520" y="18978"/>
                  <a:pt x="8522" y="18974"/>
                </a:cubicBezTo>
                <a:cubicBezTo>
                  <a:pt x="8746" y="18603"/>
                  <a:pt x="9035" y="18165"/>
                  <a:pt x="9164" y="18016"/>
                </a:cubicBezTo>
                <a:cubicBezTo>
                  <a:pt x="9277" y="17848"/>
                  <a:pt x="9354" y="17729"/>
                  <a:pt x="9399" y="17647"/>
                </a:cubicBezTo>
                <a:cubicBezTo>
                  <a:pt x="9407" y="17635"/>
                  <a:pt x="9412" y="17625"/>
                  <a:pt x="9416" y="17615"/>
                </a:cubicBezTo>
                <a:cubicBezTo>
                  <a:pt x="9419" y="17605"/>
                  <a:pt x="9422" y="17595"/>
                  <a:pt x="9421" y="17587"/>
                </a:cubicBezTo>
                <a:cubicBezTo>
                  <a:pt x="9421" y="17584"/>
                  <a:pt x="9416" y="17585"/>
                  <a:pt x="9416" y="17582"/>
                </a:cubicBezTo>
                <a:cubicBezTo>
                  <a:pt x="9415" y="17575"/>
                  <a:pt x="9414" y="17566"/>
                  <a:pt x="9410" y="17558"/>
                </a:cubicBezTo>
                <a:cubicBezTo>
                  <a:pt x="9409" y="17556"/>
                  <a:pt x="9406" y="17552"/>
                  <a:pt x="9404" y="17549"/>
                </a:cubicBezTo>
                <a:cubicBezTo>
                  <a:pt x="9398" y="17539"/>
                  <a:pt x="9394" y="17532"/>
                  <a:pt x="9381" y="17521"/>
                </a:cubicBezTo>
                <a:cubicBezTo>
                  <a:pt x="9368" y="17509"/>
                  <a:pt x="9351" y="17494"/>
                  <a:pt x="9330" y="17479"/>
                </a:cubicBezTo>
                <a:cubicBezTo>
                  <a:pt x="9305" y="17462"/>
                  <a:pt x="9269" y="17441"/>
                  <a:pt x="9232" y="17418"/>
                </a:cubicBezTo>
                <a:cubicBezTo>
                  <a:pt x="9146" y="17369"/>
                  <a:pt x="9107" y="17350"/>
                  <a:pt x="8974" y="17273"/>
                </a:cubicBezTo>
                <a:cubicBezTo>
                  <a:pt x="8923" y="17244"/>
                  <a:pt x="8889" y="17220"/>
                  <a:pt x="8843" y="17194"/>
                </a:cubicBezTo>
                <a:cubicBezTo>
                  <a:pt x="8683" y="17106"/>
                  <a:pt x="8548" y="17039"/>
                  <a:pt x="8510" y="17026"/>
                </a:cubicBezTo>
                <a:close/>
                <a:moveTo>
                  <a:pt x="5318" y="17647"/>
                </a:moveTo>
                <a:cubicBezTo>
                  <a:pt x="5315" y="17646"/>
                  <a:pt x="5310" y="17647"/>
                  <a:pt x="5301" y="17652"/>
                </a:cubicBezTo>
                <a:cubicBezTo>
                  <a:pt x="5298" y="17653"/>
                  <a:pt x="5294" y="17659"/>
                  <a:pt x="5290" y="17661"/>
                </a:cubicBezTo>
                <a:cubicBezTo>
                  <a:pt x="5277" y="17669"/>
                  <a:pt x="5263" y="17676"/>
                  <a:pt x="5244" y="17689"/>
                </a:cubicBezTo>
                <a:cubicBezTo>
                  <a:pt x="5209" y="17717"/>
                  <a:pt x="5181" y="17740"/>
                  <a:pt x="5141" y="17773"/>
                </a:cubicBezTo>
                <a:cubicBezTo>
                  <a:pt x="5066" y="17836"/>
                  <a:pt x="4997" y="17888"/>
                  <a:pt x="4940" y="17928"/>
                </a:cubicBezTo>
                <a:cubicBezTo>
                  <a:pt x="5005" y="17903"/>
                  <a:pt x="5059" y="17939"/>
                  <a:pt x="5055" y="17988"/>
                </a:cubicBezTo>
                <a:cubicBezTo>
                  <a:pt x="5056" y="17987"/>
                  <a:pt x="5053" y="17985"/>
                  <a:pt x="5055" y="17984"/>
                </a:cubicBezTo>
                <a:cubicBezTo>
                  <a:pt x="5073" y="17964"/>
                  <a:pt x="5090" y="17950"/>
                  <a:pt x="5112" y="17928"/>
                </a:cubicBezTo>
                <a:cubicBezTo>
                  <a:pt x="5145" y="17894"/>
                  <a:pt x="5188" y="17845"/>
                  <a:pt x="5227" y="17797"/>
                </a:cubicBezTo>
                <a:cubicBezTo>
                  <a:pt x="5228" y="17794"/>
                  <a:pt x="5225" y="17791"/>
                  <a:pt x="5227" y="17787"/>
                </a:cubicBezTo>
                <a:cubicBezTo>
                  <a:pt x="5239" y="17767"/>
                  <a:pt x="5261" y="17743"/>
                  <a:pt x="5284" y="17713"/>
                </a:cubicBezTo>
                <a:cubicBezTo>
                  <a:pt x="5304" y="17686"/>
                  <a:pt x="5314" y="17668"/>
                  <a:pt x="5318" y="17657"/>
                </a:cubicBezTo>
                <a:cubicBezTo>
                  <a:pt x="5319" y="17656"/>
                  <a:pt x="5324" y="17653"/>
                  <a:pt x="5324" y="17652"/>
                </a:cubicBezTo>
                <a:cubicBezTo>
                  <a:pt x="5325" y="17648"/>
                  <a:pt x="5320" y="17648"/>
                  <a:pt x="5318" y="17647"/>
                </a:cubicBezTo>
                <a:close/>
                <a:moveTo>
                  <a:pt x="9634" y="17675"/>
                </a:moveTo>
                <a:cubicBezTo>
                  <a:pt x="9625" y="17676"/>
                  <a:pt x="9613" y="17676"/>
                  <a:pt x="9605" y="17680"/>
                </a:cubicBezTo>
                <a:cubicBezTo>
                  <a:pt x="9598" y="17683"/>
                  <a:pt x="9595" y="17688"/>
                  <a:pt x="9588" y="17694"/>
                </a:cubicBezTo>
                <a:cubicBezTo>
                  <a:pt x="9586" y="17695"/>
                  <a:pt x="9583" y="17697"/>
                  <a:pt x="9582" y="17699"/>
                </a:cubicBezTo>
                <a:cubicBezTo>
                  <a:pt x="9568" y="17711"/>
                  <a:pt x="9555" y="17728"/>
                  <a:pt x="9536" y="17750"/>
                </a:cubicBezTo>
                <a:cubicBezTo>
                  <a:pt x="9533" y="17754"/>
                  <a:pt x="9528" y="17751"/>
                  <a:pt x="9525" y="17755"/>
                </a:cubicBezTo>
                <a:cubicBezTo>
                  <a:pt x="9466" y="17825"/>
                  <a:pt x="9359" y="17991"/>
                  <a:pt x="9238" y="18185"/>
                </a:cubicBezTo>
                <a:cubicBezTo>
                  <a:pt x="9203" y="18256"/>
                  <a:pt x="9157" y="18341"/>
                  <a:pt x="9095" y="18442"/>
                </a:cubicBezTo>
                <a:cubicBezTo>
                  <a:pt x="8830" y="18872"/>
                  <a:pt x="8424" y="19801"/>
                  <a:pt x="8424" y="19979"/>
                </a:cubicBezTo>
                <a:cubicBezTo>
                  <a:pt x="8424" y="20073"/>
                  <a:pt x="8512" y="20105"/>
                  <a:pt x="8585" y="20067"/>
                </a:cubicBezTo>
                <a:cubicBezTo>
                  <a:pt x="8592" y="20063"/>
                  <a:pt x="8601" y="20058"/>
                  <a:pt x="8608" y="20053"/>
                </a:cubicBezTo>
                <a:cubicBezTo>
                  <a:pt x="8626" y="20040"/>
                  <a:pt x="8642" y="20022"/>
                  <a:pt x="8654" y="19997"/>
                </a:cubicBezTo>
                <a:cubicBezTo>
                  <a:pt x="8677" y="19949"/>
                  <a:pt x="8752" y="19755"/>
                  <a:pt x="8820" y="19568"/>
                </a:cubicBezTo>
                <a:cubicBezTo>
                  <a:pt x="8827" y="19547"/>
                  <a:pt x="8835" y="19531"/>
                  <a:pt x="8843" y="19511"/>
                </a:cubicBezTo>
                <a:cubicBezTo>
                  <a:pt x="8851" y="19486"/>
                  <a:pt x="8866" y="19445"/>
                  <a:pt x="8866" y="19441"/>
                </a:cubicBezTo>
                <a:cubicBezTo>
                  <a:pt x="8866" y="19433"/>
                  <a:pt x="8909" y="19340"/>
                  <a:pt x="8963" y="19226"/>
                </a:cubicBezTo>
                <a:cubicBezTo>
                  <a:pt x="8964" y="19224"/>
                  <a:pt x="8962" y="19224"/>
                  <a:pt x="8963" y="19222"/>
                </a:cubicBezTo>
                <a:cubicBezTo>
                  <a:pt x="8964" y="19219"/>
                  <a:pt x="8967" y="19220"/>
                  <a:pt x="8969" y="19217"/>
                </a:cubicBezTo>
                <a:cubicBezTo>
                  <a:pt x="8970" y="19215"/>
                  <a:pt x="8968" y="19214"/>
                  <a:pt x="8969" y="19212"/>
                </a:cubicBezTo>
                <a:cubicBezTo>
                  <a:pt x="8970" y="19210"/>
                  <a:pt x="8973" y="19210"/>
                  <a:pt x="8974" y="19208"/>
                </a:cubicBezTo>
                <a:cubicBezTo>
                  <a:pt x="8977" y="19204"/>
                  <a:pt x="8978" y="19198"/>
                  <a:pt x="8980" y="19194"/>
                </a:cubicBezTo>
                <a:cubicBezTo>
                  <a:pt x="8999" y="19156"/>
                  <a:pt x="9010" y="19125"/>
                  <a:pt x="9032" y="19082"/>
                </a:cubicBezTo>
                <a:cubicBezTo>
                  <a:pt x="9037" y="19071"/>
                  <a:pt x="9057" y="19043"/>
                  <a:pt x="9066" y="19026"/>
                </a:cubicBezTo>
                <a:cubicBezTo>
                  <a:pt x="9082" y="18995"/>
                  <a:pt x="9101" y="18963"/>
                  <a:pt x="9118" y="18932"/>
                </a:cubicBezTo>
                <a:cubicBezTo>
                  <a:pt x="9119" y="18930"/>
                  <a:pt x="9122" y="18925"/>
                  <a:pt x="9123" y="18923"/>
                </a:cubicBezTo>
                <a:cubicBezTo>
                  <a:pt x="9200" y="18785"/>
                  <a:pt x="9282" y="18645"/>
                  <a:pt x="9387" y="18488"/>
                </a:cubicBezTo>
                <a:cubicBezTo>
                  <a:pt x="9390" y="18481"/>
                  <a:pt x="9394" y="18473"/>
                  <a:pt x="9399" y="18465"/>
                </a:cubicBezTo>
                <a:cubicBezTo>
                  <a:pt x="9434" y="18396"/>
                  <a:pt x="9500" y="18298"/>
                  <a:pt x="9599" y="18166"/>
                </a:cubicBezTo>
                <a:cubicBezTo>
                  <a:pt x="9682" y="18055"/>
                  <a:pt x="9739" y="17980"/>
                  <a:pt x="9777" y="17923"/>
                </a:cubicBezTo>
                <a:cubicBezTo>
                  <a:pt x="9782" y="17915"/>
                  <a:pt x="9784" y="17911"/>
                  <a:pt x="9788" y="17904"/>
                </a:cubicBezTo>
                <a:cubicBezTo>
                  <a:pt x="9800" y="17886"/>
                  <a:pt x="9810" y="17867"/>
                  <a:pt x="9817" y="17853"/>
                </a:cubicBezTo>
                <a:cubicBezTo>
                  <a:pt x="9819" y="17847"/>
                  <a:pt x="9821" y="17844"/>
                  <a:pt x="9823" y="17839"/>
                </a:cubicBezTo>
                <a:cubicBezTo>
                  <a:pt x="9824" y="17835"/>
                  <a:pt x="9827" y="17829"/>
                  <a:pt x="9828" y="17825"/>
                </a:cubicBezTo>
                <a:cubicBezTo>
                  <a:pt x="9832" y="17813"/>
                  <a:pt x="9835" y="17805"/>
                  <a:pt x="9834" y="17797"/>
                </a:cubicBezTo>
                <a:cubicBezTo>
                  <a:pt x="9833" y="17786"/>
                  <a:pt x="9829" y="17777"/>
                  <a:pt x="9823" y="17769"/>
                </a:cubicBezTo>
                <a:cubicBezTo>
                  <a:pt x="9816" y="17760"/>
                  <a:pt x="9806" y="17753"/>
                  <a:pt x="9794" y="17745"/>
                </a:cubicBezTo>
                <a:cubicBezTo>
                  <a:pt x="9782" y="17738"/>
                  <a:pt x="9770" y="17726"/>
                  <a:pt x="9754" y="17717"/>
                </a:cubicBezTo>
                <a:cubicBezTo>
                  <a:pt x="9729" y="17703"/>
                  <a:pt x="9709" y="17697"/>
                  <a:pt x="9691" y="17689"/>
                </a:cubicBezTo>
                <a:cubicBezTo>
                  <a:pt x="9685" y="17687"/>
                  <a:pt x="9679" y="17682"/>
                  <a:pt x="9674" y="17680"/>
                </a:cubicBezTo>
                <a:cubicBezTo>
                  <a:pt x="9670" y="17679"/>
                  <a:pt x="9666" y="17676"/>
                  <a:pt x="9662" y="17675"/>
                </a:cubicBezTo>
                <a:cubicBezTo>
                  <a:pt x="9655" y="17674"/>
                  <a:pt x="9645" y="17676"/>
                  <a:pt x="9639" y="17675"/>
                </a:cubicBezTo>
                <a:cubicBezTo>
                  <a:pt x="9636" y="17675"/>
                  <a:pt x="9637" y="17675"/>
                  <a:pt x="9634" y="17675"/>
                </a:cubicBezTo>
                <a:close/>
                <a:moveTo>
                  <a:pt x="6029" y="17890"/>
                </a:moveTo>
                <a:cubicBezTo>
                  <a:pt x="6020" y="17894"/>
                  <a:pt x="6003" y="17907"/>
                  <a:pt x="5972" y="17932"/>
                </a:cubicBezTo>
                <a:cubicBezTo>
                  <a:pt x="5940" y="17957"/>
                  <a:pt x="5895" y="17994"/>
                  <a:pt x="5834" y="18044"/>
                </a:cubicBezTo>
                <a:cubicBezTo>
                  <a:pt x="5792" y="18079"/>
                  <a:pt x="5753" y="18112"/>
                  <a:pt x="5719" y="18138"/>
                </a:cubicBezTo>
                <a:cubicBezTo>
                  <a:pt x="5787" y="18092"/>
                  <a:pt x="5809" y="18114"/>
                  <a:pt x="5817" y="18287"/>
                </a:cubicBezTo>
                <a:cubicBezTo>
                  <a:pt x="5827" y="18255"/>
                  <a:pt x="5837" y="18224"/>
                  <a:pt x="5851" y="18194"/>
                </a:cubicBezTo>
                <a:cubicBezTo>
                  <a:pt x="5852" y="18193"/>
                  <a:pt x="5851" y="18190"/>
                  <a:pt x="5851" y="18189"/>
                </a:cubicBezTo>
                <a:cubicBezTo>
                  <a:pt x="5865" y="18160"/>
                  <a:pt x="5885" y="18132"/>
                  <a:pt x="5903" y="18105"/>
                </a:cubicBezTo>
                <a:cubicBezTo>
                  <a:pt x="5909" y="18092"/>
                  <a:pt x="5912" y="18080"/>
                  <a:pt x="5920" y="18068"/>
                </a:cubicBezTo>
                <a:lnTo>
                  <a:pt x="6029" y="17890"/>
                </a:lnTo>
                <a:close/>
                <a:moveTo>
                  <a:pt x="5295" y="17942"/>
                </a:moveTo>
                <a:cubicBezTo>
                  <a:pt x="5275" y="17964"/>
                  <a:pt x="5239" y="18013"/>
                  <a:pt x="5215" y="18063"/>
                </a:cubicBezTo>
                <a:cubicBezTo>
                  <a:pt x="5221" y="18119"/>
                  <a:pt x="5261" y="18142"/>
                  <a:pt x="5376" y="18143"/>
                </a:cubicBezTo>
                <a:cubicBezTo>
                  <a:pt x="5402" y="18143"/>
                  <a:pt x="5429" y="18145"/>
                  <a:pt x="5450" y="18147"/>
                </a:cubicBezTo>
                <a:cubicBezTo>
                  <a:pt x="5454" y="18141"/>
                  <a:pt x="5449" y="18129"/>
                  <a:pt x="5444" y="18114"/>
                </a:cubicBezTo>
                <a:cubicBezTo>
                  <a:pt x="5443" y="18111"/>
                  <a:pt x="5441" y="18105"/>
                  <a:pt x="5439" y="18100"/>
                </a:cubicBezTo>
                <a:cubicBezTo>
                  <a:pt x="5434" y="18092"/>
                  <a:pt x="5427" y="18081"/>
                  <a:pt x="5421" y="18072"/>
                </a:cubicBezTo>
                <a:cubicBezTo>
                  <a:pt x="5398" y="18044"/>
                  <a:pt x="5378" y="18018"/>
                  <a:pt x="5353" y="17993"/>
                </a:cubicBezTo>
                <a:cubicBezTo>
                  <a:pt x="5335" y="17975"/>
                  <a:pt x="5317" y="17960"/>
                  <a:pt x="5301" y="17946"/>
                </a:cubicBezTo>
                <a:cubicBezTo>
                  <a:pt x="5299" y="17944"/>
                  <a:pt x="5298" y="17944"/>
                  <a:pt x="5295" y="17942"/>
                </a:cubicBezTo>
                <a:close/>
                <a:moveTo>
                  <a:pt x="10172" y="18044"/>
                </a:moveTo>
                <a:cubicBezTo>
                  <a:pt x="10152" y="18045"/>
                  <a:pt x="10137" y="18048"/>
                  <a:pt x="10121" y="18054"/>
                </a:cubicBezTo>
                <a:cubicBezTo>
                  <a:pt x="10094" y="18068"/>
                  <a:pt x="10073" y="18087"/>
                  <a:pt x="10052" y="18114"/>
                </a:cubicBezTo>
                <a:cubicBezTo>
                  <a:pt x="10051" y="18115"/>
                  <a:pt x="10046" y="18118"/>
                  <a:pt x="10046" y="18119"/>
                </a:cubicBezTo>
                <a:cubicBezTo>
                  <a:pt x="10043" y="18126"/>
                  <a:pt x="10040" y="18132"/>
                  <a:pt x="10035" y="18138"/>
                </a:cubicBezTo>
                <a:cubicBezTo>
                  <a:pt x="10019" y="18161"/>
                  <a:pt x="10008" y="18185"/>
                  <a:pt x="9995" y="18217"/>
                </a:cubicBezTo>
                <a:cubicBezTo>
                  <a:pt x="9992" y="18224"/>
                  <a:pt x="9976" y="18254"/>
                  <a:pt x="9972" y="18264"/>
                </a:cubicBezTo>
                <a:cubicBezTo>
                  <a:pt x="9944" y="18329"/>
                  <a:pt x="9898" y="18444"/>
                  <a:pt x="9846" y="18563"/>
                </a:cubicBezTo>
                <a:cubicBezTo>
                  <a:pt x="9823" y="18625"/>
                  <a:pt x="9797" y="18691"/>
                  <a:pt x="9765" y="18764"/>
                </a:cubicBezTo>
                <a:cubicBezTo>
                  <a:pt x="9402" y="19605"/>
                  <a:pt x="9224" y="20385"/>
                  <a:pt x="9399" y="20385"/>
                </a:cubicBezTo>
                <a:cubicBezTo>
                  <a:pt x="9482" y="20385"/>
                  <a:pt x="9643" y="20067"/>
                  <a:pt x="9731" y="19722"/>
                </a:cubicBezTo>
                <a:cubicBezTo>
                  <a:pt x="9752" y="19640"/>
                  <a:pt x="9775" y="19569"/>
                  <a:pt x="9800" y="19516"/>
                </a:cubicBezTo>
                <a:cubicBezTo>
                  <a:pt x="9858" y="19289"/>
                  <a:pt x="9927" y="19093"/>
                  <a:pt x="10040" y="18839"/>
                </a:cubicBezTo>
                <a:cubicBezTo>
                  <a:pt x="10107" y="18689"/>
                  <a:pt x="10181" y="18504"/>
                  <a:pt x="10207" y="18428"/>
                </a:cubicBezTo>
                <a:cubicBezTo>
                  <a:pt x="10232" y="18351"/>
                  <a:pt x="10266" y="18271"/>
                  <a:pt x="10281" y="18255"/>
                </a:cubicBezTo>
                <a:cubicBezTo>
                  <a:pt x="10306" y="18227"/>
                  <a:pt x="10308" y="18232"/>
                  <a:pt x="10333" y="18269"/>
                </a:cubicBezTo>
                <a:cubicBezTo>
                  <a:pt x="10353" y="18300"/>
                  <a:pt x="10357" y="18342"/>
                  <a:pt x="10338" y="18409"/>
                </a:cubicBezTo>
                <a:cubicBezTo>
                  <a:pt x="10336" y="18419"/>
                  <a:pt x="10335" y="18427"/>
                  <a:pt x="10333" y="18437"/>
                </a:cubicBezTo>
                <a:cubicBezTo>
                  <a:pt x="10325" y="18463"/>
                  <a:pt x="10288" y="18542"/>
                  <a:pt x="10252" y="18610"/>
                </a:cubicBezTo>
                <a:cubicBezTo>
                  <a:pt x="10240" y="18636"/>
                  <a:pt x="10233" y="18659"/>
                  <a:pt x="10218" y="18689"/>
                </a:cubicBezTo>
                <a:cubicBezTo>
                  <a:pt x="9993" y="19138"/>
                  <a:pt x="9941" y="19360"/>
                  <a:pt x="9966" y="19768"/>
                </a:cubicBezTo>
                <a:cubicBezTo>
                  <a:pt x="9966" y="19773"/>
                  <a:pt x="9966" y="19774"/>
                  <a:pt x="9966" y="19778"/>
                </a:cubicBezTo>
                <a:cubicBezTo>
                  <a:pt x="9967" y="19784"/>
                  <a:pt x="9965" y="19790"/>
                  <a:pt x="9966" y="19796"/>
                </a:cubicBezTo>
                <a:cubicBezTo>
                  <a:pt x="10041" y="20351"/>
                  <a:pt x="10075" y="20483"/>
                  <a:pt x="10126" y="20483"/>
                </a:cubicBezTo>
                <a:cubicBezTo>
                  <a:pt x="10152" y="20483"/>
                  <a:pt x="10177" y="20255"/>
                  <a:pt x="10184" y="19974"/>
                </a:cubicBezTo>
                <a:cubicBezTo>
                  <a:pt x="10184" y="19961"/>
                  <a:pt x="10183" y="19949"/>
                  <a:pt x="10184" y="19937"/>
                </a:cubicBezTo>
                <a:cubicBezTo>
                  <a:pt x="10184" y="19935"/>
                  <a:pt x="10184" y="19932"/>
                  <a:pt x="10184" y="19932"/>
                </a:cubicBezTo>
                <a:cubicBezTo>
                  <a:pt x="10184" y="19883"/>
                  <a:pt x="10187" y="19838"/>
                  <a:pt x="10189" y="19796"/>
                </a:cubicBezTo>
                <a:cubicBezTo>
                  <a:pt x="10190" y="19783"/>
                  <a:pt x="10188" y="19767"/>
                  <a:pt x="10189" y="19754"/>
                </a:cubicBezTo>
                <a:cubicBezTo>
                  <a:pt x="10192" y="19714"/>
                  <a:pt x="10202" y="19667"/>
                  <a:pt x="10207" y="19628"/>
                </a:cubicBezTo>
                <a:cubicBezTo>
                  <a:pt x="10207" y="19627"/>
                  <a:pt x="10206" y="19625"/>
                  <a:pt x="10207" y="19624"/>
                </a:cubicBezTo>
                <a:cubicBezTo>
                  <a:pt x="10234" y="19344"/>
                  <a:pt x="10279" y="19098"/>
                  <a:pt x="10333" y="18970"/>
                </a:cubicBezTo>
                <a:cubicBezTo>
                  <a:pt x="10371" y="18817"/>
                  <a:pt x="10418" y="18649"/>
                  <a:pt x="10476" y="18456"/>
                </a:cubicBezTo>
                <a:cubicBezTo>
                  <a:pt x="10511" y="18338"/>
                  <a:pt x="10545" y="18227"/>
                  <a:pt x="10545" y="18208"/>
                </a:cubicBezTo>
                <a:cubicBezTo>
                  <a:pt x="10545" y="18190"/>
                  <a:pt x="10505" y="18159"/>
                  <a:pt x="10459" y="18128"/>
                </a:cubicBezTo>
                <a:cubicBezTo>
                  <a:pt x="10411" y="18107"/>
                  <a:pt x="10367" y="18085"/>
                  <a:pt x="10327" y="18072"/>
                </a:cubicBezTo>
                <a:cubicBezTo>
                  <a:pt x="10268" y="18053"/>
                  <a:pt x="10213" y="18044"/>
                  <a:pt x="10172" y="18044"/>
                </a:cubicBezTo>
                <a:close/>
                <a:moveTo>
                  <a:pt x="14304" y="18227"/>
                </a:moveTo>
                <a:lnTo>
                  <a:pt x="14281" y="18250"/>
                </a:lnTo>
                <a:lnTo>
                  <a:pt x="14287" y="18255"/>
                </a:lnTo>
                <a:lnTo>
                  <a:pt x="14304" y="18227"/>
                </a:lnTo>
                <a:close/>
                <a:moveTo>
                  <a:pt x="9788" y="18269"/>
                </a:moveTo>
                <a:cubicBezTo>
                  <a:pt x="9770" y="18284"/>
                  <a:pt x="9756" y="18301"/>
                  <a:pt x="9737" y="18320"/>
                </a:cubicBezTo>
                <a:cubicBezTo>
                  <a:pt x="9731" y="18326"/>
                  <a:pt x="9720" y="18333"/>
                  <a:pt x="9714" y="18339"/>
                </a:cubicBezTo>
                <a:cubicBezTo>
                  <a:pt x="9692" y="18361"/>
                  <a:pt x="9672" y="18384"/>
                  <a:pt x="9651" y="18409"/>
                </a:cubicBezTo>
                <a:cubicBezTo>
                  <a:pt x="9630" y="18434"/>
                  <a:pt x="9620" y="18447"/>
                  <a:pt x="9593" y="18479"/>
                </a:cubicBezTo>
                <a:cubicBezTo>
                  <a:pt x="9334" y="18794"/>
                  <a:pt x="9156" y="19120"/>
                  <a:pt x="9043" y="19479"/>
                </a:cubicBezTo>
                <a:cubicBezTo>
                  <a:pt x="9032" y="19556"/>
                  <a:pt x="9010" y="19645"/>
                  <a:pt x="8980" y="19782"/>
                </a:cubicBezTo>
                <a:cubicBezTo>
                  <a:pt x="8925" y="20040"/>
                  <a:pt x="8928" y="20123"/>
                  <a:pt x="8992" y="20175"/>
                </a:cubicBezTo>
                <a:cubicBezTo>
                  <a:pt x="9057" y="20228"/>
                  <a:pt x="9087" y="20183"/>
                  <a:pt x="9146" y="19918"/>
                </a:cubicBezTo>
                <a:cubicBezTo>
                  <a:pt x="9227" y="19559"/>
                  <a:pt x="9668" y="18433"/>
                  <a:pt x="9777" y="18306"/>
                </a:cubicBezTo>
                <a:cubicBezTo>
                  <a:pt x="9784" y="18290"/>
                  <a:pt x="9791" y="18277"/>
                  <a:pt x="9794" y="18269"/>
                </a:cubicBezTo>
                <a:cubicBezTo>
                  <a:pt x="9793" y="18270"/>
                  <a:pt x="9789" y="18268"/>
                  <a:pt x="9788" y="18269"/>
                </a:cubicBezTo>
                <a:close/>
                <a:moveTo>
                  <a:pt x="10676" y="18269"/>
                </a:moveTo>
                <a:cubicBezTo>
                  <a:pt x="10670" y="18270"/>
                  <a:pt x="10668" y="18271"/>
                  <a:pt x="10665" y="18278"/>
                </a:cubicBezTo>
                <a:cubicBezTo>
                  <a:pt x="10638" y="18333"/>
                  <a:pt x="10490" y="18939"/>
                  <a:pt x="10447" y="19175"/>
                </a:cubicBezTo>
                <a:cubicBezTo>
                  <a:pt x="10447" y="19177"/>
                  <a:pt x="10447" y="19179"/>
                  <a:pt x="10447" y="19180"/>
                </a:cubicBezTo>
                <a:cubicBezTo>
                  <a:pt x="10453" y="19338"/>
                  <a:pt x="10458" y="19543"/>
                  <a:pt x="10453" y="19811"/>
                </a:cubicBezTo>
                <a:cubicBezTo>
                  <a:pt x="10444" y="20331"/>
                  <a:pt x="10458" y="20784"/>
                  <a:pt x="10487" y="20820"/>
                </a:cubicBezTo>
                <a:cubicBezTo>
                  <a:pt x="10525" y="20865"/>
                  <a:pt x="10570" y="20825"/>
                  <a:pt x="10642" y="20675"/>
                </a:cubicBezTo>
                <a:cubicBezTo>
                  <a:pt x="10661" y="20635"/>
                  <a:pt x="10674" y="20607"/>
                  <a:pt x="10688" y="20581"/>
                </a:cubicBezTo>
                <a:cubicBezTo>
                  <a:pt x="10699" y="20555"/>
                  <a:pt x="10707" y="20533"/>
                  <a:pt x="10717" y="20516"/>
                </a:cubicBezTo>
                <a:cubicBezTo>
                  <a:pt x="10719" y="20512"/>
                  <a:pt x="10726" y="20505"/>
                  <a:pt x="10728" y="20502"/>
                </a:cubicBezTo>
                <a:lnTo>
                  <a:pt x="10751" y="20460"/>
                </a:lnTo>
                <a:lnTo>
                  <a:pt x="10774" y="20479"/>
                </a:lnTo>
                <a:cubicBezTo>
                  <a:pt x="10788" y="20485"/>
                  <a:pt x="10803" y="20503"/>
                  <a:pt x="10831" y="20535"/>
                </a:cubicBezTo>
                <a:cubicBezTo>
                  <a:pt x="10836" y="20539"/>
                  <a:pt x="10843" y="20540"/>
                  <a:pt x="10848" y="20544"/>
                </a:cubicBezTo>
                <a:cubicBezTo>
                  <a:pt x="10899" y="20586"/>
                  <a:pt x="10918" y="20615"/>
                  <a:pt x="10906" y="20670"/>
                </a:cubicBezTo>
                <a:cubicBezTo>
                  <a:pt x="10939" y="20749"/>
                  <a:pt x="11053" y="20919"/>
                  <a:pt x="11112" y="20974"/>
                </a:cubicBezTo>
                <a:cubicBezTo>
                  <a:pt x="11149" y="21008"/>
                  <a:pt x="11209" y="21050"/>
                  <a:pt x="11244" y="21067"/>
                </a:cubicBezTo>
                <a:cubicBezTo>
                  <a:pt x="11278" y="21085"/>
                  <a:pt x="11312" y="21100"/>
                  <a:pt x="11318" y="21100"/>
                </a:cubicBezTo>
                <a:cubicBezTo>
                  <a:pt x="11325" y="21100"/>
                  <a:pt x="11305" y="21037"/>
                  <a:pt x="11272" y="20960"/>
                </a:cubicBezTo>
                <a:cubicBezTo>
                  <a:pt x="11258" y="20926"/>
                  <a:pt x="11242" y="20878"/>
                  <a:pt x="11227" y="20834"/>
                </a:cubicBezTo>
                <a:cubicBezTo>
                  <a:pt x="11226" y="20832"/>
                  <a:pt x="11221" y="20831"/>
                  <a:pt x="11221" y="20829"/>
                </a:cubicBezTo>
                <a:cubicBezTo>
                  <a:pt x="11220" y="20827"/>
                  <a:pt x="11222" y="20826"/>
                  <a:pt x="11221" y="20824"/>
                </a:cubicBezTo>
                <a:cubicBezTo>
                  <a:pt x="11216" y="20810"/>
                  <a:pt x="11214" y="20801"/>
                  <a:pt x="11209" y="20787"/>
                </a:cubicBezTo>
                <a:cubicBezTo>
                  <a:pt x="11209" y="20786"/>
                  <a:pt x="11204" y="20783"/>
                  <a:pt x="11204" y="20782"/>
                </a:cubicBezTo>
                <a:cubicBezTo>
                  <a:pt x="11199" y="20777"/>
                  <a:pt x="11196" y="20774"/>
                  <a:pt x="11192" y="20768"/>
                </a:cubicBezTo>
                <a:cubicBezTo>
                  <a:pt x="11180" y="20752"/>
                  <a:pt x="11169" y="20732"/>
                  <a:pt x="11158" y="20708"/>
                </a:cubicBezTo>
                <a:cubicBezTo>
                  <a:pt x="11148" y="20686"/>
                  <a:pt x="11138" y="20660"/>
                  <a:pt x="11129" y="20633"/>
                </a:cubicBezTo>
                <a:cubicBezTo>
                  <a:pt x="11115" y="20592"/>
                  <a:pt x="11102" y="20545"/>
                  <a:pt x="11089" y="20493"/>
                </a:cubicBezTo>
                <a:cubicBezTo>
                  <a:pt x="11070" y="20411"/>
                  <a:pt x="11052" y="20312"/>
                  <a:pt x="11038" y="20208"/>
                </a:cubicBezTo>
                <a:cubicBezTo>
                  <a:pt x="11036" y="20201"/>
                  <a:pt x="11033" y="20195"/>
                  <a:pt x="11032" y="20189"/>
                </a:cubicBezTo>
                <a:cubicBezTo>
                  <a:pt x="10972" y="19881"/>
                  <a:pt x="10959" y="19535"/>
                  <a:pt x="10980" y="19114"/>
                </a:cubicBezTo>
                <a:lnTo>
                  <a:pt x="10980" y="18446"/>
                </a:lnTo>
                <a:cubicBezTo>
                  <a:pt x="10954" y="18418"/>
                  <a:pt x="10907" y="18383"/>
                  <a:pt x="10831" y="18339"/>
                </a:cubicBezTo>
                <a:cubicBezTo>
                  <a:pt x="10730" y="18280"/>
                  <a:pt x="10695" y="18263"/>
                  <a:pt x="10676" y="18269"/>
                </a:cubicBezTo>
                <a:close/>
                <a:moveTo>
                  <a:pt x="6470" y="18413"/>
                </a:moveTo>
                <a:lnTo>
                  <a:pt x="6378" y="18498"/>
                </a:lnTo>
                <a:cubicBezTo>
                  <a:pt x="6337" y="18539"/>
                  <a:pt x="6296" y="18583"/>
                  <a:pt x="6252" y="18628"/>
                </a:cubicBezTo>
                <a:cubicBezTo>
                  <a:pt x="6244" y="18637"/>
                  <a:pt x="6241" y="18641"/>
                  <a:pt x="6235" y="18647"/>
                </a:cubicBezTo>
                <a:cubicBezTo>
                  <a:pt x="6234" y="18649"/>
                  <a:pt x="6231" y="18650"/>
                  <a:pt x="6229" y="18652"/>
                </a:cubicBezTo>
                <a:cubicBezTo>
                  <a:pt x="6222" y="18659"/>
                  <a:pt x="6220" y="18658"/>
                  <a:pt x="6212" y="18666"/>
                </a:cubicBezTo>
                <a:cubicBezTo>
                  <a:pt x="6171" y="18709"/>
                  <a:pt x="6143" y="18742"/>
                  <a:pt x="6115" y="18769"/>
                </a:cubicBezTo>
                <a:cubicBezTo>
                  <a:pt x="6164" y="18751"/>
                  <a:pt x="6196" y="18773"/>
                  <a:pt x="6212" y="18843"/>
                </a:cubicBezTo>
                <a:cubicBezTo>
                  <a:pt x="6215" y="18838"/>
                  <a:pt x="6221" y="18835"/>
                  <a:pt x="6224" y="18829"/>
                </a:cubicBezTo>
                <a:cubicBezTo>
                  <a:pt x="6227" y="18822"/>
                  <a:pt x="6232" y="18813"/>
                  <a:pt x="6235" y="18806"/>
                </a:cubicBezTo>
                <a:cubicBezTo>
                  <a:pt x="6243" y="18791"/>
                  <a:pt x="6249" y="18776"/>
                  <a:pt x="6258" y="18759"/>
                </a:cubicBezTo>
                <a:cubicBezTo>
                  <a:pt x="6275" y="18729"/>
                  <a:pt x="6293" y="18697"/>
                  <a:pt x="6315" y="18661"/>
                </a:cubicBezTo>
                <a:lnTo>
                  <a:pt x="6470" y="18413"/>
                </a:lnTo>
                <a:close/>
                <a:moveTo>
                  <a:pt x="13983" y="18428"/>
                </a:moveTo>
                <a:lnTo>
                  <a:pt x="13645" y="18540"/>
                </a:lnTo>
                <a:cubicBezTo>
                  <a:pt x="13639" y="18542"/>
                  <a:pt x="13633" y="18547"/>
                  <a:pt x="13628" y="18549"/>
                </a:cubicBezTo>
                <a:cubicBezTo>
                  <a:pt x="13626" y="18551"/>
                  <a:pt x="13623" y="18552"/>
                  <a:pt x="13622" y="18554"/>
                </a:cubicBezTo>
                <a:cubicBezTo>
                  <a:pt x="13613" y="18576"/>
                  <a:pt x="13965" y="19329"/>
                  <a:pt x="14081" y="19535"/>
                </a:cubicBezTo>
                <a:cubicBezTo>
                  <a:pt x="14084" y="19541"/>
                  <a:pt x="14088" y="19552"/>
                  <a:pt x="14092" y="19558"/>
                </a:cubicBezTo>
                <a:cubicBezTo>
                  <a:pt x="14112" y="19581"/>
                  <a:pt x="14130" y="19602"/>
                  <a:pt x="14155" y="19638"/>
                </a:cubicBezTo>
                <a:cubicBezTo>
                  <a:pt x="14190" y="19686"/>
                  <a:pt x="14229" y="19748"/>
                  <a:pt x="14275" y="19820"/>
                </a:cubicBezTo>
                <a:cubicBezTo>
                  <a:pt x="14319" y="19887"/>
                  <a:pt x="14362" y="19945"/>
                  <a:pt x="14401" y="20002"/>
                </a:cubicBezTo>
                <a:cubicBezTo>
                  <a:pt x="14416" y="20023"/>
                  <a:pt x="14427" y="20043"/>
                  <a:pt x="14442" y="20063"/>
                </a:cubicBezTo>
                <a:cubicBezTo>
                  <a:pt x="14465" y="20097"/>
                  <a:pt x="14488" y="20131"/>
                  <a:pt x="14510" y="20161"/>
                </a:cubicBezTo>
                <a:cubicBezTo>
                  <a:pt x="14525" y="20180"/>
                  <a:pt x="14543" y="20195"/>
                  <a:pt x="14556" y="20212"/>
                </a:cubicBezTo>
                <a:cubicBezTo>
                  <a:pt x="14578" y="20240"/>
                  <a:pt x="14593" y="20264"/>
                  <a:pt x="14613" y="20287"/>
                </a:cubicBezTo>
                <a:cubicBezTo>
                  <a:pt x="14624" y="20299"/>
                  <a:pt x="14638" y="20314"/>
                  <a:pt x="14648" y="20324"/>
                </a:cubicBezTo>
                <a:cubicBezTo>
                  <a:pt x="14677" y="20356"/>
                  <a:pt x="14703" y="20387"/>
                  <a:pt x="14728" y="20409"/>
                </a:cubicBezTo>
                <a:cubicBezTo>
                  <a:pt x="14772" y="20446"/>
                  <a:pt x="14811" y="20465"/>
                  <a:pt x="14843" y="20469"/>
                </a:cubicBezTo>
                <a:cubicBezTo>
                  <a:pt x="14851" y="20470"/>
                  <a:pt x="14859" y="20470"/>
                  <a:pt x="14866" y="20469"/>
                </a:cubicBezTo>
                <a:cubicBezTo>
                  <a:pt x="14873" y="20468"/>
                  <a:pt x="14882" y="20468"/>
                  <a:pt x="14889" y="20465"/>
                </a:cubicBezTo>
                <a:cubicBezTo>
                  <a:pt x="14897" y="20460"/>
                  <a:pt x="14901" y="20452"/>
                  <a:pt x="14906" y="20446"/>
                </a:cubicBezTo>
                <a:cubicBezTo>
                  <a:pt x="14907" y="20444"/>
                  <a:pt x="14910" y="20443"/>
                  <a:pt x="14911" y="20441"/>
                </a:cubicBezTo>
                <a:cubicBezTo>
                  <a:pt x="14915" y="20435"/>
                  <a:pt x="14917" y="20427"/>
                  <a:pt x="14917" y="20418"/>
                </a:cubicBezTo>
                <a:cubicBezTo>
                  <a:pt x="14917" y="20410"/>
                  <a:pt x="14915" y="20400"/>
                  <a:pt x="14911" y="20390"/>
                </a:cubicBezTo>
                <a:cubicBezTo>
                  <a:pt x="14906" y="20374"/>
                  <a:pt x="14896" y="20355"/>
                  <a:pt x="14883" y="20334"/>
                </a:cubicBezTo>
                <a:cubicBezTo>
                  <a:pt x="14869" y="20310"/>
                  <a:pt x="14850" y="20282"/>
                  <a:pt x="14825" y="20250"/>
                </a:cubicBezTo>
                <a:cubicBezTo>
                  <a:pt x="14788" y="20200"/>
                  <a:pt x="14765" y="20162"/>
                  <a:pt x="14751" y="20128"/>
                </a:cubicBezTo>
                <a:cubicBezTo>
                  <a:pt x="14747" y="20122"/>
                  <a:pt x="14744" y="20116"/>
                  <a:pt x="14740" y="20110"/>
                </a:cubicBezTo>
                <a:cubicBezTo>
                  <a:pt x="14739" y="20109"/>
                  <a:pt x="14740" y="20106"/>
                  <a:pt x="14740" y="20105"/>
                </a:cubicBezTo>
                <a:cubicBezTo>
                  <a:pt x="14705" y="20053"/>
                  <a:pt x="14672" y="19999"/>
                  <a:pt x="14642" y="19951"/>
                </a:cubicBezTo>
                <a:cubicBezTo>
                  <a:pt x="14613" y="19902"/>
                  <a:pt x="14584" y="19862"/>
                  <a:pt x="14568" y="19829"/>
                </a:cubicBezTo>
                <a:cubicBezTo>
                  <a:pt x="14553" y="19801"/>
                  <a:pt x="14518" y="19729"/>
                  <a:pt x="14487" y="19670"/>
                </a:cubicBezTo>
                <a:cubicBezTo>
                  <a:pt x="14452" y="19603"/>
                  <a:pt x="14421" y="19528"/>
                  <a:pt x="14379" y="19427"/>
                </a:cubicBezTo>
                <a:cubicBezTo>
                  <a:pt x="14378" y="19426"/>
                  <a:pt x="14379" y="19424"/>
                  <a:pt x="14379" y="19423"/>
                </a:cubicBezTo>
                <a:cubicBezTo>
                  <a:pt x="14300" y="19249"/>
                  <a:pt x="14224" y="19068"/>
                  <a:pt x="14155" y="18876"/>
                </a:cubicBezTo>
                <a:cubicBezTo>
                  <a:pt x="14125" y="18794"/>
                  <a:pt x="14076" y="18659"/>
                  <a:pt x="14046" y="18577"/>
                </a:cubicBezTo>
                <a:cubicBezTo>
                  <a:pt x="14017" y="18497"/>
                  <a:pt x="13989" y="18434"/>
                  <a:pt x="13983" y="18428"/>
                </a:cubicBezTo>
                <a:close/>
                <a:moveTo>
                  <a:pt x="14103" y="18484"/>
                </a:moveTo>
                <a:cubicBezTo>
                  <a:pt x="14099" y="18495"/>
                  <a:pt x="14126" y="18582"/>
                  <a:pt x="14161" y="18680"/>
                </a:cubicBezTo>
                <a:cubicBezTo>
                  <a:pt x="14344" y="19193"/>
                  <a:pt x="14585" y="19666"/>
                  <a:pt x="14854" y="20030"/>
                </a:cubicBezTo>
                <a:cubicBezTo>
                  <a:pt x="14869" y="20042"/>
                  <a:pt x="14884" y="20055"/>
                  <a:pt x="14900" y="20077"/>
                </a:cubicBezTo>
                <a:cubicBezTo>
                  <a:pt x="14914" y="20095"/>
                  <a:pt x="14928" y="20108"/>
                  <a:pt x="14940" y="20119"/>
                </a:cubicBezTo>
                <a:cubicBezTo>
                  <a:pt x="14943" y="20122"/>
                  <a:pt x="14948" y="20126"/>
                  <a:pt x="14952" y="20128"/>
                </a:cubicBezTo>
                <a:cubicBezTo>
                  <a:pt x="14960" y="20135"/>
                  <a:pt x="14966" y="20139"/>
                  <a:pt x="14974" y="20142"/>
                </a:cubicBezTo>
                <a:cubicBezTo>
                  <a:pt x="14978" y="20144"/>
                  <a:pt x="14982" y="20146"/>
                  <a:pt x="14986" y="20147"/>
                </a:cubicBezTo>
                <a:cubicBezTo>
                  <a:pt x="14988" y="20147"/>
                  <a:pt x="14989" y="20147"/>
                  <a:pt x="14992" y="20147"/>
                </a:cubicBezTo>
                <a:cubicBezTo>
                  <a:pt x="15000" y="20148"/>
                  <a:pt x="15012" y="20149"/>
                  <a:pt x="15020" y="20147"/>
                </a:cubicBezTo>
                <a:cubicBezTo>
                  <a:pt x="15034" y="20143"/>
                  <a:pt x="15045" y="20134"/>
                  <a:pt x="15060" y="20124"/>
                </a:cubicBezTo>
                <a:cubicBezTo>
                  <a:pt x="15090" y="20103"/>
                  <a:pt x="15117" y="20095"/>
                  <a:pt x="15141" y="20096"/>
                </a:cubicBezTo>
                <a:cubicBezTo>
                  <a:pt x="15165" y="20096"/>
                  <a:pt x="15189" y="20107"/>
                  <a:pt x="15215" y="20128"/>
                </a:cubicBezTo>
                <a:cubicBezTo>
                  <a:pt x="15225" y="20137"/>
                  <a:pt x="15235" y="20140"/>
                  <a:pt x="15250" y="20147"/>
                </a:cubicBezTo>
                <a:cubicBezTo>
                  <a:pt x="15264" y="20153"/>
                  <a:pt x="15283" y="20161"/>
                  <a:pt x="15301" y="20166"/>
                </a:cubicBezTo>
                <a:cubicBezTo>
                  <a:pt x="15319" y="20170"/>
                  <a:pt x="15339" y="20172"/>
                  <a:pt x="15358" y="20175"/>
                </a:cubicBezTo>
                <a:cubicBezTo>
                  <a:pt x="15385" y="20179"/>
                  <a:pt x="15413" y="20184"/>
                  <a:pt x="15439" y="20184"/>
                </a:cubicBezTo>
                <a:cubicBezTo>
                  <a:pt x="15444" y="20184"/>
                  <a:pt x="15445" y="20184"/>
                  <a:pt x="15450" y="20184"/>
                </a:cubicBezTo>
                <a:cubicBezTo>
                  <a:pt x="15476" y="20184"/>
                  <a:pt x="15503" y="20179"/>
                  <a:pt x="15525" y="20175"/>
                </a:cubicBezTo>
                <a:cubicBezTo>
                  <a:pt x="15540" y="20172"/>
                  <a:pt x="15553" y="20166"/>
                  <a:pt x="15565" y="20161"/>
                </a:cubicBezTo>
                <a:cubicBezTo>
                  <a:pt x="15576" y="20155"/>
                  <a:pt x="15582" y="20150"/>
                  <a:pt x="15588" y="20142"/>
                </a:cubicBezTo>
                <a:cubicBezTo>
                  <a:pt x="15590" y="20139"/>
                  <a:pt x="15595" y="20134"/>
                  <a:pt x="15593" y="20128"/>
                </a:cubicBezTo>
                <a:cubicBezTo>
                  <a:pt x="15592" y="20121"/>
                  <a:pt x="15584" y="20111"/>
                  <a:pt x="15576" y="20100"/>
                </a:cubicBezTo>
                <a:cubicBezTo>
                  <a:pt x="15570" y="20091"/>
                  <a:pt x="15563" y="20079"/>
                  <a:pt x="15553" y="20067"/>
                </a:cubicBezTo>
                <a:cubicBezTo>
                  <a:pt x="15547" y="20061"/>
                  <a:pt x="15537" y="20056"/>
                  <a:pt x="15530" y="20049"/>
                </a:cubicBezTo>
                <a:cubicBezTo>
                  <a:pt x="15528" y="20046"/>
                  <a:pt x="15527" y="20042"/>
                  <a:pt x="15525" y="20039"/>
                </a:cubicBezTo>
                <a:cubicBezTo>
                  <a:pt x="15497" y="20016"/>
                  <a:pt x="15472" y="19996"/>
                  <a:pt x="15439" y="19969"/>
                </a:cubicBezTo>
                <a:cubicBezTo>
                  <a:pt x="15359" y="19905"/>
                  <a:pt x="15289" y="19847"/>
                  <a:pt x="15221" y="19787"/>
                </a:cubicBezTo>
                <a:cubicBezTo>
                  <a:pt x="15210" y="19777"/>
                  <a:pt x="15198" y="19764"/>
                  <a:pt x="15187" y="19754"/>
                </a:cubicBezTo>
                <a:cubicBezTo>
                  <a:pt x="15185" y="19753"/>
                  <a:pt x="15188" y="19751"/>
                  <a:pt x="15187" y="19750"/>
                </a:cubicBezTo>
                <a:cubicBezTo>
                  <a:pt x="15124" y="19694"/>
                  <a:pt x="15065" y="19637"/>
                  <a:pt x="15009" y="19582"/>
                </a:cubicBezTo>
                <a:cubicBezTo>
                  <a:pt x="15008" y="19581"/>
                  <a:pt x="15004" y="19582"/>
                  <a:pt x="15003" y="19582"/>
                </a:cubicBezTo>
                <a:cubicBezTo>
                  <a:pt x="14992" y="19571"/>
                  <a:pt x="14977" y="19557"/>
                  <a:pt x="14969" y="19549"/>
                </a:cubicBezTo>
                <a:cubicBezTo>
                  <a:pt x="14940" y="19520"/>
                  <a:pt x="14908" y="19485"/>
                  <a:pt x="14877" y="19451"/>
                </a:cubicBezTo>
                <a:cubicBezTo>
                  <a:pt x="14875" y="19449"/>
                  <a:pt x="14873" y="19444"/>
                  <a:pt x="14871" y="19441"/>
                </a:cubicBezTo>
                <a:cubicBezTo>
                  <a:pt x="14870" y="19440"/>
                  <a:pt x="14867" y="19438"/>
                  <a:pt x="14866" y="19437"/>
                </a:cubicBezTo>
                <a:cubicBezTo>
                  <a:pt x="14858" y="19429"/>
                  <a:pt x="14850" y="19421"/>
                  <a:pt x="14843" y="19413"/>
                </a:cubicBezTo>
                <a:cubicBezTo>
                  <a:pt x="14835" y="19405"/>
                  <a:pt x="14827" y="19399"/>
                  <a:pt x="14820" y="19390"/>
                </a:cubicBezTo>
                <a:cubicBezTo>
                  <a:pt x="14805" y="19373"/>
                  <a:pt x="14788" y="19353"/>
                  <a:pt x="14768" y="19329"/>
                </a:cubicBezTo>
                <a:cubicBezTo>
                  <a:pt x="14766" y="19327"/>
                  <a:pt x="14764" y="19322"/>
                  <a:pt x="14762" y="19320"/>
                </a:cubicBezTo>
                <a:cubicBezTo>
                  <a:pt x="14745" y="19300"/>
                  <a:pt x="14729" y="19285"/>
                  <a:pt x="14711" y="19264"/>
                </a:cubicBezTo>
                <a:cubicBezTo>
                  <a:pt x="14702" y="19254"/>
                  <a:pt x="14691" y="19241"/>
                  <a:pt x="14682" y="19231"/>
                </a:cubicBezTo>
                <a:cubicBezTo>
                  <a:pt x="14634" y="19175"/>
                  <a:pt x="14590" y="19120"/>
                  <a:pt x="14545" y="19063"/>
                </a:cubicBezTo>
                <a:cubicBezTo>
                  <a:pt x="14544" y="19062"/>
                  <a:pt x="14545" y="19059"/>
                  <a:pt x="14545" y="19058"/>
                </a:cubicBezTo>
                <a:cubicBezTo>
                  <a:pt x="14544" y="19057"/>
                  <a:pt x="14539" y="19058"/>
                  <a:pt x="14539" y="19058"/>
                </a:cubicBezTo>
                <a:cubicBezTo>
                  <a:pt x="14539" y="19058"/>
                  <a:pt x="14534" y="19049"/>
                  <a:pt x="14533" y="19049"/>
                </a:cubicBezTo>
                <a:cubicBezTo>
                  <a:pt x="14525" y="19039"/>
                  <a:pt x="14517" y="19030"/>
                  <a:pt x="14510" y="19021"/>
                </a:cubicBezTo>
                <a:cubicBezTo>
                  <a:pt x="14498" y="19005"/>
                  <a:pt x="14483" y="18990"/>
                  <a:pt x="14470" y="18974"/>
                </a:cubicBezTo>
                <a:cubicBezTo>
                  <a:pt x="14448" y="18945"/>
                  <a:pt x="14429" y="18914"/>
                  <a:pt x="14407" y="18885"/>
                </a:cubicBezTo>
                <a:cubicBezTo>
                  <a:pt x="14385" y="18856"/>
                  <a:pt x="14365" y="18830"/>
                  <a:pt x="14344" y="18801"/>
                </a:cubicBezTo>
                <a:cubicBezTo>
                  <a:pt x="14343" y="18799"/>
                  <a:pt x="14340" y="18799"/>
                  <a:pt x="14338" y="18797"/>
                </a:cubicBezTo>
                <a:cubicBezTo>
                  <a:pt x="14336" y="18793"/>
                  <a:pt x="14335" y="18790"/>
                  <a:pt x="14333" y="18787"/>
                </a:cubicBezTo>
                <a:cubicBezTo>
                  <a:pt x="14293" y="18733"/>
                  <a:pt x="14262" y="18689"/>
                  <a:pt x="14230" y="18642"/>
                </a:cubicBezTo>
                <a:cubicBezTo>
                  <a:pt x="14213" y="18617"/>
                  <a:pt x="14195" y="18591"/>
                  <a:pt x="14178" y="18568"/>
                </a:cubicBezTo>
                <a:cubicBezTo>
                  <a:pt x="14175" y="18564"/>
                  <a:pt x="14175" y="18562"/>
                  <a:pt x="14172" y="18558"/>
                </a:cubicBezTo>
                <a:cubicBezTo>
                  <a:pt x="14167" y="18551"/>
                  <a:pt x="14159" y="18535"/>
                  <a:pt x="14155" y="18530"/>
                </a:cubicBezTo>
                <a:cubicBezTo>
                  <a:pt x="14154" y="18529"/>
                  <a:pt x="14151" y="18527"/>
                  <a:pt x="14149" y="18526"/>
                </a:cubicBezTo>
                <a:cubicBezTo>
                  <a:pt x="14134" y="18505"/>
                  <a:pt x="14123" y="18488"/>
                  <a:pt x="14115" y="18484"/>
                </a:cubicBezTo>
                <a:cubicBezTo>
                  <a:pt x="14111" y="18481"/>
                  <a:pt x="14105" y="18481"/>
                  <a:pt x="14103" y="18484"/>
                </a:cubicBezTo>
                <a:close/>
                <a:moveTo>
                  <a:pt x="11209" y="18591"/>
                </a:moveTo>
                <a:cubicBezTo>
                  <a:pt x="11205" y="18591"/>
                  <a:pt x="11202" y="18596"/>
                  <a:pt x="11198" y="18605"/>
                </a:cubicBezTo>
                <a:cubicBezTo>
                  <a:pt x="11193" y="18616"/>
                  <a:pt x="11190" y="18635"/>
                  <a:pt x="11187" y="18656"/>
                </a:cubicBezTo>
                <a:cubicBezTo>
                  <a:pt x="11181" y="18691"/>
                  <a:pt x="11178" y="18736"/>
                  <a:pt x="11175" y="18792"/>
                </a:cubicBezTo>
                <a:cubicBezTo>
                  <a:pt x="11172" y="18854"/>
                  <a:pt x="11169" y="18926"/>
                  <a:pt x="11169" y="19007"/>
                </a:cubicBezTo>
                <a:cubicBezTo>
                  <a:pt x="11170" y="19087"/>
                  <a:pt x="11172" y="19173"/>
                  <a:pt x="11175" y="19264"/>
                </a:cubicBezTo>
                <a:cubicBezTo>
                  <a:pt x="11178" y="19355"/>
                  <a:pt x="11181" y="19450"/>
                  <a:pt x="11187" y="19544"/>
                </a:cubicBezTo>
                <a:cubicBezTo>
                  <a:pt x="11192" y="19638"/>
                  <a:pt x="11196" y="19731"/>
                  <a:pt x="11204" y="19820"/>
                </a:cubicBezTo>
                <a:cubicBezTo>
                  <a:pt x="11219" y="19997"/>
                  <a:pt x="11244" y="20157"/>
                  <a:pt x="11267" y="20264"/>
                </a:cubicBezTo>
                <a:cubicBezTo>
                  <a:pt x="11299" y="20416"/>
                  <a:pt x="11317" y="20534"/>
                  <a:pt x="11324" y="20623"/>
                </a:cubicBezTo>
                <a:cubicBezTo>
                  <a:pt x="11409" y="20974"/>
                  <a:pt x="11503" y="21235"/>
                  <a:pt x="11582" y="21320"/>
                </a:cubicBezTo>
                <a:cubicBezTo>
                  <a:pt x="11646" y="21389"/>
                  <a:pt x="11658" y="21380"/>
                  <a:pt x="11765" y="21212"/>
                </a:cubicBezTo>
                <a:cubicBezTo>
                  <a:pt x="11784" y="21182"/>
                  <a:pt x="11800" y="21160"/>
                  <a:pt x="11811" y="21137"/>
                </a:cubicBezTo>
                <a:cubicBezTo>
                  <a:pt x="11824" y="21101"/>
                  <a:pt x="11812" y="20976"/>
                  <a:pt x="11783" y="20834"/>
                </a:cubicBezTo>
                <a:cubicBezTo>
                  <a:pt x="11761" y="20760"/>
                  <a:pt x="11740" y="20678"/>
                  <a:pt x="11725" y="20581"/>
                </a:cubicBezTo>
                <a:cubicBezTo>
                  <a:pt x="11683" y="20347"/>
                  <a:pt x="11663" y="19995"/>
                  <a:pt x="11662" y="19577"/>
                </a:cubicBezTo>
                <a:lnTo>
                  <a:pt x="11662" y="19311"/>
                </a:lnTo>
                <a:cubicBezTo>
                  <a:pt x="11661" y="19199"/>
                  <a:pt x="11661" y="19117"/>
                  <a:pt x="11662" y="19054"/>
                </a:cubicBezTo>
                <a:cubicBezTo>
                  <a:pt x="11662" y="19052"/>
                  <a:pt x="11662" y="19050"/>
                  <a:pt x="11662" y="19049"/>
                </a:cubicBezTo>
                <a:lnTo>
                  <a:pt x="11656" y="18820"/>
                </a:lnTo>
                <a:lnTo>
                  <a:pt x="11611" y="18787"/>
                </a:lnTo>
                <a:cubicBezTo>
                  <a:pt x="11579" y="18767"/>
                  <a:pt x="11543" y="18746"/>
                  <a:pt x="11530" y="18741"/>
                </a:cubicBezTo>
                <a:cubicBezTo>
                  <a:pt x="11522" y="18737"/>
                  <a:pt x="11464" y="18703"/>
                  <a:pt x="11416" y="18675"/>
                </a:cubicBezTo>
                <a:cubicBezTo>
                  <a:pt x="11373" y="18654"/>
                  <a:pt x="11329" y="18633"/>
                  <a:pt x="11295" y="18619"/>
                </a:cubicBezTo>
                <a:cubicBezTo>
                  <a:pt x="11273" y="18610"/>
                  <a:pt x="11253" y="18601"/>
                  <a:pt x="11238" y="18596"/>
                </a:cubicBezTo>
                <a:cubicBezTo>
                  <a:pt x="11223" y="18590"/>
                  <a:pt x="11215" y="18591"/>
                  <a:pt x="11209" y="18591"/>
                </a:cubicBezTo>
                <a:close/>
                <a:moveTo>
                  <a:pt x="13519" y="18591"/>
                </a:moveTo>
                <a:cubicBezTo>
                  <a:pt x="13518" y="18590"/>
                  <a:pt x="13516" y="18596"/>
                  <a:pt x="13513" y="18596"/>
                </a:cubicBezTo>
                <a:cubicBezTo>
                  <a:pt x="13503" y="18598"/>
                  <a:pt x="13490" y="18597"/>
                  <a:pt x="13467" y="18605"/>
                </a:cubicBezTo>
                <a:cubicBezTo>
                  <a:pt x="13440" y="18615"/>
                  <a:pt x="13414" y="18624"/>
                  <a:pt x="13399" y="18628"/>
                </a:cubicBezTo>
                <a:lnTo>
                  <a:pt x="13381" y="18633"/>
                </a:lnTo>
                <a:cubicBezTo>
                  <a:pt x="13376" y="18635"/>
                  <a:pt x="13378" y="18640"/>
                  <a:pt x="13376" y="18642"/>
                </a:cubicBezTo>
                <a:cubicBezTo>
                  <a:pt x="13374" y="18645"/>
                  <a:pt x="13371" y="18648"/>
                  <a:pt x="13370" y="18652"/>
                </a:cubicBezTo>
                <a:cubicBezTo>
                  <a:pt x="13368" y="18661"/>
                  <a:pt x="13367" y="18671"/>
                  <a:pt x="13370" y="18694"/>
                </a:cubicBezTo>
                <a:cubicBezTo>
                  <a:pt x="13373" y="18725"/>
                  <a:pt x="13383" y="18824"/>
                  <a:pt x="13387" y="18909"/>
                </a:cubicBezTo>
                <a:cubicBezTo>
                  <a:pt x="13388" y="18930"/>
                  <a:pt x="13385" y="18949"/>
                  <a:pt x="13387" y="18970"/>
                </a:cubicBezTo>
                <a:cubicBezTo>
                  <a:pt x="13409" y="19119"/>
                  <a:pt x="13450" y="19270"/>
                  <a:pt x="13502" y="19418"/>
                </a:cubicBezTo>
                <a:cubicBezTo>
                  <a:pt x="13513" y="19432"/>
                  <a:pt x="13525" y="19452"/>
                  <a:pt x="13536" y="19488"/>
                </a:cubicBezTo>
                <a:cubicBezTo>
                  <a:pt x="13558" y="19556"/>
                  <a:pt x="13695" y="19813"/>
                  <a:pt x="13846" y="20058"/>
                </a:cubicBezTo>
                <a:cubicBezTo>
                  <a:pt x="13905" y="20154"/>
                  <a:pt x="13951" y="20230"/>
                  <a:pt x="13989" y="20287"/>
                </a:cubicBezTo>
                <a:cubicBezTo>
                  <a:pt x="14014" y="20326"/>
                  <a:pt x="14034" y="20353"/>
                  <a:pt x="14052" y="20376"/>
                </a:cubicBezTo>
                <a:cubicBezTo>
                  <a:pt x="14059" y="20384"/>
                  <a:pt x="14069" y="20393"/>
                  <a:pt x="14075" y="20399"/>
                </a:cubicBezTo>
                <a:cubicBezTo>
                  <a:pt x="14078" y="20403"/>
                  <a:pt x="14083" y="20406"/>
                  <a:pt x="14086" y="20409"/>
                </a:cubicBezTo>
                <a:cubicBezTo>
                  <a:pt x="14096" y="20419"/>
                  <a:pt x="14101" y="20428"/>
                  <a:pt x="14109" y="20432"/>
                </a:cubicBezTo>
                <a:cubicBezTo>
                  <a:pt x="14117" y="20436"/>
                  <a:pt x="14126" y="20437"/>
                  <a:pt x="14132" y="20437"/>
                </a:cubicBezTo>
                <a:cubicBezTo>
                  <a:pt x="14134" y="20436"/>
                  <a:pt x="14136" y="20433"/>
                  <a:pt x="14138" y="20432"/>
                </a:cubicBezTo>
                <a:cubicBezTo>
                  <a:pt x="14142" y="20430"/>
                  <a:pt x="14146" y="20426"/>
                  <a:pt x="14149" y="20423"/>
                </a:cubicBezTo>
                <a:cubicBezTo>
                  <a:pt x="14151" y="20421"/>
                  <a:pt x="14153" y="20420"/>
                  <a:pt x="14155" y="20418"/>
                </a:cubicBezTo>
                <a:cubicBezTo>
                  <a:pt x="14160" y="20411"/>
                  <a:pt x="14162" y="20405"/>
                  <a:pt x="14166" y="20395"/>
                </a:cubicBezTo>
                <a:cubicBezTo>
                  <a:pt x="14194" y="20334"/>
                  <a:pt x="14247" y="20282"/>
                  <a:pt x="14281" y="20282"/>
                </a:cubicBezTo>
                <a:cubicBezTo>
                  <a:pt x="14290" y="20282"/>
                  <a:pt x="14291" y="20273"/>
                  <a:pt x="14287" y="20254"/>
                </a:cubicBezTo>
                <a:cubicBezTo>
                  <a:pt x="14283" y="20235"/>
                  <a:pt x="14273" y="20209"/>
                  <a:pt x="14258" y="20175"/>
                </a:cubicBezTo>
                <a:cubicBezTo>
                  <a:pt x="14229" y="20107"/>
                  <a:pt x="14183" y="20011"/>
                  <a:pt x="14121" y="19909"/>
                </a:cubicBezTo>
                <a:cubicBezTo>
                  <a:pt x="14038" y="19772"/>
                  <a:pt x="13985" y="19677"/>
                  <a:pt x="13960" y="19610"/>
                </a:cubicBezTo>
                <a:cubicBezTo>
                  <a:pt x="13959" y="19607"/>
                  <a:pt x="13955" y="19603"/>
                  <a:pt x="13954" y="19600"/>
                </a:cubicBezTo>
                <a:cubicBezTo>
                  <a:pt x="13935" y="19563"/>
                  <a:pt x="13910" y="19524"/>
                  <a:pt x="13897" y="19497"/>
                </a:cubicBezTo>
                <a:cubicBezTo>
                  <a:pt x="13854" y="19408"/>
                  <a:pt x="13754" y="19167"/>
                  <a:pt x="13674" y="18965"/>
                </a:cubicBezTo>
                <a:cubicBezTo>
                  <a:pt x="13593" y="18763"/>
                  <a:pt x="13523" y="18595"/>
                  <a:pt x="13519" y="18591"/>
                </a:cubicBezTo>
                <a:close/>
                <a:moveTo>
                  <a:pt x="13255" y="18684"/>
                </a:moveTo>
                <a:lnTo>
                  <a:pt x="13101" y="18731"/>
                </a:lnTo>
                <a:cubicBezTo>
                  <a:pt x="12977" y="18772"/>
                  <a:pt x="12946" y="18791"/>
                  <a:pt x="12946" y="18820"/>
                </a:cubicBezTo>
                <a:cubicBezTo>
                  <a:pt x="12946" y="18840"/>
                  <a:pt x="12967" y="18952"/>
                  <a:pt x="12992" y="19072"/>
                </a:cubicBezTo>
                <a:cubicBezTo>
                  <a:pt x="12998" y="19101"/>
                  <a:pt x="12999" y="19115"/>
                  <a:pt x="13003" y="19138"/>
                </a:cubicBezTo>
                <a:cubicBezTo>
                  <a:pt x="13019" y="19208"/>
                  <a:pt x="13038" y="19279"/>
                  <a:pt x="13055" y="19339"/>
                </a:cubicBezTo>
                <a:cubicBezTo>
                  <a:pt x="13076" y="19415"/>
                  <a:pt x="13091" y="19489"/>
                  <a:pt x="13095" y="19507"/>
                </a:cubicBezTo>
                <a:cubicBezTo>
                  <a:pt x="13101" y="19535"/>
                  <a:pt x="13127" y="19597"/>
                  <a:pt x="13152" y="19666"/>
                </a:cubicBezTo>
                <a:cubicBezTo>
                  <a:pt x="13169" y="19703"/>
                  <a:pt x="13186" y="19748"/>
                  <a:pt x="13215" y="19820"/>
                </a:cubicBezTo>
                <a:cubicBezTo>
                  <a:pt x="13245" y="19894"/>
                  <a:pt x="13298" y="20004"/>
                  <a:pt x="13353" y="20119"/>
                </a:cubicBezTo>
                <a:cubicBezTo>
                  <a:pt x="13367" y="20141"/>
                  <a:pt x="13382" y="20165"/>
                  <a:pt x="13399" y="20198"/>
                </a:cubicBezTo>
                <a:cubicBezTo>
                  <a:pt x="13450" y="20299"/>
                  <a:pt x="13528" y="20462"/>
                  <a:pt x="13576" y="20558"/>
                </a:cubicBezTo>
                <a:cubicBezTo>
                  <a:pt x="13590" y="20585"/>
                  <a:pt x="13606" y="20611"/>
                  <a:pt x="13622" y="20633"/>
                </a:cubicBezTo>
                <a:cubicBezTo>
                  <a:pt x="13654" y="20676"/>
                  <a:pt x="13690" y="20706"/>
                  <a:pt x="13725" y="20722"/>
                </a:cubicBezTo>
                <a:cubicBezTo>
                  <a:pt x="13743" y="20729"/>
                  <a:pt x="13760" y="20731"/>
                  <a:pt x="13777" y="20731"/>
                </a:cubicBezTo>
                <a:cubicBezTo>
                  <a:pt x="13804" y="20731"/>
                  <a:pt x="13830" y="20729"/>
                  <a:pt x="13851" y="20726"/>
                </a:cubicBezTo>
                <a:cubicBezTo>
                  <a:pt x="13872" y="20724"/>
                  <a:pt x="13887" y="20721"/>
                  <a:pt x="13903" y="20717"/>
                </a:cubicBezTo>
                <a:cubicBezTo>
                  <a:pt x="13916" y="20713"/>
                  <a:pt x="13928" y="20713"/>
                  <a:pt x="13937" y="20708"/>
                </a:cubicBezTo>
                <a:cubicBezTo>
                  <a:pt x="13947" y="20701"/>
                  <a:pt x="13955" y="20693"/>
                  <a:pt x="13960" y="20684"/>
                </a:cubicBezTo>
                <a:cubicBezTo>
                  <a:pt x="13961" y="20682"/>
                  <a:pt x="13965" y="20681"/>
                  <a:pt x="13966" y="20680"/>
                </a:cubicBezTo>
                <a:cubicBezTo>
                  <a:pt x="13968" y="20673"/>
                  <a:pt x="13965" y="20663"/>
                  <a:pt x="13966" y="20656"/>
                </a:cubicBezTo>
                <a:cubicBezTo>
                  <a:pt x="13967" y="20642"/>
                  <a:pt x="13967" y="20628"/>
                  <a:pt x="13960" y="20609"/>
                </a:cubicBezTo>
                <a:cubicBezTo>
                  <a:pt x="13941" y="20552"/>
                  <a:pt x="13890" y="20472"/>
                  <a:pt x="13805" y="20357"/>
                </a:cubicBezTo>
                <a:cubicBezTo>
                  <a:pt x="13729" y="20254"/>
                  <a:pt x="13657" y="20149"/>
                  <a:pt x="13599" y="20049"/>
                </a:cubicBezTo>
                <a:cubicBezTo>
                  <a:pt x="13570" y="19999"/>
                  <a:pt x="13543" y="19951"/>
                  <a:pt x="13519" y="19904"/>
                </a:cubicBezTo>
                <a:cubicBezTo>
                  <a:pt x="13497" y="19860"/>
                  <a:pt x="13479" y="19818"/>
                  <a:pt x="13462" y="19778"/>
                </a:cubicBezTo>
                <a:cubicBezTo>
                  <a:pt x="13459" y="19771"/>
                  <a:pt x="13459" y="19762"/>
                  <a:pt x="13456" y="19754"/>
                </a:cubicBezTo>
                <a:cubicBezTo>
                  <a:pt x="13443" y="19721"/>
                  <a:pt x="13431" y="19690"/>
                  <a:pt x="13421" y="19661"/>
                </a:cubicBezTo>
                <a:cubicBezTo>
                  <a:pt x="13419" y="19654"/>
                  <a:pt x="13418" y="19649"/>
                  <a:pt x="13416" y="19642"/>
                </a:cubicBezTo>
                <a:cubicBezTo>
                  <a:pt x="13408" y="19617"/>
                  <a:pt x="13403" y="19594"/>
                  <a:pt x="13399" y="19572"/>
                </a:cubicBezTo>
                <a:cubicBezTo>
                  <a:pt x="13392" y="19548"/>
                  <a:pt x="13380" y="19519"/>
                  <a:pt x="13376" y="19497"/>
                </a:cubicBezTo>
                <a:cubicBezTo>
                  <a:pt x="13371" y="19474"/>
                  <a:pt x="13366" y="19427"/>
                  <a:pt x="13358" y="19385"/>
                </a:cubicBezTo>
                <a:cubicBezTo>
                  <a:pt x="13336" y="19282"/>
                  <a:pt x="13318" y="19175"/>
                  <a:pt x="13307" y="19058"/>
                </a:cubicBezTo>
                <a:cubicBezTo>
                  <a:pt x="13294" y="18927"/>
                  <a:pt x="13279" y="18788"/>
                  <a:pt x="13272" y="18750"/>
                </a:cubicBezTo>
                <a:lnTo>
                  <a:pt x="13261" y="18699"/>
                </a:lnTo>
                <a:cubicBezTo>
                  <a:pt x="13258" y="18690"/>
                  <a:pt x="13258" y="18685"/>
                  <a:pt x="13255" y="18684"/>
                </a:cubicBezTo>
                <a:close/>
                <a:moveTo>
                  <a:pt x="8103" y="18755"/>
                </a:moveTo>
                <a:cubicBezTo>
                  <a:pt x="8101" y="18760"/>
                  <a:pt x="8100" y="18767"/>
                  <a:pt x="8098" y="18773"/>
                </a:cubicBezTo>
                <a:cubicBezTo>
                  <a:pt x="8098" y="18788"/>
                  <a:pt x="8103" y="18797"/>
                  <a:pt x="8109" y="18792"/>
                </a:cubicBezTo>
                <a:cubicBezTo>
                  <a:pt x="8116" y="18786"/>
                  <a:pt x="8115" y="18772"/>
                  <a:pt x="8109" y="18759"/>
                </a:cubicBezTo>
                <a:cubicBezTo>
                  <a:pt x="8107" y="18756"/>
                  <a:pt x="8105" y="18756"/>
                  <a:pt x="8103" y="18755"/>
                </a:cubicBezTo>
                <a:close/>
                <a:moveTo>
                  <a:pt x="8092" y="18820"/>
                </a:moveTo>
                <a:cubicBezTo>
                  <a:pt x="8089" y="18819"/>
                  <a:pt x="8082" y="18824"/>
                  <a:pt x="8075" y="18839"/>
                </a:cubicBezTo>
                <a:cubicBezTo>
                  <a:pt x="8070" y="18848"/>
                  <a:pt x="8036" y="18974"/>
                  <a:pt x="8012" y="19054"/>
                </a:cubicBezTo>
                <a:cubicBezTo>
                  <a:pt x="8009" y="19067"/>
                  <a:pt x="8004" y="19081"/>
                  <a:pt x="8000" y="19096"/>
                </a:cubicBezTo>
                <a:cubicBezTo>
                  <a:pt x="7998" y="19105"/>
                  <a:pt x="7997" y="19114"/>
                  <a:pt x="7995" y="19124"/>
                </a:cubicBezTo>
                <a:cubicBezTo>
                  <a:pt x="7990" y="19145"/>
                  <a:pt x="7983" y="19163"/>
                  <a:pt x="7977" y="19184"/>
                </a:cubicBezTo>
                <a:cubicBezTo>
                  <a:pt x="7977" y="19185"/>
                  <a:pt x="7978" y="19188"/>
                  <a:pt x="7977" y="19189"/>
                </a:cubicBezTo>
                <a:cubicBezTo>
                  <a:pt x="7971" y="19212"/>
                  <a:pt x="7967" y="19235"/>
                  <a:pt x="7960" y="19259"/>
                </a:cubicBezTo>
                <a:cubicBezTo>
                  <a:pt x="7936" y="19346"/>
                  <a:pt x="7908" y="19436"/>
                  <a:pt x="7880" y="19516"/>
                </a:cubicBezTo>
                <a:cubicBezTo>
                  <a:pt x="7874" y="19532"/>
                  <a:pt x="7868" y="19543"/>
                  <a:pt x="7863" y="19558"/>
                </a:cubicBezTo>
                <a:cubicBezTo>
                  <a:pt x="7859" y="19569"/>
                  <a:pt x="7855" y="19580"/>
                  <a:pt x="7851" y="19591"/>
                </a:cubicBezTo>
                <a:cubicBezTo>
                  <a:pt x="7848" y="19599"/>
                  <a:pt x="7843" y="19610"/>
                  <a:pt x="7840" y="19619"/>
                </a:cubicBezTo>
                <a:cubicBezTo>
                  <a:pt x="7839" y="19621"/>
                  <a:pt x="7840" y="19622"/>
                  <a:pt x="7840" y="19624"/>
                </a:cubicBezTo>
                <a:cubicBezTo>
                  <a:pt x="7839" y="19626"/>
                  <a:pt x="7840" y="19626"/>
                  <a:pt x="7840" y="19628"/>
                </a:cubicBezTo>
                <a:cubicBezTo>
                  <a:pt x="7835" y="19648"/>
                  <a:pt x="7828" y="19669"/>
                  <a:pt x="7823" y="19684"/>
                </a:cubicBezTo>
                <a:cubicBezTo>
                  <a:pt x="7822" y="19686"/>
                  <a:pt x="7823" y="19688"/>
                  <a:pt x="7823" y="19689"/>
                </a:cubicBezTo>
                <a:cubicBezTo>
                  <a:pt x="7822" y="19690"/>
                  <a:pt x="7823" y="19693"/>
                  <a:pt x="7823" y="19694"/>
                </a:cubicBezTo>
                <a:cubicBezTo>
                  <a:pt x="7817" y="19710"/>
                  <a:pt x="7806" y="19722"/>
                  <a:pt x="7800" y="19736"/>
                </a:cubicBezTo>
                <a:cubicBezTo>
                  <a:pt x="7847" y="19695"/>
                  <a:pt x="7899" y="19694"/>
                  <a:pt x="7937" y="19722"/>
                </a:cubicBezTo>
                <a:cubicBezTo>
                  <a:pt x="7937" y="19714"/>
                  <a:pt x="7937" y="19706"/>
                  <a:pt x="7937" y="19698"/>
                </a:cubicBezTo>
                <a:cubicBezTo>
                  <a:pt x="7940" y="19472"/>
                  <a:pt x="8002" y="19159"/>
                  <a:pt x="8063" y="18979"/>
                </a:cubicBezTo>
                <a:cubicBezTo>
                  <a:pt x="8083" y="18888"/>
                  <a:pt x="8098" y="18822"/>
                  <a:pt x="8092" y="18820"/>
                </a:cubicBezTo>
                <a:close/>
                <a:moveTo>
                  <a:pt x="12785" y="18839"/>
                </a:moveTo>
                <a:cubicBezTo>
                  <a:pt x="12777" y="18840"/>
                  <a:pt x="12766" y="18841"/>
                  <a:pt x="12757" y="18843"/>
                </a:cubicBezTo>
                <a:cubicBezTo>
                  <a:pt x="12722" y="18853"/>
                  <a:pt x="12652" y="18880"/>
                  <a:pt x="12573" y="18909"/>
                </a:cubicBezTo>
                <a:cubicBezTo>
                  <a:pt x="12572" y="18909"/>
                  <a:pt x="12568" y="18909"/>
                  <a:pt x="12568" y="18909"/>
                </a:cubicBezTo>
                <a:cubicBezTo>
                  <a:pt x="12564" y="18910"/>
                  <a:pt x="12559" y="18912"/>
                  <a:pt x="12556" y="18913"/>
                </a:cubicBezTo>
                <a:cubicBezTo>
                  <a:pt x="12518" y="18932"/>
                  <a:pt x="12460" y="18953"/>
                  <a:pt x="12424" y="18960"/>
                </a:cubicBezTo>
                <a:lnTo>
                  <a:pt x="12384" y="18970"/>
                </a:lnTo>
                <a:lnTo>
                  <a:pt x="12407" y="19203"/>
                </a:lnTo>
                <a:cubicBezTo>
                  <a:pt x="12412" y="19243"/>
                  <a:pt x="12413" y="19275"/>
                  <a:pt x="12413" y="19306"/>
                </a:cubicBezTo>
                <a:cubicBezTo>
                  <a:pt x="12413" y="19318"/>
                  <a:pt x="12414" y="19328"/>
                  <a:pt x="12413" y="19339"/>
                </a:cubicBezTo>
                <a:cubicBezTo>
                  <a:pt x="12465" y="19574"/>
                  <a:pt x="12550" y="19809"/>
                  <a:pt x="12625" y="19913"/>
                </a:cubicBezTo>
                <a:cubicBezTo>
                  <a:pt x="12652" y="19951"/>
                  <a:pt x="12669" y="19972"/>
                  <a:pt x="12676" y="19979"/>
                </a:cubicBezTo>
                <a:cubicBezTo>
                  <a:pt x="12678" y="19980"/>
                  <a:pt x="12682" y="19984"/>
                  <a:pt x="12682" y="19983"/>
                </a:cubicBezTo>
                <a:cubicBezTo>
                  <a:pt x="12683" y="19982"/>
                  <a:pt x="12701" y="19890"/>
                  <a:pt x="12711" y="19839"/>
                </a:cubicBezTo>
                <a:cubicBezTo>
                  <a:pt x="12721" y="19768"/>
                  <a:pt x="12725" y="19703"/>
                  <a:pt x="12745" y="19568"/>
                </a:cubicBezTo>
                <a:cubicBezTo>
                  <a:pt x="12770" y="19400"/>
                  <a:pt x="12797" y="19209"/>
                  <a:pt x="12808" y="19086"/>
                </a:cubicBezTo>
                <a:cubicBezTo>
                  <a:pt x="12815" y="18952"/>
                  <a:pt x="12818" y="18842"/>
                  <a:pt x="12814" y="18839"/>
                </a:cubicBezTo>
                <a:cubicBezTo>
                  <a:pt x="12811" y="18837"/>
                  <a:pt x="12799" y="18836"/>
                  <a:pt x="12785" y="18839"/>
                </a:cubicBezTo>
                <a:close/>
                <a:moveTo>
                  <a:pt x="6814" y="18913"/>
                </a:moveTo>
                <a:cubicBezTo>
                  <a:pt x="6800" y="18918"/>
                  <a:pt x="6761" y="18947"/>
                  <a:pt x="6717" y="18979"/>
                </a:cubicBezTo>
                <a:cubicBezTo>
                  <a:pt x="6754" y="18965"/>
                  <a:pt x="6788" y="18968"/>
                  <a:pt x="6808" y="18993"/>
                </a:cubicBezTo>
                <a:cubicBezTo>
                  <a:pt x="6810" y="18988"/>
                  <a:pt x="6807" y="18978"/>
                  <a:pt x="6808" y="18974"/>
                </a:cubicBezTo>
                <a:cubicBezTo>
                  <a:pt x="6817" y="18952"/>
                  <a:pt x="6819" y="18939"/>
                  <a:pt x="6820" y="18927"/>
                </a:cubicBezTo>
                <a:cubicBezTo>
                  <a:pt x="6820" y="18922"/>
                  <a:pt x="6821" y="18917"/>
                  <a:pt x="6820" y="18913"/>
                </a:cubicBezTo>
                <a:cubicBezTo>
                  <a:pt x="6818" y="18913"/>
                  <a:pt x="6817" y="18912"/>
                  <a:pt x="6814" y="18913"/>
                </a:cubicBezTo>
                <a:close/>
                <a:moveTo>
                  <a:pt x="11886" y="18946"/>
                </a:moveTo>
                <a:cubicBezTo>
                  <a:pt x="11881" y="18948"/>
                  <a:pt x="11878" y="18947"/>
                  <a:pt x="11874" y="18951"/>
                </a:cubicBezTo>
                <a:cubicBezTo>
                  <a:pt x="11873" y="18952"/>
                  <a:pt x="11870" y="18954"/>
                  <a:pt x="11868" y="18955"/>
                </a:cubicBezTo>
                <a:cubicBezTo>
                  <a:pt x="11864" y="18961"/>
                  <a:pt x="11860" y="18966"/>
                  <a:pt x="11857" y="18974"/>
                </a:cubicBezTo>
                <a:cubicBezTo>
                  <a:pt x="11854" y="18984"/>
                  <a:pt x="11853" y="18997"/>
                  <a:pt x="11851" y="19012"/>
                </a:cubicBezTo>
                <a:cubicBezTo>
                  <a:pt x="11849" y="19036"/>
                  <a:pt x="11849" y="19070"/>
                  <a:pt x="11851" y="19110"/>
                </a:cubicBezTo>
                <a:cubicBezTo>
                  <a:pt x="11854" y="19160"/>
                  <a:pt x="11859" y="19220"/>
                  <a:pt x="11868" y="19301"/>
                </a:cubicBezTo>
                <a:cubicBezTo>
                  <a:pt x="11874" y="19351"/>
                  <a:pt x="11876" y="19406"/>
                  <a:pt x="11886" y="19465"/>
                </a:cubicBezTo>
                <a:cubicBezTo>
                  <a:pt x="11904" y="19581"/>
                  <a:pt x="11930" y="19707"/>
                  <a:pt x="11954" y="19815"/>
                </a:cubicBezTo>
                <a:cubicBezTo>
                  <a:pt x="11967" y="19869"/>
                  <a:pt x="11977" y="19919"/>
                  <a:pt x="11989" y="19960"/>
                </a:cubicBezTo>
                <a:cubicBezTo>
                  <a:pt x="12013" y="20046"/>
                  <a:pt x="12028" y="20111"/>
                  <a:pt x="12035" y="20166"/>
                </a:cubicBezTo>
                <a:cubicBezTo>
                  <a:pt x="12068" y="20264"/>
                  <a:pt x="12107" y="20346"/>
                  <a:pt x="12149" y="20423"/>
                </a:cubicBezTo>
                <a:cubicBezTo>
                  <a:pt x="12157" y="20431"/>
                  <a:pt x="12168" y="20435"/>
                  <a:pt x="12178" y="20446"/>
                </a:cubicBezTo>
                <a:cubicBezTo>
                  <a:pt x="12196" y="20466"/>
                  <a:pt x="12218" y="20484"/>
                  <a:pt x="12241" y="20497"/>
                </a:cubicBezTo>
                <a:cubicBezTo>
                  <a:pt x="12239" y="20478"/>
                  <a:pt x="12239" y="20475"/>
                  <a:pt x="12235" y="20451"/>
                </a:cubicBezTo>
                <a:cubicBezTo>
                  <a:pt x="12226" y="20390"/>
                  <a:pt x="12196" y="20218"/>
                  <a:pt x="12172" y="20067"/>
                </a:cubicBezTo>
                <a:cubicBezTo>
                  <a:pt x="12162" y="20006"/>
                  <a:pt x="12161" y="19946"/>
                  <a:pt x="12155" y="19885"/>
                </a:cubicBezTo>
                <a:cubicBezTo>
                  <a:pt x="12154" y="19876"/>
                  <a:pt x="12150" y="19866"/>
                  <a:pt x="12149" y="19857"/>
                </a:cubicBezTo>
                <a:cubicBezTo>
                  <a:pt x="12148" y="19836"/>
                  <a:pt x="12145" y="19818"/>
                  <a:pt x="12144" y="19796"/>
                </a:cubicBezTo>
                <a:cubicBezTo>
                  <a:pt x="12143" y="19794"/>
                  <a:pt x="12144" y="19790"/>
                  <a:pt x="12144" y="19787"/>
                </a:cubicBezTo>
                <a:cubicBezTo>
                  <a:pt x="12143" y="19784"/>
                  <a:pt x="12144" y="19781"/>
                  <a:pt x="12144" y="19778"/>
                </a:cubicBezTo>
                <a:cubicBezTo>
                  <a:pt x="12140" y="19738"/>
                  <a:pt x="12140" y="19698"/>
                  <a:pt x="12138" y="19656"/>
                </a:cubicBezTo>
                <a:cubicBezTo>
                  <a:pt x="12137" y="19650"/>
                  <a:pt x="12133" y="19644"/>
                  <a:pt x="12132" y="19638"/>
                </a:cubicBezTo>
                <a:cubicBezTo>
                  <a:pt x="12127" y="19606"/>
                  <a:pt x="12123" y="19569"/>
                  <a:pt x="12121" y="19530"/>
                </a:cubicBezTo>
                <a:cubicBezTo>
                  <a:pt x="12118" y="19489"/>
                  <a:pt x="12115" y="19446"/>
                  <a:pt x="12115" y="19399"/>
                </a:cubicBezTo>
                <a:cubicBezTo>
                  <a:pt x="12115" y="19305"/>
                  <a:pt x="12115" y="19231"/>
                  <a:pt x="12109" y="19170"/>
                </a:cubicBezTo>
                <a:cubicBezTo>
                  <a:pt x="12103" y="19110"/>
                  <a:pt x="12090" y="19059"/>
                  <a:pt x="12075" y="19026"/>
                </a:cubicBezTo>
                <a:cubicBezTo>
                  <a:pt x="12062" y="18997"/>
                  <a:pt x="12045" y="18979"/>
                  <a:pt x="12023" y="18965"/>
                </a:cubicBezTo>
                <a:cubicBezTo>
                  <a:pt x="11989" y="18961"/>
                  <a:pt x="11956" y="18957"/>
                  <a:pt x="11926" y="18951"/>
                </a:cubicBezTo>
                <a:cubicBezTo>
                  <a:pt x="11908" y="18947"/>
                  <a:pt x="11897" y="18947"/>
                  <a:pt x="11886" y="18946"/>
                </a:cubicBezTo>
                <a:close/>
                <a:moveTo>
                  <a:pt x="12923" y="19194"/>
                </a:moveTo>
                <a:cubicBezTo>
                  <a:pt x="12918" y="19194"/>
                  <a:pt x="12910" y="19201"/>
                  <a:pt x="12906" y="19208"/>
                </a:cubicBezTo>
                <a:cubicBezTo>
                  <a:pt x="12902" y="19213"/>
                  <a:pt x="12898" y="19224"/>
                  <a:pt x="12894" y="19236"/>
                </a:cubicBezTo>
                <a:cubicBezTo>
                  <a:pt x="12894" y="19238"/>
                  <a:pt x="12894" y="19240"/>
                  <a:pt x="12894" y="19240"/>
                </a:cubicBezTo>
                <a:cubicBezTo>
                  <a:pt x="12888" y="19267"/>
                  <a:pt x="12879" y="19311"/>
                  <a:pt x="12871" y="19357"/>
                </a:cubicBezTo>
                <a:cubicBezTo>
                  <a:pt x="12871" y="19359"/>
                  <a:pt x="12872" y="19360"/>
                  <a:pt x="12871" y="19362"/>
                </a:cubicBezTo>
                <a:cubicBezTo>
                  <a:pt x="12870" y="19367"/>
                  <a:pt x="12872" y="19374"/>
                  <a:pt x="12871" y="19381"/>
                </a:cubicBezTo>
                <a:cubicBezTo>
                  <a:pt x="12844" y="19578"/>
                  <a:pt x="12818" y="19892"/>
                  <a:pt x="12825" y="20082"/>
                </a:cubicBezTo>
                <a:cubicBezTo>
                  <a:pt x="12833" y="20264"/>
                  <a:pt x="12853" y="20392"/>
                  <a:pt x="12894" y="20502"/>
                </a:cubicBezTo>
                <a:cubicBezTo>
                  <a:pt x="12899" y="20514"/>
                  <a:pt x="12901" y="20528"/>
                  <a:pt x="12906" y="20539"/>
                </a:cubicBezTo>
                <a:cubicBezTo>
                  <a:pt x="12907" y="20541"/>
                  <a:pt x="12911" y="20542"/>
                  <a:pt x="12911" y="20544"/>
                </a:cubicBezTo>
                <a:cubicBezTo>
                  <a:pt x="12912" y="20546"/>
                  <a:pt x="12911" y="20547"/>
                  <a:pt x="12911" y="20549"/>
                </a:cubicBezTo>
                <a:cubicBezTo>
                  <a:pt x="12923" y="20572"/>
                  <a:pt x="12939" y="20595"/>
                  <a:pt x="12952" y="20619"/>
                </a:cubicBezTo>
                <a:cubicBezTo>
                  <a:pt x="12994" y="20689"/>
                  <a:pt x="13053" y="20757"/>
                  <a:pt x="13129" y="20829"/>
                </a:cubicBezTo>
                <a:cubicBezTo>
                  <a:pt x="13169" y="20863"/>
                  <a:pt x="13201" y="20895"/>
                  <a:pt x="13227" y="20923"/>
                </a:cubicBezTo>
                <a:cubicBezTo>
                  <a:pt x="13228" y="20924"/>
                  <a:pt x="13226" y="20927"/>
                  <a:pt x="13227" y="20927"/>
                </a:cubicBezTo>
                <a:cubicBezTo>
                  <a:pt x="13255" y="20954"/>
                  <a:pt x="13290" y="20985"/>
                  <a:pt x="13307" y="21002"/>
                </a:cubicBezTo>
                <a:cubicBezTo>
                  <a:pt x="13320" y="21007"/>
                  <a:pt x="13332" y="21012"/>
                  <a:pt x="13347" y="21016"/>
                </a:cubicBezTo>
                <a:cubicBezTo>
                  <a:pt x="13349" y="21016"/>
                  <a:pt x="13351" y="21015"/>
                  <a:pt x="13353" y="21016"/>
                </a:cubicBezTo>
                <a:cubicBezTo>
                  <a:pt x="13366" y="21019"/>
                  <a:pt x="13384" y="21023"/>
                  <a:pt x="13399" y="21025"/>
                </a:cubicBezTo>
                <a:cubicBezTo>
                  <a:pt x="13427" y="21030"/>
                  <a:pt x="13456" y="21030"/>
                  <a:pt x="13485" y="21030"/>
                </a:cubicBezTo>
                <a:cubicBezTo>
                  <a:pt x="13493" y="21030"/>
                  <a:pt x="13499" y="21030"/>
                  <a:pt x="13507" y="21030"/>
                </a:cubicBezTo>
                <a:cubicBezTo>
                  <a:pt x="13514" y="21030"/>
                  <a:pt x="13518" y="21031"/>
                  <a:pt x="13525" y="21030"/>
                </a:cubicBezTo>
                <a:cubicBezTo>
                  <a:pt x="13536" y="21029"/>
                  <a:pt x="13549" y="21027"/>
                  <a:pt x="13559" y="21025"/>
                </a:cubicBezTo>
                <a:cubicBezTo>
                  <a:pt x="13564" y="21024"/>
                  <a:pt x="13572" y="21022"/>
                  <a:pt x="13576" y="21021"/>
                </a:cubicBezTo>
                <a:cubicBezTo>
                  <a:pt x="13586" y="21018"/>
                  <a:pt x="13591" y="21015"/>
                  <a:pt x="13599" y="21011"/>
                </a:cubicBezTo>
                <a:cubicBezTo>
                  <a:pt x="13603" y="21010"/>
                  <a:pt x="13607" y="21008"/>
                  <a:pt x="13611" y="21007"/>
                </a:cubicBezTo>
                <a:cubicBezTo>
                  <a:pt x="13621" y="21001"/>
                  <a:pt x="13634" y="20995"/>
                  <a:pt x="13639" y="20988"/>
                </a:cubicBezTo>
                <a:cubicBezTo>
                  <a:pt x="13644" y="20982"/>
                  <a:pt x="13643" y="20973"/>
                  <a:pt x="13639" y="20960"/>
                </a:cubicBezTo>
                <a:cubicBezTo>
                  <a:pt x="13636" y="20946"/>
                  <a:pt x="13627" y="20932"/>
                  <a:pt x="13616" y="20913"/>
                </a:cubicBezTo>
                <a:cubicBezTo>
                  <a:pt x="13595" y="20876"/>
                  <a:pt x="13560" y="20828"/>
                  <a:pt x="13519" y="20782"/>
                </a:cubicBezTo>
                <a:cubicBezTo>
                  <a:pt x="13505" y="20767"/>
                  <a:pt x="13493" y="20748"/>
                  <a:pt x="13479" y="20731"/>
                </a:cubicBezTo>
                <a:cubicBezTo>
                  <a:pt x="13471" y="20722"/>
                  <a:pt x="13463" y="20711"/>
                  <a:pt x="13456" y="20703"/>
                </a:cubicBezTo>
                <a:cubicBezTo>
                  <a:pt x="13451" y="20697"/>
                  <a:pt x="13449" y="20694"/>
                  <a:pt x="13444" y="20689"/>
                </a:cubicBezTo>
                <a:cubicBezTo>
                  <a:pt x="13443" y="20687"/>
                  <a:pt x="13439" y="20685"/>
                  <a:pt x="13439" y="20684"/>
                </a:cubicBezTo>
                <a:cubicBezTo>
                  <a:pt x="13435" y="20680"/>
                  <a:pt x="13436" y="20674"/>
                  <a:pt x="13433" y="20670"/>
                </a:cubicBezTo>
                <a:cubicBezTo>
                  <a:pt x="13422" y="20655"/>
                  <a:pt x="13413" y="20645"/>
                  <a:pt x="13404" y="20633"/>
                </a:cubicBezTo>
                <a:cubicBezTo>
                  <a:pt x="13399" y="20625"/>
                  <a:pt x="13391" y="20611"/>
                  <a:pt x="13387" y="20605"/>
                </a:cubicBezTo>
                <a:cubicBezTo>
                  <a:pt x="13386" y="20603"/>
                  <a:pt x="13383" y="20602"/>
                  <a:pt x="13381" y="20600"/>
                </a:cubicBezTo>
                <a:cubicBezTo>
                  <a:pt x="13354" y="20556"/>
                  <a:pt x="13329" y="20506"/>
                  <a:pt x="13307" y="20451"/>
                </a:cubicBezTo>
                <a:cubicBezTo>
                  <a:pt x="13293" y="20422"/>
                  <a:pt x="13283" y="20394"/>
                  <a:pt x="13272" y="20367"/>
                </a:cubicBezTo>
                <a:cubicBezTo>
                  <a:pt x="13260" y="20335"/>
                  <a:pt x="13247" y="20307"/>
                  <a:pt x="13238" y="20278"/>
                </a:cubicBezTo>
                <a:cubicBezTo>
                  <a:pt x="13235" y="20269"/>
                  <a:pt x="13235" y="20259"/>
                  <a:pt x="13232" y="20250"/>
                </a:cubicBezTo>
                <a:cubicBezTo>
                  <a:pt x="13228" y="20232"/>
                  <a:pt x="13224" y="20219"/>
                  <a:pt x="13221" y="20203"/>
                </a:cubicBezTo>
                <a:cubicBezTo>
                  <a:pt x="13220" y="20196"/>
                  <a:pt x="13216" y="20187"/>
                  <a:pt x="13215" y="20180"/>
                </a:cubicBezTo>
                <a:cubicBezTo>
                  <a:pt x="13169" y="20023"/>
                  <a:pt x="13125" y="19844"/>
                  <a:pt x="13101" y="19726"/>
                </a:cubicBezTo>
                <a:cubicBezTo>
                  <a:pt x="13093" y="19698"/>
                  <a:pt x="13080" y="19645"/>
                  <a:pt x="13078" y="19633"/>
                </a:cubicBezTo>
                <a:cubicBezTo>
                  <a:pt x="13062" y="19563"/>
                  <a:pt x="13041" y="19493"/>
                  <a:pt x="13020" y="19427"/>
                </a:cubicBezTo>
                <a:cubicBezTo>
                  <a:pt x="13012" y="19402"/>
                  <a:pt x="13006" y="19376"/>
                  <a:pt x="12997" y="19353"/>
                </a:cubicBezTo>
                <a:cubicBezTo>
                  <a:pt x="12994" y="19343"/>
                  <a:pt x="12989" y="19329"/>
                  <a:pt x="12986" y="19320"/>
                </a:cubicBezTo>
                <a:cubicBezTo>
                  <a:pt x="12973" y="19284"/>
                  <a:pt x="12963" y="19254"/>
                  <a:pt x="12952" y="19231"/>
                </a:cubicBezTo>
                <a:cubicBezTo>
                  <a:pt x="12939" y="19207"/>
                  <a:pt x="12931" y="19194"/>
                  <a:pt x="12923" y="19194"/>
                </a:cubicBezTo>
                <a:close/>
                <a:moveTo>
                  <a:pt x="12315" y="19521"/>
                </a:moveTo>
                <a:cubicBezTo>
                  <a:pt x="12313" y="19524"/>
                  <a:pt x="12312" y="19527"/>
                  <a:pt x="12310" y="19530"/>
                </a:cubicBezTo>
                <a:cubicBezTo>
                  <a:pt x="12306" y="19536"/>
                  <a:pt x="12301" y="19538"/>
                  <a:pt x="12298" y="19544"/>
                </a:cubicBezTo>
                <a:cubicBezTo>
                  <a:pt x="12282" y="19574"/>
                  <a:pt x="12271" y="19611"/>
                  <a:pt x="12264" y="19647"/>
                </a:cubicBezTo>
                <a:cubicBezTo>
                  <a:pt x="12264" y="19846"/>
                  <a:pt x="12328" y="20240"/>
                  <a:pt x="12442" y="20633"/>
                </a:cubicBezTo>
                <a:cubicBezTo>
                  <a:pt x="12449" y="20649"/>
                  <a:pt x="12459" y="20666"/>
                  <a:pt x="12464" y="20684"/>
                </a:cubicBezTo>
                <a:cubicBezTo>
                  <a:pt x="12480" y="20733"/>
                  <a:pt x="12491" y="20776"/>
                  <a:pt x="12505" y="20815"/>
                </a:cubicBezTo>
                <a:cubicBezTo>
                  <a:pt x="12518" y="20854"/>
                  <a:pt x="12532" y="20888"/>
                  <a:pt x="12545" y="20918"/>
                </a:cubicBezTo>
                <a:cubicBezTo>
                  <a:pt x="12570" y="20978"/>
                  <a:pt x="12597" y="21022"/>
                  <a:pt x="12625" y="21053"/>
                </a:cubicBezTo>
                <a:cubicBezTo>
                  <a:pt x="12637" y="21068"/>
                  <a:pt x="12651" y="21081"/>
                  <a:pt x="12665" y="21091"/>
                </a:cubicBezTo>
                <a:cubicBezTo>
                  <a:pt x="12670" y="21094"/>
                  <a:pt x="12672" y="21093"/>
                  <a:pt x="12676" y="21095"/>
                </a:cubicBezTo>
                <a:cubicBezTo>
                  <a:pt x="12687" y="21101"/>
                  <a:pt x="12700" y="21110"/>
                  <a:pt x="12711" y="21114"/>
                </a:cubicBezTo>
                <a:cubicBezTo>
                  <a:pt x="12716" y="21116"/>
                  <a:pt x="12722" y="21117"/>
                  <a:pt x="12728" y="21119"/>
                </a:cubicBezTo>
                <a:cubicBezTo>
                  <a:pt x="12745" y="21124"/>
                  <a:pt x="12760" y="21126"/>
                  <a:pt x="12780" y="21128"/>
                </a:cubicBezTo>
                <a:cubicBezTo>
                  <a:pt x="12802" y="21130"/>
                  <a:pt x="12827" y="21133"/>
                  <a:pt x="12854" y="21133"/>
                </a:cubicBezTo>
                <a:cubicBezTo>
                  <a:pt x="12887" y="21133"/>
                  <a:pt x="12914" y="21131"/>
                  <a:pt x="12940" y="21128"/>
                </a:cubicBezTo>
                <a:cubicBezTo>
                  <a:pt x="12945" y="21127"/>
                  <a:pt x="12952" y="21124"/>
                  <a:pt x="12957" y="21123"/>
                </a:cubicBezTo>
                <a:cubicBezTo>
                  <a:pt x="12982" y="21120"/>
                  <a:pt x="13006" y="21117"/>
                  <a:pt x="13026" y="21109"/>
                </a:cubicBezTo>
                <a:cubicBezTo>
                  <a:pt x="13038" y="21105"/>
                  <a:pt x="13050" y="21097"/>
                  <a:pt x="13060" y="21091"/>
                </a:cubicBezTo>
                <a:cubicBezTo>
                  <a:pt x="13070" y="21085"/>
                  <a:pt x="13075" y="21083"/>
                  <a:pt x="13083" y="21077"/>
                </a:cubicBezTo>
                <a:cubicBezTo>
                  <a:pt x="13090" y="21072"/>
                  <a:pt x="13095" y="21064"/>
                  <a:pt x="13101" y="21058"/>
                </a:cubicBezTo>
                <a:cubicBezTo>
                  <a:pt x="13089" y="21030"/>
                  <a:pt x="13064" y="20990"/>
                  <a:pt x="13020" y="20937"/>
                </a:cubicBezTo>
                <a:cubicBezTo>
                  <a:pt x="12999" y="20910"/>
                  <a:pt x="12972" y="20872"/>
                  <a:pt x="12946" y="20834"/>
                </a:cubicBezTo>
                <a:cubicBezTo>
                  <a:pt x="12945" y="20833"/>
                  <a:pt x="12947" y="20830"/>
                  <a:pt x="12946" y="20829"/>
                </a:cubicBezTo>
                <a:cubicBezTo>
                  <a:pt x="12945" y="20828"/>
                  <a:pt x="12941" y="20830"/>
                  <a:pt x="12940" y="20829"/>
                </a:cubicBezTo>
                <a:cubicBezTo>
                  <a:pt x="12931" y="20817"/>
                  <a:pt x="12918" y="20802"/>
                  <a:pt x="12911" y="20792"/>
                </a:cubicBezTo>
                <a:cubicBezTo>
                  <a:pt x="12827" y="20667"/>
                  <a:pt x="12674" y="20403"/>
                  <a:pt x="12654" y="20352"/>
                </a:cubicBezTo>
                <a:cubicBezTo>
                  <a:pt x="12650" y="20343"/>
                  <a:pt x="12634" y="20315"/>
                  <a:pt x="12625" y="20296"/>
                </a:cubicBezTo>
                <a:cubicBezTo>
                  <a:pt x="12624" y="20294"/>
                  <a:pt x="12626" y="20289"/>
                  <a:pt x="12625" y="20287"/>
                </a:cubicBezTo>
                <a:cubicBezTo>
                  <a:pt x="12625" y="20286"/>
                  <a:pt x="12620" y="20288"/>
                  <a:pt x="12619" y="20287"/>
                </a:cubicBezTo>
                <a:cubicBezTo>
                  <a:pt x="12594" y="20239"/>
                  <a:pt x="12568" y="20192"/>
                  <a:pt x="12550" y="20152"/>
                </a:cubicBezTo>
                <a:cubicBezTo>
                  <a:pt x="12542" y="20132"/>
                  <a:pt x="12532" y="20101"/>
                  <a:pt x="12522" y="20077"/>
                </a:cubicBezTo>
                <a:cubicBezTo>
                  <a:pt x="12520" y="20073"/>
                  <a:pt x="12517" y="20061"/>
                  <a:pt x="12516" y="20058"/>
                </a:cubicBezTo>
                <a:cubicBezTo>
                  <a:pt x="12515" y="20053"/>
                  <a:pt x="12507" y="20037"/>
                  <a:pt x="12505" y="20030"/>
                </a:cubicBezTo>
                <a:cubicBezTo>
                  <a:pt x="12467" y="19934"/>
                  <a:pt x="12431" y="19830"/>
                  <a:pt x="12407" y="19750"/>
                </a:cubicBezTo>
                <a:cubicBezTo>
                  <a:pt x="12372" y="19634"/>
                  <a:pt x="12333" y="19531"/>
                  <a:pt x="12321" y="19521"/>
                </a:cubicBezTo>
                <a:cubicBezTo>
                  <a:pt x="12319" y="19519"/>
                  <a:pt x="12318" y="19522"/>
                  <a:pt x="12315" y="19521"/>
                </a:cubicBezTo>
                <a:close/>
                <a:moveTo>
                  <a:pt x="7278" y="19610"/>
                </a:moveTo>
                <a:cubicBezTo>
                  <a:pt x="7296" y="19619"/>
                  <a:pt x="7313" y="19626"/>
                  <a:pt x="7330" y="19638"/>
                </a:cubicBezTo>
                <a:cubicBezTo>
                  <a:pt x="7323" y="19629"/>
                  <a:pt x="7313" y="19624"/>
                  <a:pt x="7307" y="19619"/>
                </a:cubicBezTo>
                <a:cubicBezTo>
                  <a:pt x="7300" y="19613"/>
                  <a:pt x="7296" y="19611"/>
                  <a:pt x="7290" y="19610"/>
                </a:cubicBezTo>
                <a:cubicBezTo>
                  <a:pt x="7286" y="19609"/>
                  <a:pt x="7282" y="19609"/>
                  <a:pt x="7278" y="19610"/>
                </a:cubicBezTo>
                <a:close/>
                <a:moveTo>
                  <a:pt x="8619" y="20264"/>
                </a:moveTo>
                <a:cubicBezTo>
                  <a:pt x="8651" y="20272"/>
                  <a:pt x="8695" y="20295"/>
                  <a:pt x="8745" y="20320"/>
                </a:cubicBezTo>
                <a:cubicBezTo>
                  <a:pt x="8744" y="20318"/>
                  <a:pt x="8741" y="20313"/>
                  <a:pt x="8740" y="20310"/>
                </a:cubicBezTo>
                <a:cubicBezTo>
                  <a:pt x="8730" y="20300"/>
                  <a:pt x="8719" y="20292"/>
                  <a:pt x="8711" y="20282"/>
                </a:cubicBezTo>
                <a:cubicBezTo>
                  <a:pt x="8683" y="20269"/>
                  <a:pt x="8661" y="20264"/>
                  <a:pt x="8636" y="20264"/>
                </a:cubicBezTo>
                <a:cubicBezTo>
                  <a:pt x="8630" y="20264"/>
                  <a:pt x="8626" y="20263"/>
                  <a:pt x="8619" y="20264"/>
                </a:cubicBezTo>
                <a:close/>
                <a:moveTo>
                  <a:pt x="9805" y="20357"/>
                </a:moveTo>
                <a:cubicBezTo>
                  <a:pt x="9796" y="20364"/>
                  <a:pt x="9781" y="20385"/>
                  <a:pt x="9760" y="20418"/>
                </a:cubicBezTo>
                <a:cubicBezTo>
                  <a:pt x="9749" y="20449"/>
                  <a:pt x="9742" y="20476"/>
                  <a:pt x="9731" y="20497"/>
                </a:cubicBezTo>
                <a:lnTo>
                  <a:pt x="9811" y="20423"/>
                </a:lnTo>
                <a:cubicBezTo>
                  <a:pt x="9810" y="20406"/>
                  <a:pt x="9806" y="20393"/>
                  <a:pt x="9805" y="20376"/>
                </a:cubicBezTo>
                <a:lnTo>
                  <a:pt x="9805" y="20357"/>
                </a:lnTo>
                <a:close/>
                <a:moveTo>
                  <a:pt x="11983" y="20409"/>
                </a:moveTo>
                <a:cubicBezTo>
                  <a:pt x="11980" y="20431"/>
                  <a:pt x="11976" y="20454"/>
                  <a:pt x="11977" y="20483"/>
                </a:cubicBezTo>
                <a:cubicBezTo>
                  <a:pt x="11978" y="20509"/>
                  <a:pt x="11985" y="20538"/>
                  <a:pt x="11989" y="20567"/>
                </a:cubicBezTo>
                <a:cubicBezTo>
                  <a:pt x="11992" y="20597"/>
                  <a:pt x="11994" y="20628"/>
                  <a:pt x="12000" y="20661"/>
                </a:cubicBezTo>
                <a:cubicBezTo>
                  <a:pt x="12007" y="20694"/>
                  <a:pt x="12014" y="20725"/>
                  <a:pt x="12023" y="20759"/>
                </a:cubicBezTo>
                <a:cubicBezTo>
                  <a:pt x="12032" y="20794"/>
                  <a:pt x="12046" y="20827"/>
                  <a:pt x="12058" y="20862"/>
                </a:cubicBezTo>
                <a:cubicBezTo>
                  <a:pt x="12069" y="20897"/>
                  <a:pt x="12078" y="20934"/>
                  <a:pt x="12092" y="20969"/>
                </a:cubicBezTo>
                <a:cubicBezTo>
                  <a:pt x="12101" y="20992"/>
                  <a:pt x="12110" y="21011"/>
                  <a:pt x="12121" y="21030"/>
                </a:cubicBezTo>
                <a:cubicBezTo>
                  <a:pt x="12134" y="21055"/>
                  <a:pt x="12147" y="21079"/>
                  <a:pt x="12161" y="21095"/>
                </a:cubicBezTo>
                <a:cubicBezTo>
                  <a:pt x="12166" y="21102"/>
                  <a:pt x="12173" y="21109"/>
                  <a:pt x="12178" y="21114"/>
                </a:cubicBezTo>
                <a:cubicBezTo>
                  <a:pt x="12180" y="21116"/>
                  <a:pt x="12187" y="21117"/>
                  <a:pt x="12189" y="21119"/>
                </a:cubicBezTo>
                <a:cubicBezTo>
                  <a:pt x="12198" y="21125"/>
                  <a:pt x="12200" y="21133"/>
                  <a:pt x="12207" y="21133"/>
                </a:cubicBezTo>
                <a:cubicBezTo>
                  <a:pt x="12222" y="21133"/>
                  <a:pt x="12241" y="21132"/>
                  <a:pt x="12252" y="21128"/>
                </a:cubicBezTo>
                <a:cubicBezTo>
                  <a:pt x="12264" y="21125"/>
                  <a:pt x="12268" y="21117"/>
                  <a:pt x="12275" y="21109"/>
                </a:cubicBezTo>
                <a:cubicBezTo>
                  <a:pt x="12283" y="21102"/>
                  <a:pt x="12290" y="21092"/>
                  <a:pt x="12293" y="21081"/>
                </a:cubicBezTo>
                <a:cubicBezTo>
                  <a:pt x="12295" y="21071"/>
                  <a:pt x="12294" y="21059"/>
                  <a:pt x="12293" y="21044"/>
                </a:cubicBezTo>
                <a:cubicBezTo>
                  <a:pt x="12291" y="21029"/>
                  <a:pt x="12292" y="21016"/>
                  <a:pt x="12287" y="20997"/>
                </a:cubicBezTo>
                <a:cubicBezTo>
                  <a:pt x="12280" y="20975"/>
                  <a:pt x="12266" y="20946"/>
                  <a:pt x="12252" y="20918"/>
                </a:cubicBezTo>
                <a:cubicBezTo>
                  <a:pt x="12248" y="20909"/>
                  <a:pt x="12240" y="20899"/>
                  <a:pt x="12235" y="20890"/>
                </a:cubicBezTo>
                <a:cubicBezTo>
                  <a:pt x="12230" y="20882"/>
                  <a:pt x="12223" y="20870"/>
                  <a:pt x="12218" y="20862"/>
                </a:cubicBezTo>
                <a:cubicBezTo>
                  <a:pt x="12217" y="20861"/>
                  <a:pt x="12218" y="20857"/>
                  <a:pt x="12218" y="20857"/>
                </a:cubicBezTo>
                <a:cubicBezTo>
                  <a:pt x="12175" y="20784"/>
                  <a:pt x="12133" y="20709"/>
                  <a:pt x="12098" y="20642"/>
                </a:cubicBezTo>
                <a:cubicBezTo>
                  <a:pt x="12081" y="20611"/>
                  <a:pt x="12066" y="20582"/>
                  <a:pt x="12052" y="20553"/>
                </a:cubicBezTo>
                <a:cubicBezTo>
                  <a:pt x="12023" y="20497"/>
                  <a:pt x="12002" y="20447"/>
                  <a:pt x="11989" y="20413"/>
                </a:cubicBezTo>
                <a:cubicBezTo>
                  <a:pt x="11988" y="20411"/>
                  <a:pt x="11984" y="20410"/>
                  <a:pt x="11983" y="20409"/>
                </a:cubicBezTo>
                <a:close/>
                <a:moveTo>
                  <a:pt x="10837" y="20829"/>
                </a:moveTo>
                <a:cubicBezTo>
                  <a:pt x="10826" y="20848"/>
                  <a:pt x="10816" y="20862"/>
                  <a:pt x="10803" y="20885"/>
                </a:cubicBezTo>
                <a:cubicBezTo>
                  <a:pt x="10818" y="20874"/>
                  <a:pt x="10834" y="20865"/>
                  <a:pt x="10848" y="20862"/>
                </a:cubicBezTo>
                <a:lnTo>
                  <a:pt x="10837" y="20829"/>
                </a:lnTo>
                <a:close/>
                <a:moveTo>
                  <a:pt x="11897" y="21296"/>
                </a:moveTo>
                <a:lnTo>
                  <a:pt x="11886" y="21324"/>
                </a:lnTo>
                <a:cubicBezTo>
                  <a:pt x="11879" y="21338"/>
                  <a:pt x="11865" y="21356"/>
                  <a:pt x="11851" y="21376"/>
                </a:cubicBezTo>
                <a:cubicBezTo>
                  <a:pt x="11885" y="21359"/>
                  <a:pt x="11921" y="21358"/>
                  <a:pt x="11966" y="21366"/>
                </a:cubicBezTo>
                <a:cubicBezTo>
                  <a:pt x="11959" y="21358"/>
                  <a:pt x="11955" y="21352"/>
                  <a:pt x="11949" y="21343"/>
                </a:cubicBezTo>
                <a:lnTo>
                  <a:pt x="11937" y="21324"/>
                </a:lnTo>
                <a:cubicBezTo>
                  <a:pt x="11924" y="21314"/>
                  <a:pt x="11908" y="21306"/>
                  <a:pt x="11897" y="21296"/>
                </a:cubicBezTo>
                <a:close/>
                <a:moveTo>
                  <a:pt x="11605" y="21591"/>
                </a:moveTo>
                <a:lnTo>
                  <a:pt x="11616" y="21600"/>
                </a:lnTo>
                <a:lnTo>
                  <a:pt x="11622" y="21591"/>
                </a:lnTo>
                <a:cubicBezTo>
                  <a:pt x="11617" y="21590"/>
                  <a:pt x="11610" y="21592"/>
                  <a:pt x="11605" y="2159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30" name="Shape 130"/>
          <p:cNvSpPr/>
          <p:nvPr/>
        </p:nvSpPr>
        <p:spPr>
          <a:xfrm>
            <a:off x="649325" y="679069"/>
            <a:ext cx="1170614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Demo:</a:t>
            </a:r>
          </a:p>
        </p:txBody>
      </p:sp>
      <p:pic>
        <p:nvPicPr>
          <p:cNvPr id="131" name="48640007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33103" y="2608716"/>
            <a:ext cx="4436958" cy="50595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phone-icon-android-ph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29562" y="2967112"/>
            <a:ext cx="4042134" cy="4042134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hape 133"/>
          <p:cNvSpPr/>
          <p:nvPr/>
        </p:nvSpPr>
        <p:spPr>
          <a:xfrm>
            <a:off x="6524481" y="4431508"/>
            <a:ext cx="1113343" cy="1113343"/>
          </a:xfrm>
          <a:prstGeom prst="rightArrow">
            <a:avLst>
              <a:gd name="adj1" fmla="val 32000"/>
              <a:gd name="adj2" fmla="val 3831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2">
            <a:lumOff val="-150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broom-clipart-5.png"/>
          <p:cNvPicPr>
            <a:picLocks noChangeAspect="1"/>
          </p:cNvPicPr>
          <p:nvPr/>
        </p:nvPicPr>
        <p:blipFill>
          <a:blip r:embed="rId2">
            <a:extLst/>
          </a:blip>
          <a:srcRect l="5515" t="4896" r="5804" b="3099"/>
          <a:stretch>
            <a:fillRect/>
          </a:stretch>
        </p:blipFill>
        <p:spPr>
          <a:xfrm rot="20760000">
            <a:off x="10751607" y="728824"/>
            <a:ext cx="1495828" cy="1834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fill="norm" stroke="1" extrusionOk="0">
                <a:moveTo>
                  <a:pt x="21364" y="0"/>
                </a:moveTo>
                <a:cubicBezTo>
                  <a:pt x="21343" y="2"/>
                  <a:pt x="21317" y="12"/>
                  <a:pt x="21295" y="19"/>
                </a:cubicBezTo>
                <a:cubicBezTo>
                  <a:pt x="21288" y="21"/>
                  <a:pt x="21285" y="21"/>
                  <a:pt x="21278" y="23"/>
                </a:cubicBezTo>
                <a:cubicBezTo>
                  <a:pt x="21262" y="30"/>
                  <a:pt x="21243" y="38"/>
                  <a:pt x="21227" y="47"/>
                </a:cubicBezTo>
                <a:cubicBezTo>
                  <a:pt x="21221" y="50"/>
                  <a:pt x="21215" y="52"/>
                  <a:pt x="21209" y="56"/>
                </a:cubicBezTo>
                <a:cubicBezTo>
                  <a:pt x="21187" y="70"/>
                  <a:pt x="21162" y="88"/>
                  <a:pt x="21141" y="107"/>
                </a:cubicBezTo>
                <a:cubicBezTo>
                  <a:pt x="21126" y="121"/>
                  <a:pt x="21064" y="189"/>
                  <a:pt x="20974" y="290"/>
                </a:cubicBezTo>
                <a:cubicBezTo>
                  <a:pt x="20954" y="313"/>
                  <a:pt x="20923" y="351"/>
                  <a:pt x="20894" y="383"/>
                </a:cubicBezTo>
                <a:cubicBezTo>
                  <a:pt x="20812" y="475"/>
                  <a:pt x="20699" y="608"/>
                  <a:pt x="20556" y="771"/>
                </a:cubicBezTo>
                <a:cubicBezTo>
                  <a:pt x="20446" y="897"/>
                  <a:pt x="20295" y="1069"/>
                  <a:pt x="20172" y="1210"/>
                </a:cubicBezTo>
                <a:cubicBezTo>
                  <a:pt x="20151" y="1235"/>
                  <a:pt x="20119" y="1269"/>
                  <a:pt x="20098" y="1294"/>
                </a:cubicBezTo>
                <a:cubicBezTo>
                  <a:pt x="19430" y="2063"/>
                  <a:pt x="17887" y="3848"/>
                  <a:pt x="15989" y="6046"/>
                </a:cubicBezTo>
                <a:cubicBezTo>
                  <a:pt x="15731" y="6345"/>
                  <a:pt x="15509" y="6606"/>
                  <a:pt x="15238" y="6920"/>
                </a:cubicBezTo>
                <a:cubicBezTo>
                  <a:pt x="14747" y="7490"/>
                  <a:pt x="14285" y="8024"/>
                  <a:pt x="13800" y="8588"/>
                </a:cubicBezTo>
                <a:cubicBezTo>
                  <a:pt x="12624" y="9955"/>
                  <a:pt x="11417" y="11356"/>
                  <a:pt x="10527" y="12396"/>
                </a:cubicBezTo>
                <a:cubicBezTo>
                  <a:pt x="9950" y="13070"/>
                  <a:pt x="9471" y="13634"/>
                  <a:pt x="9135" y="14031"/>
                </a:cubicBezTo>
                <a:cubicBezTo>
                  <a:pt x="8799" y="14428"/>
                  <a:pt x="8608" y="14658"/>
                  <a:pt x="8608" y="14666"/>
                </a:cubicBezTo>
                <a:cubicBezTo>
                  <a:pt x="8608" y="14685"/>
                  <a:pt x="8623" y="14710"/>
                  <a:pt x="8648" y="14732"/>
                </a:cubicBezTo>
                <a:cubicBezTo>
                  <a:pt x="8673" y="14754"/>
                  <a:pt x="8707" y="14773"/>
                  <a:pt x="8745" y="14788"/>
                </a:cubicBezTo>
                <a:cubicBezTo>
                  <a:pt x="8821" y="14817"/>
                  <a:pt x="8909" y="14836"/>
                  <a:pt x="8940" y="14830"/>
                </a:cubicBezTo>
                <a:cubicBezTo>
                  <a:pt x="8971" y="14823"/>
                  <a:pt x="11837" y="11556"/>
                  <a:pt x="15307" y="7569"/>
                </a:cubicBezTo>
                <a:cubicBezTo>
                  <a:pt x="16507" y="6190"/>
                  <a:pt x="17411" y="5150"/>
                  <a:pt x="18207" y="4233"/>
                </a:cubicBezTo>
                <a:cubicBezTo>
                  <a:pt x="18765" y="3589"/>
                  <a:pt x="19287" y="2989"/>
                  <a:pt x="19679" y="2532"/>
                </a:cubicBezTo>
                <a:cubicBezTo>
                  <a:pt x="20049" y="2103"/>
                  <a:pt x="20339" y="1762"/>
                  <a:pt x="20585" y="1472"/>
                </a:cubicBezTo>
                <a:cubicBezTo>
                  <a:pt x="20647" y="1398"/>
                  <a:pt x="20690" y="1341"/>
                  <a:pt x="20745" y="1276"/>
                </a:cubicBezTo>
                <a:cubicBezTo>
                  <a:pt x="20901" y="1091"/>
                  <a:pt x="21036" y="932"/>
                  <a:pt x="21141" y="804"/>
                </a:cubicBezTo>
                <a:cubicBezTo>
                  <a:pt x="21219" y="707"/>
                  <a:pt x="21298" y="612"/>
                  <a:pt x="21353" y="542"/>
                </a:cubicBezTo>
                <a:cubicBezTo>
                  <a:pt x="21367" y="524"/>
                  <a:pt x="21386" y="502"/>
                  <a:pt x="21399" y="486"/>
                </a:cubicBezTo>
                <a:cubicBezTo>
                  <a:pt x="21412" y="469"/>
                  <a:pt x="21421" y="455"/>
                  <a:pt x="21433" y="439"/>
                </a:cubicBezTo>
                <a:cubicBezTo>
                  <a:pt x="21462" y="401"/>
                  <a:pt x="21487" y="370"/>
                  <a:pt x="21507" y="341"/>
                </a:cubicBezTo>
                <a:cubicBezTo>
                  <a:pt x="21517" y="327"/>
                  <a:pt x="21528" y="311"/>
                  <a:pt x="21536" y="299"/>
                </a:cubicBezTo>
                <a:cubicBezTo>
                  <a:pt x="21552" y="276"/>
                  <a:pt x="21561" y="255"/>
                  <a:pt x="21570" y="238"/>
                </a:cubicBezTo>
                <a:cubicBezTo>
                  <a:pt x="21576" y="229"/>
                  <a:pt x="21584" y="218"/>
                  <a:pt x="21588" y="210"/>
                </a:cubicBezTo>
                <a:cubicBezTo>
                  <a:pt x="21589" y="207"/>
                  <a:pt x="21587" y="208"/>
                  <a:pt x="21588" y="206"/>
                </a:cubicBezTo>
                <a:cubicBezTo>
                  <a:pt x="21593" y="192"/>
                  <a:pt x="21600" y="180"/>
                  <a:pt x="21599" y="173"/>
                </a:cubicBezTo>
                <a:cubicBezTo>
                  <a:pt x="21596" y="149"/>
                  <a:pt x="21585" y="126"/>
                  <a:pt x="21576" y="107"/>
                </a:cubicBezTo>
                <a:cubicBezTo>
                  <a:pt x="21575" y="105"/>
                  <a:pt x="21577" y="104"/>
                  <a:pt x="21576" y="103"/>
                </a:cubicBezTo>
                <a:cubicBezTo>
                  <a:pt x="21568" y="86"/>
                  <a:pt x="21560" y="74"/>
                  <a:pt x="21548" y="61"/>
                </a:cubicBezTo>
                <a:cubicBezTo>
                  <a:pt x="21545" y="58"/>
                  <a:pt x="21539" y="54"/>
                  <a:pt x="21536" y="51"/>
                </a:cubicBezTo>
                <a:cubicBezTo>
                  <a:pt x="21526" y="42"/>
                  <a:pt x="21519" y="35"/>
                  <a:pt x="21507" y="28"/>
                </a:cubicBezTo>
                <a:cubicBezTo>
                  <a:pt x="21504" y="26"/>
                  <a:pt x="21499" y="25"/>
                  <a:pt x="21496" y="23"/>
                </a:cubicBezTo>
                <a:cubicBezTo>
                  <a:pt x="21492" y="22"/>
                  <a:pt x="21488" y="20"/>
                  <a:pt x="21485" y="19"/>
                </a:cubicBezTo>
                <a:cubicBezTo>
                  <a:pt x="21469" y="12"/>
                  <a:pt x="21451" y="8"/>
                  <a:pt x="21433" y="5"/>
                </a:cubicBezTo>
                <a:cubicBezTo>
                  <a:pt x="21429" y="4"/>
                  <a:pt x="21426" y="0"/>
                  <a:pt x="21421" y="0"/>
                </a:cubicBezTo>
                <a:lnTo>
                  <a:pt x="21364" y="0"/>
                </a:lnTo>
                <a:close/>
                <a:moveTo>
                  <a:pt x="9846" y="12512"/>
                </a:moveTo>
                <a:cubicBezTo>
                  <a:pt x="9179" y="13277"/>
                  <a:pt x="8692" y="13830"/>
                  <a:pt x="8676" y="13839"/>
                </a:cubicBezTo>
                <a:cubicBezTo>
                  <a:pt x="8678" y="13840"/>
                  <a:pt x="8693" y="13849"/>
                  <a:pt x="8694" y="13849"/>
                </a:cubicBezTo>
                <a:cubicBezTo>
                  <a:pt x="8696" y="13847"/>
                  <a:pt x="9637" y="12754"/>
                  <a:pt x="9846" y="12512"/>
                </a:cubicBezTo>
                <a:close/>
                <a:moveTo>
                  <a:pt x="4969" y="12531"/>
                </a:moveTo>
                <a:cubicBezTo>
                  <a:pt x="4885" y="12530"/>
                  <a:pt x="4801" y="12534"/>
                  <a:pt x="4711" y="12536"/>
                </a:cubicBezTo>
                <a:cubicBezTo>
                  <a:pt x="4686" y="12536"/>
                  <a:pt x="4661" y="12535"/>
                  <a:pt x="4636" y="12536"/>
                </a:cubicBezTo>
                <a:cubicBezTo>
                  <a:pt x="4634" y="12536"/>
                  <a:pt x="4628" y="12536"/>
                  <a:pt x="4625" y="12536"/>
                </a:cubicBezTo>
                <a:cubicBezTo>
                  <a:pt x="4589" y="12537"/>
                  <a:pt x="4557" y="12539"/>
                  <a:pt x="4522" y="12540"/>
                </a:cubicBezTo>
                <a:cubicBezTo>
                  <a:pt x="4467" y="12544"/>
                  <a:pt x="4417" y="12546"/>
                  <a:pt x="4361" y="12550"/>
                </a:cubicBezTo>
                <a:cubicBezTo>
                  <a:pt x="4301" y="12554"/>
                  <a:pt x="4244" y="12558"/>
                  <a:pt x="4189" y="12564"/>
                </a:cubicBezTo>
                <a:cubicBezTo>
                  <a:pt x="4188" y="12564"/>
                  <a:pt x="4185" y="12564"/>
                  <a:pt x="4184" y="12564"/>
                </a:cubicBezTo>
                <a:cubicBezTo>
                  <a:pt x="4155" y="12567"/>
                  <a:pt x="4124" y="12570"/>
                  <a:pt x="4098" y="12573"/>
                </a:cubicBezTo>
                <a:cubicBezTo>
                  <a:pt x="4085" y="12575"/>
                  <a:pt x="4075" y="12576"/>
                  <a:pt x="4063" y="12578"/>
                </a:cubicBezTo>
                <a:cubicBezTo>
                  <a:pt x="4011" y="12585"/>
                  <a:pt x="3960" y="12593"/>
                  <a:pt x="3920" y="12601"/>
                </a:cubicBezTo>
                <a:cubicBezTo>
                  <a:pt x="3917" y="12602"/>
                  <a:pt x="3916" y="12604"/>
                  <a:pt x="3914" y="12606"/>
                </a:cubicBezTo>
                <a:cubicBezTo>
                  <a:pt x="3912" y="12608"/>
                  <a:pt x="3914" y="12612"/>
                  <a:pt x="3914" y="12615"/>
                </a:cubicBezTo>
                <a:cubicBezTo>
                  <a:pt x="3915" y="12620"/>
                  <a:pt x="3920" y="12627"/>
                  <a:pt x="3926" y="12634"/>
                </a:cubicBezTo>
                <a:cubicBezTo>
                  <a:pt x="3934" y="12644"/>
                  <a:pt x="3945" y="12654"/>
                  <a:pt x="3966" y="12671"/>
                </a:cubicBezTo>
                <a:cubicBezTo>
                  <a:pt x="3985" y="12687"/>
                  <a:pt x="4010" y="12706"/>
                  <a:pt x="4040" y="12727"/>
                </a:cubicBezTo>
                <a:cubicBezTo>
                  <a:pt x="4086" y="12759"/>
                  <a:pt x="4155" y="12806"/>
                  <a:pt x="4229" y="12853"/>
                </a:cubicBezTo>
                <a:cubicBezTo>
                  <a:pt x="4289" y="12892"/>
                  <a:pt x="4366" y="12939"/>
                  <a:pt x="4447" y="12989"/>
                </a:cubicBezTo>
                <a:cubicBezTo>
                  <a:pt x="4501" y="13022"/>
                  <a:pt x="4549" y="13053"/>
                  <a:pt x="4613" y="13092"/>
                </a:cubicBezTo>
                <a:cubicBezTo>
                  <a:pt x="4732" y="13164"/>
                  <a:pt x="4881" y="13251"/>
                  <a:pt x="5038" y="13344"/>
                </a:cubicBezTo>
                <a:cubicBezTo>
                  <a:pt x="5092" y="13377"/>
                  <a:pt x="5133" y="13402"/>
                  <a:pt x="5192" y="13438"/>
                </a:cubicBezTo>
                <a:cubicBezTo>
                  <a:pt x="5350" y="13531"/>
                  <a:pt x="5548" y="13650"/>
                  <a:pt x="5742" y="13765"/>
                </a:cubicBezTo>
                <a:cubicBezTo>
                  <a:pt x="5836" y="13820"/>
                  <a:pt x="5909" y="13863"/>
                  <a:pt x="6012" y="13923"/>
                </a:cubicBezTo>
                <a:cubicBezTo>
                  <a:pt x="6598" y="14267"/>
                  <a:pt x="7330" y="14695"/>
                  <a:pt x="8247" y="15227"/>
                </a:cubicBezTo>
                <a:cubicBezTo>
                  <a:pt x="8949" y="15634"/>
                  <a:pt x="9583" y="16004"/>
                  <a:pt x="10138" y="16330"/>
                </a:cubicBezTo>
                <a:cubicBezTo>
                  <a:pt x="10602" y="16602"/>
                  <a:pt x="10979" y="16821"/>
                  <a:pt x="11330" y="17030"/>
                </a:cubicBezTo>
                <a:cubicBezTo>
                  <a:pt x="11736" y="17267"/>
                  <a:pt x="12185" y="17529"/>
                  <a:pt x="12333" y="17615"/>
                </a:cubicBezTo>
                <a:cubicBezTo>
                  <a:pt x="12392" y="17649"/>
                  <a:pt x="12445" y="17679"/>
                  <a:pt x="12499" y="17713"/>
                </a:cubicBezTo>
                <a:cubicBezTo>
                  <a:pt x="12511" y="17720"/>
                  <a:pt x="12517" y="17725"/>
                  <a:pt x="12527" y="17731"/>
                </a:cubicBezTo>
                <a:cubicBezTo>
                  <a:pt x="12533" y="17735"/>
                  <a:pt x="12539" y="17738"/>
                  <a:pt x="12545" y="17741"/>
                </a:cubicBezTo>
                <a:cubicBezTo>
                  <a:pt x="12606" y="17776"/>
                  <a:pt x="12656" y="17807"/>
                  <a:pt x="12688" y="17834"/>
                </a:cubicBezTo>
                <a:cubicBezTo>
                  <a:pt x="12689" y="17835"/>
                  <a:pt x="12688" y="17839"/>
                  <a:pt x="12688" y="17839"/>
                </a:cubicBezTo>
                <a:cubicBezTo>
                  <a:pt x="12721" y="17862"/>
                  <a:pt x="12746" y="17879"/>
                  <a:pt x="12757" y="17890"/>
                </a:cubicBezTo>
                <a:cubicBezTo>
                  <a:pt x="12774" y="17907"/>
                  <a:pt x="12788" y="17927"/>
                  <a:pt x="12803" y="17946"/>
                </a:cubicBezTo>
                <a:cubicBezTo>
                  <a:pt x="12812" y="17954"/>
                  <a:pt x="12822" y="17961"/>
                  <a:pt x="12825" y="17965"/>
                </a:cubicBezTo>
                <a:cubicBezTo>
                  <a:pt x="12857" y="18006"/>
                  <a:pt x="12885" y="18058"/>
                  <a:pt x="12906" y="18105"/>
                </a:cubicBezTo>
                <a:cubicBezTo>
                  <a:pt x="12916" y="18129"/>
                  <a:pt x="12929" y="18150"/>
                  <a:pt x="12934" y="18171"/>
                </a:cubicBezTo>
                <a:cubicBezTo>
                  <a:pt x="12940" y="18192"/>
                  <a:pt x="12940" y="18211"/>
                  <a:pt x="12940" y="18227"/>
                </a:cubicBezTo>
                <a:cubicBezTo>
                  <a:pt x="12940" y="18230"/>
                  <a:pt x="12940" y="18233"/>
                  <a:pt x="12940" y="18236"/>
                </a:cubicBezTo>
                <a:cubicBezTo>
                  <a:pt x="12940" y="18237"/>
                  <a:pt x="12940" y="18240"/>
                  <a:pt x="12940" y="18241"/>
                </a:cubicBezTo>
                <a:cubicBezTo>
                  <a:pt x="12941" y="18247"/>
                  <a:pt x="12945" y="18253"/>
                  <a:pt x="12946" y="18259"/>
                </a:cubicBezTo>
                <a:cubicBezTo>
                  <a:pt x="12946" y="18261"/>
                  <a:pt x="12946" y="18262"/>
                  <a:pt x="12946" y="18264"/>
                </a:cubicBezTo>
                <a:cubicBezTo>
                  <a:pt x="12947" y="18274"/>
                  <a:pt x="12944" y="18282"/>
                  <a:pt x="12946" y="18292"/>
                </a:cubicBezTo>
                <a:cubicBezTo>
                  <a:pt x="12953" y="18320"/>
                  <a:pt x="12968" y="18339"/>
                  <a:pt x="12980" y="18339"/>
                </a:cubicBezTo>
                <a:cubicBezTo>
                  <a:pt x="13000" y="18339"/>
                  <a:pt x="13244" y="18255"/>
                  <a:pt x="13525" y="18147"/>
                </a:cubicBezTo>
                <a:cubicBezTo>
                  <a:pt x="13595" y="18120"/>
                  <a:pt x="13658" y="18092"/>
                  <a:pt x="13714" y="18068"/>
                </a:cubicBezTo>
                <a:cubicBezTo>
                  <a:pt x="13826" y="18019"/>
                  <a:pt x="13911" y="17976"/>
                  <a:pt x="13972" y="17932"/>
                </a:cubicBezTo>
                <a:cubicBezTo>
                  <a:pt x="13987" y="17921"/>
                  <a:pt x="14000" y="17911"/>
                  <a:pt x="14012" y="17900"/>
                </a:cubicBezTo>
                <a:cubicBezTo>
                  <a:pt x="14024" y="17889"/>
                  <a:pt x="14037" y="17878"/>
                  <a:pt x="14046" y="17867"/>
                </a:cubicBezTo>
                <a:cubicBezTo>
                  <a:pt x="14056" y="17856"/>
                  <a:pt x="14062" y="17846"/>
                  <a:pt x="14069" y="17834"/>
                </a:cubicBezTo>
                <a:cubicBezTo>
                  <a:pt x="14083" y="17811"/>
                  <a:pt x="14094" y="17785"/>
                  <a:pt x="14098" y="17759"/>
                </a:cubicBezTo>
                <a:cubicBezTo>
                  <a:pt x="14098" y="17758"/>
                  <a:pt x="14098" y="17756"/>
                  <a:pt x="14098" y="17755"/>
                </a:cubicBezTo>
                <a:cubicBezTo>
                  <a:pt x="14099" y="17731"/>
                  <a:pt x="14096" y="17710"/>
                  <a:pt x="14092" y="17685"/>
                </a:cubicBezTo>
                <a:cubicBezTo>
                  <a:pt x="14092" y="17684"/>
                  <a:pt x="14092" y="17681"/>
                  <a:pt x="14092" y="17680"/>
                </a:cubicBezTo>
                <a:cubicBezTo>
                  <a:pt x="14089" y="17665"/>
                  <a:pt x="14086" y="17653"/>
                  <a:pt x="14081" y="17638"/>
                </a:cubicBezTo>
                <a:cubicBezTo>
                  <a:pt x="14070" y="17607"/>
                  <a:pt x="14053" y="17575"/>
                  <a:pt x="14035" y="17540"/>
                </a:cubicBezTo>
                <a:cubicBezTo>
                  <a:pt x="14024" y="17518"/>
                  <a:pt x="14014" y="17499"/>
                  <a:pt x="14000" y="17479"/>
                </a:cubicBezTo>
                <a:cubicBezTo>
                  <a:pt x="13987" y="17459"/>
                  <a:pt x="13974" y="17437"/>
                  <a:pt x="13949" y="17414"/>
                </a:cubicBezTo>
                <a:cubicBezTo>
                  <a:pt x="13923" y="17390"/>
                  <a:pt x="13888" y="17363"/>
                  <a:pt x="13840" y="17330"/>
                </a:cubicBezTo>
                <a:cubicBezTo>
                  <a:pt x="13792" y="17296"/>
                  <a:pt x="13731" y="17254"/>
                  <a:pt x="13651" y="17203"/>
                </a:cubicBezTo>
                <a:cubicBezTo>
                  <a:pt x="13570" y="17153"/>
                  <a:pt x="13470" y="17094"/>
                  <a:pt x="13347" y="17021"/>
                </a:cubicBezTo>
                <a:cubicBezTo>
                  <a:pt x="13188" y="16927"/>
                  <a:pt x="12966" y="16801"/>
                  <a:pt x="12717" y="16657"/>
                </a:cubicBezTo>
                <a:cubicBezTo>
                  <a:pt x="12635" y="16609"/>
                  <a:pt x="12496" y="16531"/>
                  <a:pt x="12407" y="16479"/>
                </a:cubicBezTo>
                <a:cubicBezTo>
                  <a:pt x="11537" y="15978"/>
                  <a:pt x="9669" y="14904"/>
                  <a:pt x="9599" y="14867"/>
                </a:cubicBezTo>
                <a:lnTo>
                  <a:pt x="9565" y="14849"/>
                </a:lnTo>
                <a:lnTo>
                  <a:pt x="9421" y="14979"/>
                </a:lnTo>
                <a:cubicBezTo>
                  <a:pt x="9420" y="14981"/>
                  <a:pt x="9417" y="14982"/>
                  <a:pt x="9416" y="14984"/>
                </a:cubicBezTo>
                <a:cubicBezTo>
                  <a:pt x="9415" y="14985"/>
                  <a:pt x="9411" y="14988"/>
                  <a:pt x="9410" y="14989"/>
                </a:cubicBezTo>
                <a:cubicBezTo>
                  <a:pt x="9385" y="15017"/>
                  <a:pt x="9364" y="15041"/>
                  <a:pt x="9341" y="15063"/>
                </a:cubicBezTo>
                <a:cubicBezTo>
                  <a:pt x="9335" y="15070"/>
                  <a:pt x="9330" y="15076"/>
                  <a:pt x="9324" y="15082"/>
                </a:cubicBezTo>
                <a:cubicBezTo>
                  <a:pt x="9319" y="15087"/>
                  <a:pt x="9312" y="15091"/>
                  <a:pt x="9307" y="15096"/>
                </a:cubicBezTo>
                <a:cubicBezTo>
                  <a:pt x="9244" y="15155"/>
                  <a:pt x="9197" y="15182"/>
                  <a:pt x="9123" y="15204"/>
                </a:cubicBezTo>
                <a:cubicBezTo>
                  <a:pt x="9123" y="15204"/>
                  <a:pt x="9119" y="15203"/>
                  <a:pt x="9118" y="15204"/>
                </a:cubicBezTo>
                <a:cubicBezTo>
                  <a:pt x="9115" y="15205"/>
                  <a:pt x="9109" y="15207"/>
                  <a:pt x="9106" y="15208"/>
                </a:cubicBezTo>
                <a:cubicBezTo>
                  <a:pt x="9101" y="15210"/>
                  <a:pt x="9100" y="15216"/>
                  <a:pt x="9095" y="15218"/>
                </a:cubicBezTo>
                <a:cubicBezTo>
                  <a:pt x="9073" y="15226"/>
                  <a:pt x="9048" y="15232"/>
                  <a:pt x="9026" y="15236"/>
                </a:cubicBezTo>
                <a:cubicBezTo>
                  <a:pt x="9021" y="15237"/>
                  <a:pt x="9020" y="15235"/>
                  <a:pt x="9015" y="15236"/>
                </a:cubicBezTo>
                <a:cubicBezTo>
                  <a:pt x="8992" y="15240"/>
                  <a:pt x="8964" y="15246"/>
                  <a:pt x="8940" y="15246"/>
                </a:cubicBezTo>
                <a:cubicBezTo>
                  <a:pt x="8913" y="15246"/>
                  <a:pt x="8884" y="15241"/>
                  <a:pt x="8854" y="15236"/>
                </a:cubicBezTo>
                <a:cubicBezTo>
                  <a:pt x="8793" y="15227"/>
                  <a:pt x="8726" y="15208"/>
                  <a:pt x="8648" y="15180"/>
                </a:cubicBezTo>
                <a:cubicBezTo>
                  <a:pt x="8632" y="15175"/>
                  <a:pt x="8617" y="15168"/>
                  <a:pt x="8602" y="15162"/>
                </a:cubicBezTo>
                <a:cubicBezTo>
                  <a:pt x="8593" y="15158"/>
                  <a:pt x="8587" y="15155"/>
                  <a:pt x="8579" y="15152"/>
                </a:cubicBezTo>
                <a:cubicBezTo>
                  <a:pt x="8559" y="15144"/>
                  <a:pt x="8536" y="15133"/>
                  <a:pt x="8516" y="15124"/>
                </a:cubicBezTo>
                <a:cubicBezTo>
                  <a:pt x="8510" y="15122"/>
                  <a:pt x="8509" y="15122"/>
                  <a:pt x="8505" y="15120"/>
                </a:cubicBezTo>
                <a:cubicBezTo>
                  <a:pt x="8503" y="15119"/>
                  <a:pt x="8501" y="15116"/>
                  <a:pt x="8499" y="15115"/>
                </a:cubicBezTo>
                <a:cubicBezTo>
                  <a:pt x="8485" y="15108"/>
                  <a:pt x="8472" y="15104"/>
                  <a:pt x="8459" y="15096"/>
                </a:cubicBezTo>
                <a:cubicBezTo>
                  <a:pt x="8457" y="15095"/>
                  <a:pt x="8455" y="15093"/>
                  <a:pt x="8453" y="15091"/>
                </a:cubicBezTo>
                <a:cubicBezTo>
                  <a:pt x="8443" y="15086"/>
                  <a:pt x="8434" y="15078"/>
                  <a:pt x="8424" y="15073"/>
                </a:cubicBezTo>
                <a:cubicBezTo>
                  <a:pt x="8411" y="15065"/>
                  <a:pt x="8397" y="15058"/>
                  <a:pt x="8384" y="15049"/>
                </a:cubicBezTo>
                <a:cubicBezTo>
                  <a:pt x="8370" y="15040"/>
                  <a:pt x="8358" y="15031"/>
                  <a:pt x="8344" y="15021"/>
                </a:cubicBezTo>
                <a:cubicBezTo>
                  <a:pt x="8342" y="15020"/>
                  <a:pt x="8341" y="15018"/>
                  <a:pt x="8338" y="15017"/>
                </a:cubicBezTo>
                <a:cubicBezTo>
                  <a:pt x="8333" y="15013"/>
                  <a:pt x="8326" y="15011"/>
                  <a:pt x="8321" y="15007"/>
                </a:cubicBezTo>
                <a:cubicBezTo>
                  <a:pt x="8299" y="14990"/>
                  <a:pt x="8279" y="14971"/>
                  <a:pt x="8258" y="14951"/>
                </a:cubicBezTo>
                <a:cubicBezTo>
                  <a:pt x="8236" y="14930"/>
                  <a:pt x="8217" y="14910"/>
                  <a:pt x="8201" y="14891"/>
                </a:cubicBezTo>
                <a:cubicBezTo>
                  <a:pt x="8200" y="14890"/>
                  <a:pt x="8196" y="14887"/>
                  <a:pt x="8195" y="14886"/>
                </a:cubicBezTo>
                <a:cubicBezTo>
                  <a:pt x="8180" y="14868"/>
                  <a:pt x="8166" y="14849"/>
                  <a:pt x="8155" y="14830"/>
                </a:cubicBezTo>
                <a:cubicBezTo>
                  <a:pt x="8152" y="14825"/>
                  <a:pt x="8151" y="14824"/>
                  <a:pt x="8149" y="14821"/>
                </a:cubicBezTo>
                <a:cubicBezTo>
                  <a:pt x="8147" y="14817"/>
                  <a:pt x="8145" y="14811"/>
                  <a:pt x="8144" y="14806"/>
                </a:cubicBezTo>
                <a:cubicBezTo>
                  <a:pt x="8141" y="14801"/>
                  <a:pt x="8140" y="14794"/>
                  <a:pt x="8138" y="14788"/>
                </a:cubicBezTo>
                <a:cubicBezTo>
                  <a:pt x="8089" y="14691"/>
                  <a:pt x="8080" y="14599"/>
                  <a:pt x="8132" y="14517"/>
                </a:cubicBezTo>
                <a:cubicBezTo>
                  <a:pt x="8136" y="14510"/>
                  <a:pt x="8144" y="14501"/>
                  <a:pt x="8149" y="14493"/>
                </a:cubicBezTo>
                <a:cubicBezTo>
                  <a:pt x="8151" y="14489"/>
                  <a:pt x="8153" y="14484"/>
                  <a:pt x="8155" y="14479"/>
                </a:cubicBezTo>
                <a:cubicBezTo>
                  <a:pt x="8173" y="14443"/>
                  <a:pt x="8197" y="14410"/>
                  <a:pt x="8230" y="14377"/>
                </a:cubicBezTo>
                <a:cubicBezTo>
                  <a:pt x="8302" y="14302"/>
                  <a:pt x="8361" y="14221"/>
                  <a:pt x="8361" y="14199"/>
                </a:cubicBezTo>
                <a:cubicBezTo>
                  <a:pt x="8361" y="14182"/>
                  <a:pt x="8195" y="14074"/>
                  <a:pt x="7943" y="13923"/>
                </a:cubicBezTo>
                <a:cubicBezTo>
                  <a:pt x="7823" y="13852"/>
                  <a:pt x="7686" y="13772"/>
                  <a:pt x="7536" y="13685"/>
                </a:cubicBezTo>
                <a:cubicBezTo>
                  <a:pt x="7503" y="13666"/>
                  <a:pt x="7464" y="13645"/>
                  <a:pt x="7427" y="13624"/>
                </a:cubicBezTo>
                <a:cubicBezTo>
                  <a:pt x="7129" y="13453"/>
                  <a:pt x="6799" y="13265"/>
                  <a:pt x="6493" y="13096"/>
                </a:cubicBezTo>
                <a:cubicBezTo>
                  <a:pt x="6326" y="13005"/>
                  <a:pt x="6165" y="12919"/>
                  <a:pt x="6023" y="12844"/>
                </a:cubicBezTo>
                <a:cubicBezTo>
                  <a:pt x="5898" y="12777"/>
                  <a:pt x="5799" y="12726"/>
                  <a:pt x="5708" y="12681"/>
                </a:cubicBezTo>
                <a:cubicBezTo>
                  <a:pt x="5645" y="12649"/>
                  <a:pt x="5582" y="12619"/>
                  <a:pt x="5542" y="12601"/>
                </a:cubicBezTo>
                <a:cubicBezTo>
                  <a:pt x="5509" y="12586"/>
                  <a:pt x="5483" y="12573"/>
                  <a:pt x="5467" y="12568"/>
                </a:cubicBezTo>
                <a:cubicBezTo>
                  <a:pt x="5441" y="12561"/>
                  <a:pt x="5406" y="12555"/>
                  <a:pt x="5364" y="12550"/>
                </a:cubicBezTo>
                <a:cubicBezTo>
                  <a:pt x="5363" y="12550"/>
                  <a:pt x="5359" y="12550"/>
                  <a:pt x="5358" y="12550"/>
                </a:cubicBezTo>
                <a:cubicBezTo>
                  <a:pt x="5345" y="12548"/>
                  <a:pt x="5333" y="12547"/>
                  <a:pt x="5318" y="12545"/>
                </a:cubicBezTo>
                <a:cubicBezTo>
                  <a:pt x="5312" y="12544"/>
                  <a:pt x="5302" y="12546"/>
                  <a:pt x="5295" y="12545"/>
                </a:cubicBezTo>
                <a:cubicBezTo>
                  <a:pt x="5267" y="12543"/>
                  <a:pt x="5236" y="12542"/>
                  <a:pt x="5204" y="12540"/>
                </a:cubicBezTo>
                <a:cubicBezTo>
                  <a:pt x="5202" y="12540"/>
                  <a:pt x="5200" y="12541"/>
                  <a:pt x="5198" y="12540"/>
                </a:cubicBezTo>
                <a:cubicBezTo>
                  <a:pt x="5186" y="12540"/>
                  <a:pt x="5176" y="12536"/>
                  <a:pt x="5164" y="12536"/>
                </a:cubicBezTo>
                <a:cubicBezTo>
                  <a:pt x="5162" y="12536"/>
                  <a:pt x="5159" y="12536"/>
                  <a:pt x="5158" y="12536"/>
                </a:cubicBezTo>
                <a:cubicBezTo>
                  <a:pt x="5099" y="12533"/>
                  <a:pt x="5036" y="12532"/>
                  <a:pt x="4969" y="12531"/>
                </a:cubicBezTo>
                <a:close/>
                <a:moveTo>
                  <a:pt x="3169" y="12863"/>
                </a:moveTo>
                <a:cubicBezTo>
                  <a:pt x="3117" y="12863"/>
                  <a:pt x="3062" y="12868"/>
                  <a:pt x="3020" y="12877"/>
                </a:cubicBezTo>
                <a:cubicBezTo>
                  <a:pt x="2994" y="12882"/>
                  <a:pt x="2976" y="12888"/>
                  <a:pt x="2957" y="12896"/>
                </a:cubicBezTo>
                <a:cubicBezTo>
                  <a:pt x="2945" y="12901"/>
                  <a:pt x="2932" y="12908"/>
                  <a:pt x="2923" y="12914"/>
                </a:cubicBezTo>
                <a:cubicBezTo>
                  <a:pt x="2914" y="12921"/>
                  <a:pt x="2906" y="12930"/>
                  <a:pt x="2900" y="12938"/>
                </a:cubicBezTo>
                <a:cubicBezTo>
                  <a:pt x="2899" y="12939"/>
                  <a:pt x="2896" y="12940"/>
                  <a:pt x="2894" y="12942"/>
                </a:cubicBezTo>
                <a:cubicBezTo>
                  <a:pt x="2890" y="12949"/>
                  <a:pt x="2886" y="12958"/>
                  <a:pt x="2883" y="12966"/>
                </a:cubicBezTo>
                <a:cubicBezTo>
                  <a:pt x="2882" y="12968"/>
                  <a:pt x="2878" y="12967"/>
                  <a:pt x="2877" y="12970"/>
                </a:cubicBezTo>
                <a:cubicBezTo>
                  <a:pt x="2875" y="12976"/>
                  <a:pt x="2878" y="12983"/>
                  <a:pt x="2877" y="12989"/>
                </a:cubicBezTo>
                <a:cubicBezTo>
                  <a:pt x="2873" y="13007"/>
                  <a:pt x="2871" y="13025"/>
                  <a:pt x="2871" y="13050"/>
                </a:cubicBezTo>
                <a:cubicBezTo>
                  <a:pt x="2871" y="13069"/>
                  <a:pt x="2872" y="13093"/>
                  <a:pt x="2877" y="13115"/>
                </a:cubicBezTo>
                <a:cubicBezTo>
                  <a:pt x="2882" y="13137"/>
                  <a:pt x="2890" y="13158"/>
                  <a:pt x="2900" y="13181"/>
                </a:cubicBezTo>
                <a:cubicBezTo>
                  <a:pt x="2910" y="13203"/>
                  <a:pt x="2922" y="13227"/>
                  <a:pt x="2934" y="13246"/>
                </a:cubicBezTo>
                <a:cubicBezTo>
                  <a:pt x="2947" y="13265"/>
                  <a:pt x="2960" y="13283"/>
                  <a:pt x="2974" y="13297"/>
                </a:cubicBezTo>
                <a:cubicBezTo>
                  <a:pt x="2989" y="13311"/>
                  <a:pt x="3134" y="13396"/>
                  <a:pt x="3376" y="13540"/>
                </a:cubicBezTo>
                <a:cubicBezTo>
                  <a:pt x="3617" y="13684"/>
                  <a:pt x="3955" y="13885"/>
                  <a:pt x="4373" y="14129"/>
                </a:cubicBezTo>
                <a:cubicBezTo>
                  <a:pt x="5209" y="14618"/>
                  <a:pt x="6348" y="15280"/>
                  <a:pt x="7588" y="15993"/>
                </a:cubicBezTo>
                <a:cubicBezTo>
                  <a:pt x="10066" y="17421"/>
                  <a:pt x="12145" y="18587"/>
                  <a:pt x="12201" y="18586"/>
                </a:cubicBezTo>
                <a:cubicBezTo>
                  <a:pt x="12274" y="18586"/>
                  <a:pt x="12328" y="18578"/>
                  <a:pt x="12367" y="18554"/>
                </a:cubicBezTo>
                <a:cubicBezTo>
                  <a:pt x="12380" y="18546"/>
                  <a:pt x="12392" y="18537"/>
                  <a:pt x="12401" y="18526"/>
                </a:cubicBezTo>
                <a:cubicBezTo>
                  <a:pt x="12411" y="18515"/>
                  <a:pt x="12418" y="18502"/>
                  <a:pt x="12424" y="18488"/>
                </a:cubicBezTo>
                <a:cubicBezTo>
                  <a:pt x="12431" y="18474"/>
                  <a:pt x="12438" y="18454"/>
                  <a:pt x="12442" y="18437"/>
                </a:cubicBezTo>
                <a:cubicBezTo>
                  <a:pt x="12445" y="18419"/>
                  <a:pt x="12447" y="18402"/>
                  <a:pt x="12447" y="18381"/>
                </a:cubicBezTo>
                <a:cubicBezTo>
                  <a:pt x="12448" y="18360"/>
                  <a:pt x="12444" y="18335"/>
                  <a:pt x="12442" y="18311"/>
                </a:cubicBezTo>
                <a:lnTo>
                  <a:pt x="12424" y="18147"/>
                </a:lnTo>
                <a:cubicBezTo>
                  <a:pt x="12388" y="18115"/>
                  <a:pt x="12220" y="18008"/>
                  <a:pt x="12035" y="17900"/>
                </a:cubicBezTo>
                <a:cubicBezTo>
                  <a:pt x="11438" y="17552"/>
                  <a:pt x="9641" y="16510"/>
                  <a:pt x="8069" y="15596"/>
                </a:cubicBezTo>
                <a:cubicBezTo>
                  <a:pt x="7302" y="15151"/>
                  <a:pt x="7187" y="15080"/>
                  <a:pt x="6138" y="14470"/>
                </a:cubicBezTo>
                <a:cubicBezTo>
                  <a:pt x="6134" y="14468"/>
                  <a:pt x="6125" y="14463"/>
                  <a:pt x="6121" y="14461"/>
                </a:cubicBezTo>
                <a:cubicBezTo>
                  <a:pt x="5605" y="14164"/>
                  <a:pt x="5129" y="13890"/>
                  <a:pt x="4728" y="13662"/>
                </a:cubicBezTo>
                <a:cubicBezTo>
                  <a:pt x="4309" y="13423"/>
                  <a:pt x="3964" y="13228"/>
                  <a:pt x="3719" y="13092"/>
                </a:cubicBezTo>
                <a:cubicBezTo>
                  <a:pt x="3597" y="13024"/>
                  <a:pt x="3502" y="12970"/>
                  <a:pt x="3433" y="12933"/>
                </a:cubicBezTo>
                <a:cubicBezTo>
                  <a:pt x="3364" y="12896"/>
                  <a:pt x="3322" y="12879"/>
                  <a:pt x="3313" y="12877"/>
                </a:cubicBezTo>
                <a:cubicBezTo>
                  <a:pt x="3275" y="12869"/>
                  <a:pt x="3222" y="12862"/>
                  <a:pt x="3169" y="12863"/>
                </a:cubicBezTo>
                <a:close/>
                <a:moveTo>
                  <a:pt x="2774" y="13718"/>
                </a:moveTo>
                <a:cubicBezTo>
                  <a:pt x="2756" y="13719"/>
                  <a:pt x="2732" y="13721"/>
                  <a:pt x="2711" y="13727"/>
                </a:cubicBezTo>
                <a:cubicBezTo>
                  <a:pt x="2684" y="13735"/>
                  <a:pt x="2654" y="13748"/>
                  <a:pt x="2619" y="13765"/>
                </a:cubicBezTo>
                <a:cubicBezTo>
                  <a:pt x="2572" y="13786"/>
                  <a:pt x="2520" y="13815"/>
                  <a:pt x="2447" y="13853"/>
                </a:cubicBezTo>
                <a:cubicBezTo>
                  <a:pt x="2381" y="13888"/>
                  <a:pt x="2301" y="13923"/>
                  <a:pt x="2218" y="13961"/>
                </a:cubicBezTo>
                <a:cubicBezTo>
                  <a:pt x="2189" y="13974"/>
                  <a:pt x="2157" y="13989"/>
                  <a:pt x="2126" y="14003"/>
                </a:cubicBezTo>
                <a:cubicBezTo>
                  <a:pt x="2067" y="14029"/>
                  <a:pt x="2008" y="14051"/>
                  <a:pt x="1943" y="14078"/>
                </a:cubicBezTo>
                <a:cubicBezTo>
                  <a:pt x="1910" y="14091"/>
                  <a:pt x="1879" y="14106"/>
                  <a:pt x="1846" y="14120"/>
                </a:cubicBezTo>
                <a:cubicBezTo>
                  <a:pt x="1775" y="14148"/>
                  <a:pt x="1701" y="14176"/>
                  <a:pt x="1628" y="14204"/>
                </a:cubicBezTo>
                <a:cubicBezTo>
                  <a:pt x="1597" y="14215"/>
                  <a:pt x="1572" y="14225"/>
                  <a:pt x="1542" y="14236"/>
                </a:cubicBezTo>
                <a:cubicBezTo>
                  <a:pt x="1438" y="14275"/>
                  <a:pt x="1330" y="14314"/>
                  <a:pt x="1227" y="14349"/>
                </a:cubicBezTo>
                <a:cubicBezTo>
                  <a:pt x="1137" y="14379"/>
                  <a:pt x="1049" y="14406"/>
                  <a:pt x="963" y="14433"/>
                </a:cubicBezTo>
                <a:cubicBezTo>
                  <a:pt x="878" y="14459"/>
                  <a:pt x="794" y="14486"/>
                  <a:pt x="717" y="14507"/>
                </a:cubicBezTo>
                <a:cubicBezTo>
                  <a:pt x="639" y="14529"/>
                  <a:pt x="565" y="14548"/>
                  <a:pt x="499" y="14564"/>
                </a:cubicBezTo>
                <a:cubicBezTo>
                  <a:pt x="224" y="14626"/>
                  <a:pt x="1" y="14688"/>
                  <a:pt x="0" y="14704"/>
                </a:cubicBezTo>
                <a:cubicBezTo>
                  <a:pt x="0" y="14720"/>
                  <a:pt x="25" y="14744"/>
                  <a:pt x="69" y="14764"/>
                </a:cubicBezTo>
                <a:cubicBezTo>
                  <a:pt x="89" y="14774"/>
                  <a:pt x="117" y="14783"/>
                  <a:pt x="144" y="14792"/>
                </a:cubicBezTo>
                <a:cubicBezTo>
                  <a:pt x="159" y="14798"/>
                  <a:pt x="173" y="14801"/>
                  <a:pt x="189" y="14806"/>
                </a:cubicBezTo>
                <a:cubicBezTo>
                  <a:pt x="197" y="14809"/>
                  <a:pt x="204" y="14813"/>
                  <a:pt x="212" y="14816"/>
                </a:cubicBezTo>
                <a:cubicBezTo>
                  <a:pt x="221" y="14819"/>
                  <a:pt x="226" y="14823"/>
                  <a:pt x="235" y="14825"/>
                </a:cubicBezTo>
                <a:cubicBezTo>
                  <a:pt x="267" y="14834"/>
                  <a:pt x="300" y="14841"/>
                  <a:pt x="333" y="14849"/>
                </a:cubicBezTo>
                <a:cubicBezTo>
                  <a:pt x="365" y="14856"/>
                  <a:pt x="400" y="14863"/>
                  <a:pt x="430" y="14867"/>
                </a:cubicBezTo>
                <a:cubicBezTo>
                  <a:pt x="460" y="14872"/>
                  <a:pt x="491" y="14876"/>
                  <a:pt x="516" y="14877"/>
                </a:cubicBezTo>
                <a:cubicBezTo>
                  <a:pt x="541" y="14878"/>
                  <a:pt x="557" y="14875"/>
                  <a:pt x="573" y="14872"/>
                </a:cubicBezTo>
                <a:cubicBezTo>
                  <a:pt x="593" y="14868"/>
                  <a:pt x="617" y="14864"/>
                  <a:pt x="636" y="14863"/>
                </a:cubicBezTo>
                <a:cubicBezTo>
                  <a:pt x="747" y="14824"/>
                  <a:pt x="903" y="14746"/>
                  <a:pt x="1427" y="14484"/>
                </a:cubicBezTo>
                <a:cubicBezTo>
                  <a:pt x="1495" y="14450"/>
                  <a:pt x="1542" y="14430"/>
                  <a:pt x="1593" y="14405"/>
                </a:cubicBezTo>
                <a:cubicBezTo>
                  <a:pt x="1649" y="14372"/>
                  <a:pt x="1707" y="14345"/>
                  <a:pt x="1765" y="14321"/>
                </a:cubicBezTo>
                <a:cubicBezTo>
                  <a:pt x="1775" y="14315"/>
                  <a:pt x="1792" y="14306"/>
                  <a:pt x="1800" y="14302"/>
                </a:cubicBezTo>
                <a:cubicBezTo>
                  <a:pt x="1836" y="14283"/>
                  <a:pt x="1867" y="14269"/>
                  <a:pt x="1891" y="14260"/>
                </a:cubicBezTo>
                <a:cubicBezTo>
                  <a:pt x="1901" y="14256"/>
                  <a:pt x="1912" y="14253"/>
                  <a:pt x="1920" y="14250"/>
                </a:cubicBezTo>
                <a:cubicBezTo>
                  <a:pt x="1925" y="14249"/>
                  <a:pt x="1928" y="14247"/>
                  <a:pt x="1932" y="14246"/>
                </a:cubicBezTo>
                <a:cubicBezTo>
                  <a:pt x="1942" y="14243"/>
                  <a:pt x="1952" y="14246"/>
                  <a:pt x="1960" y="14246"/>
                </a:cubicBezTo>
                <a:cubicBezTo>
                  <a:pt x="1962" y="14246"/>
                  <a:pt x="1964" y="14246"/>
                  <a:pt x="1966" y="14246"/>
                </a:cubicBezTo>
                <a:cubicBezTo>
                  <a:pt x="1976" y="14245"/>
                  <a:pt x="1987" y="14243"/>
                  <a:pt x="1995" y="14246"/>
                </a:cubicBezTo>
                <a:cubicBezTo>
                  <a:pt x="2047" y="14262"/>
                  <a:pt x="2033" y="14316"/>
                  <a:pt x="1960" y="14372"/>
                </a:cubicBezTo>
                <a:cubicBezTo>
                  <a:pt x="1959" y="14373"/>
                  <a:pt x="1955" y="14371"/>
                  <a:pt x="1954" y="14372"/>
                </a:cubicBezTo>
                <a:cubicBezTo>
                  <a:pt x="1913" y="14420"/>
                  <a:pt x="1826" y="14478"/>
                  <a:pt x="1702" y="14531"/>
                </a:cubicBezTo>
                <a:cubicBezTo>
                  <a:pt x="1614" y="14568"/>
                  <a:pt x="1560" y="14585"/>
                  <a:pt x="1525" y="14592"/>
                </a:cubicBezTo>
                <a:cubicBezTo>
                  <a:pt x="1467" y="14617"/>
                  <a:pt x="1415" y="14641"/>
                  <a:pt x="1336" y="14676"/>
                </a:cubicBezTo>
                <a:cubicBezTo>
                  <a:pt x="1100" y="14777"/>
                  <a:pt x="871" y="14878"/>
                  <a:pt x="831" y="14900"/>
                </a:cubicBezTo>
                <a:cubicBezTo>
                  <a:pt x="828" y="14901"/>
                  <a:pt x="828" y="14903"/>
                  <a:pt x="825" y="14905"/>
                </a:cubicBezTo>
                <a:cubicBezTo>
                  <a:pt x="846" y="14903"/>
                  <a:pt x="872" y="14901"/>
                  <a:pt x="900" y="14895"/>
                </a:cubicBezTo>
                <a:cubicBezTo>
                  <a:pt x="927" y="14890"/>
                  <a:pt x="959" y="14880"/>
                  <a:pt x="992" y="14872"/>
                </a:cubicBezTo>
                <a:cubicBezTo>
                  <a:pt x="1057" y="14856"/>
                  <a:pt x="1132" y="14837"/>
                  <a:pt x="1215" y="14811"/>
                </a:cubicBezTo>
                <a:cubicBezTo>
                  <a:pt x="1549" y="14708"/>
                  <a:pt x="2001" y="14535"/>
                  <a:pt x="2361" y="14367"/>
                </a:cubicBezTo>
                <a:cubicBezTo>
                  <a:pt x="2451" y="14325"/>
                  <a:pt x="2539" y="14281"/>
                  <a:pt x="2613" y="14241"/>
                </a:cubicBezTo>
                <a:lnTo>
                  <a:pt x="3095" y="13984"/>
                </a:lnTo>
                <a:cubicBezTo>
                  <a:pt x="3128" y="13965"/>
                  <a:pt x="3175" y="13935"/>
                  <a:pt x="3175" y="13933"/>
                </a:cubicBezTo>
                <a:lnTo>
                  <a:pt x="3112" y="13891"/>
                </a:lnTo>
                <a:cubicBezTo>
                  <a:pt x="3093" y="13880"/>
                  <a:pt x="3076" y="13868"/>
                  <a:pt x="3066" y="13863"/>
                </a:cubicBezTo>
                <a:cubicBezTo>
                  <a:pt x="3065" y="13862"/>
                  <a:pt x="3062" y="13864"/>
                  <a:pt x="3060" y="13863"/>
                </a:cubicBezTo>
                <a:cubicBezTo>
                  <a:pt x="3048" y="13857"/>
                  <a:pt x="2978" y="13817"/>
                  <a:pt x="2906" y="13774"/>
                </a:cubicBezTo>
                <a:cubicBezTo>
                  <a:pt x="2900" y="13770"/>
                  <a:pt x="2900" y="13768"/>
                  <a:pt x="2894" y="13765"/>
                </a:cubicBezTo>
                <a:cubicBezTo>
                  <a:pt x="2893" y="13764"/>
                  <a:pt x="2889" y="13765"/>
                  <a:pt x="2889" y="13765"/>
                </a:cubicBezTo>
                <a:cubicBezTo>
                  <a:pt x="2851" y="13743"/>
                  <a:pt x="2838" y="13731"/>
                  <a:pt x="2814" y="13718"/>
                </a:cubicBezTo>
                <a:cubicBezTo>
                  <a:pt x="2801" y="13715"/>
                  <a:pt x="2788" y="13717"/>
                  <a:pt x="2774" y="13718"/>
                </a:cubicBezTo>
                <a:close/>
                <a:moveTo>
                  <a:pt x="3307" y="14078"/>
                </a:moveTo>
                <a:cubicBezTo>
                  <a:pt x="3298" y="14078"/>
                  <a:pt x="3290" y="14079"/>
                  <a:pt x="3284" y="14082"/>
                </a:cubicBezTo>
                <a:cubicBezTo>
                  <a:pt x="3241" y="14103"/>
                  <a:pt x="2886" y="14321"/>
                  <a:pt x="2493" y="14564"/>
                </a:cubicBezTo>
                <a:cubicBezTo>
                  <a:pt x="2297" y="14685"/>
                  <a:pt x="2067" y="14816"/>
                  <a:pt x="1863" y="14933"/>
                </a:cubicBezTo>
                <a:cubicBezTo>
                  <a:pt x="1658" y="15049"/>
                  <a:pt x="1473" y="15153"/>
                  <a:pt x="1358" y="15208"/>
                </a:cubicBezTo>
                <a:lnTo>
                  <a:pt x="980" y="15391"/>
                </a:lnTo>
                <a:cubicBezTo>
                  <a:pt x="993" y="15395"/>
                  <a:pt x="1022" y="15399"/>
                  <a:pt x="1055" y="15400"/>
                </a:cubicBezTo>
                <a:lnTo>
                  <a:pt x="1284" y="15377"/>
                </a:lnTo>
                <a:cubicBezTo>
                  <a:pt x="1376" y="15368"/>
                  <a:pt x="1501" y="15343"/>
                  <a:pt x="1628" y="15311"/>
                </a:cubicBezTo>
                <a:cubicBezTo>
                  <a:pt x="1755" y="15279"/>
                  <a:pt x="1882" y="15239"/>
                  <a:pt x="1983" y="15199"/>
                </a:cubicBezTo>
                <a:cubicBezTo>
                  <a:pt x="2032" y="15179"/>
                  <a:pt x="2082" y="15162"/>
                  <a:pt x="2126" y="15148"/>
                </a:cubicBezTo>
                <a:cubicBezTo>
                  <a:pt x="2139" y="15143"/>
                  <a:pt x="2149" y="15142"/>
                  <a:pt x="2161" y="15138"/>
                </a:cubicBezTo>
                <a:cubicBezTo>
                  <a:pt x="2166" y="15137"/>
                  <a:pt x="2167" y="15135"/>
                  <a:pt x="2172" y="15134"/>
                </a:cubicBezTo>
                <a:cubicBezTo>
                  <a:pt x="2321" y="15056"/>
                  <a:pt x="2487" y="14958"/>
                  <a:pt x="2676" y="14835"/>
                </a:cubicBezTo>
                <a:cubicBezTo>
                  <a:pt x="2722" y="14805"/>
                  <a:pt x="2748" y="14788"/>
                  <a:pt x="2785" y="14764"/>
                </a:cubicBezTo>
                <a:cubicBezTo>
                  <a:pt x="2792" y="14760"/>
                  <a:pt x="2801" y="14755"/>
                  <a:pt x="2808" y="14750"/>
                </a:cubicBezTo>
                <a:cubicBezTo>
                  <a:pt x="2810" y="14749"/>
                  <a:pt x="2812" y="14751"/>
                  <a:pt x="2814" y="14750"/>
                </a:cubicBezTo>
                <a:cubicBezTo>
                  <a:pt x="2821" y="14746"/>
                  <a:pt x="2824" y="14741"/>
                  <a:pt x="2831" y="14736"/>
                </a:cubicBezTo>
                <a:cubicBezTo>
                  <a:pt x="2832" y="14736"/>
                  <a:pt x="2836" y="14732"/>
                  <a:pt x="2837" y="14732"/>
                </a:cubicBezTo>
                <a:cubicBezTo>
                  <a:pt x="2958" y="14656"/>
                  <a:pt x="3036" y="14614"/>
                  <a:pt x="3083" y="14601"/>
                </a:cubicBezTo>
                <a:cubicBezTo>
                  <a:pt x="3087" y="14600"/>
                  <a:pt x="3098" y="14597"/>
                  <a:pt x="3101" y="14596"/>
                </a:cubicBezTo>
                <a:cubicBezTo>
                  <a:pt x="3121" y="14592"/>
                  <a:pt x="3134" y="14591"/>
                  <a:pt x="3146" y="14596"/>
                </a:cubicBezTo>
                <a:cubicBezTo>
                  <a:pt x="3152" y="14599"/>
                  <a:pt x="3160" y="14601"/>
                  <a:pt x="3164" y="14606"/>
                </a:cubicBezTo>
                <a:cubicBezTo>
                  <a:pt x="3167" y="14610"/>
                  <a:pt x="3169" y="14618"/>
                  <a:pt x="3169" y="14624"/>
                </a:cubicBezTo>
                <a:cubicBezTo>
                  <a:pt x="3169" y="14629"/>
                  <a:pt x="3162" y="14636"/>
                  <a:pt x="3152" y="14648"/>
                </a:cubicBezTo>
                <a:cubicBezTo>
                  <a:pt x="3147" y="14654"/>
                  <a:pt x="3142" y="14659"/>
                  <a:pt x="3135" y="14666"/>
                </a:cubicBezTo>
                <a:cubicBezTo>
                  <a:pt x="3131" y="14670"/>
                  <a:pt x="3122" y="14676"/>
                  <a:pt x="3118" y="14680"/>
                </a:cubicBezTo>
                <a:cubicBezTo>
                  <a:pt x="3095" y="14703"/>
                  <a:pt x="3071" y="14727"/>
                  <a:pt x="3043" y="14750"/>
                </a:cubicBezTo>
                <a:cubicBezTo>
                  <a:pt x="3015" y="14774"/>
                  <a:pt x="2989" y="14794"/>
                  <a:pt x="2963" y="14811"/>
                </a:cubicBezTo>
                <a:cubicBezTo>
                  <a:pt x="2972" y="14835"/>
                  <a:pt x="2961" y="14858"/>
                  <a:pt x="2934" y="14872"/>
                </a:cubicBezTo>
                <a:cubicBezTo>
                  <a:pt x="2912" y="14883"/>
                  <a:pt x="2887" y="14882"/>
                  <a:pt x="2866" y="14872"/>
                </a:cubicBezTo>
                <a:cubicBezTo>
                  <a:pt x="2816" y="14903"/>
                  <a:pt x="2781" y="14926"/>
                  <a:pt x="2734" y="14956"/>
                </a:cubicBezTo>
                <a:cubicBezTo>
                  <a:pt x="2729" y="14959"/>
                  <a:pt x="2722" y="14962"/>
                  <a:pt x="2717" y="14965"/>
                </a:cubicBezTo>
                <a:cubicBezTo>
                  <a:pt x="2710" y="14969"/>
                  <a:pt x="2700" y="14980"/>
                  <a:pt x="2694" y="14984"/>
                </a:cubicBezTo>
                <a:cubicBezTo>
                  <a:pt x="2583" y="15056"/>
                  <a:pt x="2461" y="15130"/>
                  <a:pt x="2281" y="15241"/>
                </a:cubicBezTo>
                <a:cubicBezTo>
                  <a:pt x="2263" y="15252"/>
                  <a:pt x="2247" y="15263"/>
                  <a:pt x="2229" y="15274"/>
                </a:cubicBezTo>
                <a:cubicBezTo>
                  <a:pt x="2229" y="15274"/>
                  <a:pt x="2225" y="15278"/>
                  <a:pt x="2224" y="15278"/>
                </a:cubicBezTo>
                <a:cubicBezTo>
                  <a:pt x="2199" y="15294"/>
                  <a:pt x="2172" y="15309"/>
                  <a:pt x="2144" y="15325"/>
                </a:cubicBezTo>
                <a:cubicBezTo>
                  <a:pt x="2122" y="15338"/>
                  <a:pt x="2098" y="15350"/>
                  <a:pt x="2075" y="15362"/>
                </a:cubicBezTo>
                <a:cubicBezTo>
                  <a:pt x="2021" y="15393"/>
                  <a:pt x="1988" y="15409"/>
                  <a:pt x="1983" y="15409"/>
                </a:cubicBezTo>
                <a:cubicBezTo>
                  <a:pt x="1978" y="15409"/>
                  <a:pt x="1929" y="15433"/>
                  <a:pt x="1874" y="15461"/>
                </a:cubicBezTo>
                <a:cubicBezTo>
                  <a:pt x="1851" y="15472"/>
                  <a:pt x="1826" y="15483"/>
                  <a:pt x="1800" y="15493"/>
                </a:cubicBezTo>
                <a:cubicBezTo>
                  <a:pt x="1786" y="15499"/>
                  <a:pt x="1774" y="15507"/>
                  <a:pt x="1760" y="15512"/>
                </a:cubicBezTo>
                <a:cubicBezTo>
                  <a:pt x="1759" y="15512"/>
                  <a:pt x="1755" y="15512"/>
                  <a:pt x="1754" y="15512"/>
                </a:cubicBezTo>
                <a:cubicBezTo>
                  <a:pt x="1742" y="15517"/>
                  <a:pt x="1731" y="15522"/>
                  <a:pt x="1719" y="15526"/>
                </a:cubicBezTo>
                <a:cubicBezTo>
                  <a:pt x="1708" y="15530"/>
                  <a:pt x="1696" y="15532"/>
                  <a:pt x="1685" y="15535"/>
                </a:cubicBezTo>
                <a:cubicBezTo>
                  <a:pt x="1653" y="15546"/>
                  <a:pt x="1624" y="15555"/>
                  <a:pt x="1593" y="15563"/>
                </a:cubicBezTo>
                <a:cubicBezTo>
                  <a:pt x="1592" y="15564"/>
                  <a:pt x="1589" y="15568"/>
                  <a:pt x="1588" y="15568"/>
                </a:cubicBezTo>
                <a:cubicBezTo>
                  <a:pt x="1580" y="15570"/>
                  <a:pt x="1572" y="15571"/>
                  <a:pt x="1565" y="15573"/>
                </a:cubicBezTo>
                <a:cubicBezTo>
                  <a:pt x="1564" y="15573"/>
                  <a:pt x="1560" y="15572"/>
                  <a:pt x="1559" y="15573"/>
                </a:cubicBezTo>
                <a:cubicBezTo>
                  <a:pt x="1484" y="15593"/>
                  <a:pt x="1422" y="15617"/>
                  <a:pt x="1381" y="15638"/>
                </a:cubicBezTo>
                <a:cubicBezTo>
                  <a:pt x="1361" y="15649"/>
                  <a:pt x="1347" y="15656"/>
                  <a:pt x="1336" y="15666"/>
                </a:cubicBezTo>
                <a:cubicBezTo>
                  <a:pt x="1328" y="15673"/>
                  <a:pt x="1322" y="15678"/>
                  <a:pt x="1318" y="15685"/>
                </a:cubicBezTo>
                <a:cubicBezTo>
                  <a:pt x="1314" y="15692"/>
                  <a:pt x="1312" y="15702"/>
                  <a:pt x="1313" y="15708"/>
                </a:cubicBezTo>
                <a:cubicBezTo>
                  <a:pt x="1313" y="15710"/>
                  <a:pt x="1312" y="15711"/>
                  <a:pt x="1313" y="15713"/>
                </a:cubicBezTo>
                <a:cubicBezTo>
                  <a:pt x="1314" y="15719"/>
                  <a:pt x="1318" y="15726"/>
                  <a:pt x="1324" y="15732"/>
                </a:cubicBezTo>
                <a:cubicBezTo>
                  <a:pt x="1331" y="15737"/>
                  <a:pt x="1341" y="15741"/>
                  <a:pt x="1353" y="15746"/>
                </a:cubicBezTo>
                <a:cubicBezTo>
                  <a:pt x="1356" y="15747"/>
                  <a:pt x="1361" y="15749"/>
                  <a:pt x="1364" y="15750"/>
                </a:cubicBezTo>
                <a:cubicBezTo>
                  <a:pt x="1371" y="15753"/>
                  <a:pt x="1379" y="15753"/>
                  <a:pt x="1387" y="15755"/>
                </a:cubicBezTo>
                <a:cubicBezTo>
                  <a:pt x="1401" y="15759"/>
                  <a:pt x="1420" y="15762"/>
                  <a:pt x="1439" y="15764"/>
                </a:cubicBezTo>
                <a:cubicBezTo>
                  <a:pt x="1448" y="15766"/>
                  <a:pt x="1457" y="15768"/>
                  <a:pt x="1467" y="15769"/>
                </a:cubicBezTo>
                <a:cubicBezTo>
                  <a:pt x="1497" y="15772"/>
                  <a:pt x="1526" y="15774"/>
                  <a:pt x="1565" y="15774"/>
                </a:cubicBezTo>
                <a:cubicBezTo>
                  <a:pt x="1599" y="15774"/>
                  <a:pt x="1633" y="15772"/>
                  <a:pt x="1662" y="15774"/>
                </a:cubicBezTo>
                <a:cubicBezTo>
                  <a:pt x="1984" y="15692"/>
                  <a:pt x="2245" y="15596"/>
                  <a:pt x="2550" y="15428"/>
                </a:cubicBezTo>
                <a:cubicBezTo>
                  <a:pt x="2579" y="15409"/>
                  <a:pt x="2609" y="15391"/>
                  <a:pt x="2642" y="15372"/>
                </a:cubicBezTo>
                <a:cubicBezTo>
                  <a:pt x="2818" y="15269"/>
                  <a:pt x="3201" y="15017"/>
                  <a:pt x="3496" y="14811"/>
                </a:cubicBezTo>
                <a:cubicBezTo>
                  <a:pt x="3605" y="14735"/>
                  <a:pt x="3698" y="14678"/>
                  <a:pt x="3777" y="14629"/>
                </a:cubicBezTo>
                <a:cubicBezTo>
                  <a:pt x="3781" y="14626"/>
                  <a:pt x="3783" y="14618"/>
                  <a:pt x="3788" y="14615"/>
                </a:cubicBezTo>
                <a:cubicBezTo>
                  <a:pt x="3808" y="14601"/>
                  <a:pt x="3834" y="14585"/>
                  <a:pt x="3851" y="14573"/>
                </a:cubicBezTo>
                <a:cubicBezTo>
                  <a:pt x="3939" y="14512"/>
                  <a:pt x="4007" y="14463"/>
                  <a:pt x="4023" y="14447"/>
                </a:cubicBezTo>
                <a:cubicBezTo>
                  <a:pt x="4012" y="14432"/>
                  <a:pt x="4002" y="14421"/>
                  <a:pt x="3983" y="14405"/>
                </a:cubicBezTo>
                <a:cubicBezTo>
                  <a:pt x="3975" y="14398"/>
                  <a:pt x="3963" y="14388"/>
                  <a:pt x="3954" y="14381"/>
                </a:cubicBezTo>
                <a:cubicBezTo>
                  <a:pt x="3947" y="14376"/>
                  <a:pt x="3937" y="14372"/>
                  <a:pt x="3932" y="14367"/>
                </a:cubicBezTo>
                <a:cubicBezTo>
                  <a:pt x="3844" y="14314"/>
                  <a:pt x="3724" y="14245"/>
                  <a:pt x="3611" y="14180"/>
                </a:cubicBezTo>
                <a:cubicBezTo>
                  <a:pt x="3591" y="14171"/>
                  <a:pt x="3573" y="14161"/>
                  <a:pt x="3553" y="14152"/>
                </a:cubicBezTo>
                <a:cubicBezTo>
                  <a:pt x="3540" y="14146"/>
                  <a:pt x="3526" y="14144"/>
                  <a:pt x="3513" y="14138"/>
                </a:cubicBezTo>
                <a:cubicBezTo>
                  <a:pt x="3491" y="14129"/>
                  <a:pt x="3471" y="14118"/>
                  <a:pt x="3450" y="14110"/>
                </a:cubicBezTo>
                <a:cubicBezTo>
                  <a:pt x="3449" y="14110"/>
                  <a:pt x="3445" y="14111"/>
                  <a:pt x="3444" y="14110"/>
                </a:cubicBezTo>
                <a:cubicBezTo>
                  <a:pt x="3431" y="14106"/>
                  <a:pt x="3417" y="14100"/>
                  <a:pt x="3404" y="14096"/>
                </a:cubicBezTo>
                <a:cubicBezTo>
                  <a:pt x="3386" y="14091"/>
                  <a:pt x="3368" y="14090"/>
                  <a:pt x="3353" y="14087"/>
                </a:cubicBezTo>
                <a:cubicBezTo>
                  <a:pt x="3335" y="14083"/>
                  <a:pt x="3320" y="14077"/>
                  <a:pt x="3307" y="14078"/>
                </a:cubicBezTo>
                <a:close/>
                <a:moveTo>
                  <a:pt x="4144" y="14540"/>
                </a:moveTo>
                <a:cubicBezTo>
                  <a:pt x="4110" y="14564"/>
                  <a:pt x="4061" y="14602"/>
                  <a:pt x="3989" y="14657"/>
                </a:cubicBezTo>
                <a:lnTo>
                  <a:pt x="3983" y="14662"/>
                </a:lnTo>
                <a:lnTo>
                  <a:pt x="3966" y="14671"/>
                </a:lnTo>
                <a:lnTo>
                  <a:pt x="3914" y="14713"/>
                </a:lnTo>
                <a:cubicBezTo>
                  <a:pt x="3768" y="14824"/>
                  <a:pt x="3543" y="15002"/>
                  <a:pt x="3410" y="15106"/>
                </a:cubicBezTo>
                <a:cubicBezTo>
                  <a:pt x="3348" y="15154"/>
                  <a:pt x="3283" y="15197"/>
                  <a:pt x="3221" y="15241"/>
                </a:cubicBezTo>
                <a:cubicBezTo>
                  <a:pt x="3220" y="15242"/>
                  <a:pt x="3216" y="15245"/>
                  <a:pt x="3215" y="15246"/>
                </a:cubicBezTo>
                <a:cubicBezTo>
                  <a:pt x="3198" y="15258"/>
                  <a:pt x="3190" y="15263"/>
                  <a:pt x="3175" y="15274"/>
                </a:cubicBezTo>
                <a:cubicBezTo>
                  <a:pt x="3136" y="15302"/>
                  <a:pt x="3098" y="15331"/>
                  <a:pt x="3083" y="15339"/>
                </a:cubicBezTo>
                <a:cubicBezTo>
                  <a:pt x="3078" y="15342"/>
                  <a:pt x="3062" y="15349"/>
                  <a:pt x="3055" y="15353"/>
                </a:cubicBezTo>
                <a:cubicBezTo>
                  <a:pt x="3050" y="15356"/>
                  <a:pt x="3040" y="15361"/>
                  <a:pt x="3038" y="15362"/>
                </a:cubicBezTo>
                <a:cubicBezTo>
                  <a:pt x="2969" y="15400"/>
                  <a:pt x="2891" y="15440"/>
                  <a:pt x="2808" y="15479"/>
                </a:cubicBezTo>
                <a:cubicBezTo>
                  <a:pt x="2786" y="15491"/>
                  <a:pt x="2759" y="15507"/>
                  <a:pt x="2740" y="15517"/>
                </a:cubicBezTo>
                <a:cubicBezTo>
                  <a:pt x="2595" y="15585"/>
                  <a:pt x="2517" y="15619"/>
                  <a:pt x="2464" y="15633"/>
                </a:cubicBezTo>
                <a:cubicBezTo>
                  <a:pt x="2461" y="15635"/>
                  <a:pt x="2456" y="15637"/>
                  <a:pt x="2453" y="15638"/>
                </a:cubicBezTo>
                <a:cubicBezTo>
                  <a:pt x="2388" y="15666"/>
                  <a:pt x="2319" y="15693"/>
                  <a:pt x="2241" y="15722"/>
                </a:cubicBezTo>
                <a:cubicBezTo>
                  <a:pt x="2239" y="15723"/>
                  <a:pt x="2237" y="15726"/>
                  <a:pt x="2235" y="15727"/>
                </a:cubicBezTo>
                <a:cubicBezTo>
                  <a:pt x="2232" y="15728"/>
                  <a:pt x="2227" y="15730"/>
                  <a:pt x="2224" y="15732"/>
                </a:cubicBezTo>
                <a:cubicBezTo>
                  <a:pt x="2214" y="15735"/>
                  <a:pt x="2205" y="15737"/>
                  <a:pt x="2195" y="15741"/>
                </a:cubicBezTo>
                <a:cubicBezTo>
                  <a:pt x="2167" y="15752"/>
                  <a:pt x="2137" y="15763"/>
                  <a:pt x="2109" y="15774"/>
                </a:cubicBezTo>
                <a:cubicBezTo>
                  <a:pt x="2108" y="15774"/>
                  <a:pt x="2105" y="15773"/>
                  <a:pt x="2103" y="15774"/>
                </a:cubicBezTo>
                <a:cubicBezTo>
                  <a:pt x="1998" y="15813"/>
                  <a:pt x="1896" y="15849"/>
                  <a:pt x="1805" y="15876"/>
                </a:cubicBezTo>
                <a:cubicBezTo>
                  <a:pt x="1779" y="15885"/>
                  <a:pt x="1754" y="15899"/>
                  <a:pt x="1737" y="15914"/>
                </a:cubicBezTo>
                <a:cubicBezTo>
                  <a:pt x="1728" y="15921"/>
                  <a:pt x="1725" y="15929"/>
                  <a:pt x="1719" y="15937"/>
                </a:cubicBezTo>
                <a:cubicBezTo>
                  <a:pt x="1714" y="15945"/>
                  <a:pt x="1708" y="15953"/>
                  <a:pt x="1708" y="15961"/>
                </a:cubicBezTo>
                <a:cubicBezTo>
                  <a:pt x="1708" y="15967"/>
                  <a:pt x="1714" y="15970"/>
                  <a:pt x="1719" y="15975"/>
                </a:cubicBezTo>
                <a:cubicBezTo>
                  <a:pt x="1725" y="15979"/>
                  <a:pt x="1733" y="15985"/>
                  <a:pt x="1742" y="15989"/>
                </a:cubicBezTo>
                <a:cubicBezTo>
                  <a:pt x="1763" y="15995"/>
                  <a:pt x="1787" y="15996"/>
                  <a:pt x="1823" y="15998"/>
                </a:cubicBezTo>
                <a:cubicBezTo>
                  <a:pt x="1894" y="16001"/>
                  <a:pt x="1996" y="15993"/>
                  <a:pt x="2103" y="15979"/>
                </a:cubicBezTo>
                <a:cubicBezTo>
                  <a:pt x="2157" y="15972"/>
                  <a:pt x="2213" y="15966"/>
                  <a:pt x="2270" y="15956"/>
                </a:cubicBezTo>
                <a:cubicBezTo>
                  <a:pt x="2382" y="15935"/>
                  <a:pt x="2494" y="15907"/>
                  <a:pt x="2591" y="15876"/>
                </a:cubicBezTo>
                <a:cubicBezTo>
                  <a:pt x="2639" y="15861"/>
                  <a:pt x="2685" y="15847"/>
                  <a:pt x="2722" y="15830"/>
                </a:cubicBezTo>
                <a:cubicBezTo>
                  <a:pt x="2782" y="15803"/>
                  <a:pt x="2835" y="15780"/>
                  <a:pt x="2883" y="15764"/>
                </a:cubicBezTo>
                <a:cubicBezTo>
                  <a:pt x="2904" y="15754"/>
                  <a:pt x="2926" y="15747"/>
                  <a:pt x="2946" y="15736"/>
                </a:cubicBezTo>
                <a:cubicBezTo>
                  <a:pt x="3216" y="15595"/>
                  <a:pt x="3858" y="15181"/>
                  <a:pt x="4361" y="14830"/>
                </a:cubicBezTo>
                <a:lnTo>
                  <a:pt x="4476" y="14750"/>
                </a:lnTo>
                <a:cubicBezTo>
                  <a:pt x="4463" y="14712"/>
                  <a:pt x="4442" y="14679"/>
                  <a:pt x="4413" y="14648"/>
                </a:cubicBezTo>
                <a:cubicBezTo>
                  <a:pt x="4406" y="14640"/>
                  <a:pt x="4392" y="14631"/>
                  <a:pt x="4384" y="14624"/>
                </a:cubicBezTo>
                <a:cubicBezTo>
                  <a:pt x="4353" y="14607"/>
                  <a:pt x="4329" y="14595"/>
                  <a:pt x="4298" y="14578"/>
                </a:cubicBezTo>
                <a:cubicBezTo>
                  <a:pt x="4285" y="14570"/>
                  <a:pt x="4282" y="14570"/>
                  <a:pt x="4270" y="14564"/>
                </a:cubicBezTo>
                <a:cubicBezTo>
                  <a:pt x="4266" y="14562"/>
                  <a:pt x="4267" y="14560"/>
                  <a:pt x="4264" y="14559"/>
                </a:cubicBezTo>
                <a:cubicBezTo>
                  <a:pt x="4245" y="14554"/>
                  <a:pt x="4226" y="14550"/>
                  <a:pt x="4207" y="14550"/>
                </a:cubicBezTo>
                <a:cubicBezTo>
                  <a:pt x="4188" y="14550"/>
                  <a:pt x="4169" y="14547"/>
                  <a:pt x="4149" y="14540"/>
                </a:cubicBezTo>
                <a:cubicBezTo>
                  <a:pt x="4149" y="14540"/>
                  <a:pt x="4144" y="14540"/>
                  <a:pt x="4144" y="14540"/>
                </a:cubicBezTo>
                <a:close/>
                <a:moveTo>
                  <a:pt x="4487" y="14858"/>
                </a:moveTo>
                <a:cubicBezTo>
                  <a:pt x="4400" y="14901"/>
                  <a:pt x="4186" y="15042"/>
                  <a:pt x="3903" y="15241"/>
                </a:cubicBezTo>
                <a:cubicBezTo>
                  <a:pt x="3713" y="15375"/>
                  <a:pt x="3550" y="15486"/>
                  <a:pt x="3410" y="15582"/>
                </a:cubicBezTo>
                <a:cubicBezTo>
                  <a:pt x="3407" y="15584"/>
                  <a:pt x="3406" y="15586"/>
                  <a:pt x="3404" y="15587"/>
                </a:cubicBezTo>
                <a:cubicBezTo>
                  <a:pt x="3403" y="15588"/>
                  <a:pt x="3394" y="15590"/>
                  <a:pt x="3393" y="15591"/>
                </a:cubicBezTo>
                <a:cubicBezTo>
                  <a:pt x="3348" y="15624"/>
                  <a:pt x="3271" y="15678"/>
                  <a:pt x="3215" y="15713"/>
                </a:cubicBezTo>
                <a:cubicBezTo>
                  <a:pt x="3167" y="15743"/>
                  <a:pt x="3112" y="15778"/>
                  <a:pt x="3078" y="15802"/>
                </a:cubicBezTo>
                <a:cubicBezTo>
                  <a:pt x="3072" y="15805"/>
                  <a:pt x="3059" y="15813"/>
                  <a:pt x="3055" y="15816"/>
                </a:cubicBezTo>
                <a:cubicBezTo>
                  <a:pt x="3053" y="15817"/>
                  <a:pt x="3056" y="15819"/>
                  <a:pt x="3055" y="15820"/>
                </a:cubicBezTo>
                <a:cubicBezTo>
                  <a:pt x="3052" y="15824"/>
                  <a:pt x="3047" y="15826"/>
                  <a:pt x="3043" y="15830"/>
                </a:cubicBezTo>
                <a:cubicBezTo>
                  <a:pt x="3023" y="15850"/>
                  <a:pt x="2976" y="15881"/>
                  <a:pt x="2911" y="15918"/>
                </a:cubicBezTo>
                <a:cubicBezTo>
                  <a:pt x="2847" y="15956"/>
                  <a:pt x="2765" y="15999"/>
                  <a:pt x="2688" y="16035"/>
                </a:cubicBezTo>
                <a:cubicBezTo>
                  <a:pt x="2615" y="16070"/>
                  <a:pt x="2563" y="16098"/>
                  <a:pt x="2516" y="16124"/>
                </a:cubicBezTo>
                <a:cubicBezTo>
                  <a:pt x="2481" y="16143"/>
                  <a:pt x="2453" y="16159"/>
                  <a:pt x="2430" y="16175"/>
                </a:cubicBezTo>
                <a:cubicBezTo>
                  <a:pt x="2409" y="16190"/>
                  <a:pt x="2392" y="16203"/>
                  <a:pt x="2378" y="16218"/>
                </a:cubicBezTo>
                <a:cubicBezTo>
                  <a:pt x="2374" y="16222"/>
                  <a:pt x="2371" y="16227"/>
                  <a:pt x="2367" y="16232"/>
                </a:cubicBezTo>
                <a:cubicBezTo>
                  <a:pt x="2358" y="16243"/>
                  <a:pt x="2350" y="16257"/>
                  <a:pt x="2344" y="16269"/>
                </a:cubicBezTo>
                <a:cubicBezTo>
                  <a:pt x="2341" y="16274"/>
                  <a:pt x="2340" y="16277"/>
                  <a:pt x="2338" y="16283"/>
                </a:cubicBezTo>
                <a:cubicBezTo>
                  <a:pt x="2334" y="16295"/>
                  <a:pt x="2329" y="16311"/>
                  <a:pt x="2327" y="16325"/>
                </a:cubicBezTo>
                <a:cubicBezTo>
                  <a:pt x="2326" y="16331"/>
                  <a:pt x="2328" y="16337"/>
                  <a:pt x="2327" y="16344"/>
                </a:cubicBezTo>
                <a:cubicBezTo>
                  <a:pt x="2325" y="16364"/>
                  <a:pt x="2321" y="16384"/>
                  <a:pt x="2321" y="16409"/>
                </a:cubicBezTo>
                <a:cubicBezTo>
                  <a:pt x="2321" y="16440"/>
                  <a:pt x="2318" y="16466"/>
                  <a:pt x="2321" y="16484"/>
                </a:cubicBezTo>
                <a:cubicBezTo>
                  <a:pt x="2323" y="16493"/>
                  <a:pt x="2324" y="16497"/>
                  <a:pt x="2327" y="16503"/>
                </a:cubicBezTo>
                <a:cubicBezTo>
                  <a:pt x="2330" y="16508"/>
                  <a:pt x="2334" y="16514"/>
                  <a:pt x="2338" y="16517"/>
                </a:cubicBezTo>
                <a:cubicBezTo>
                  <a:pt x="2347" y="16522"/>
                  <a:pt x="2362" y="16525"/>
                  <a:pt x="2378" y="16521"/>
                </a:cubicBezTo>
                <a:cubicBezTo>
                  <a:pt x="2395" y="16517"/>
                  <a:pt x="2414" y="16505"/>
                  <a:pt x="2442" y="16493"/>
                </a:cubicBezTo>
                <a:cubicBezTo>
                  <a:pt x="2459" y="16486"/>
                  <a:pt x="2477" y="16479"/>
                  <a:pt x="2493" y="16474"/>
                </a:cubicBezTo>
                <a:cubicBezTo>
                  <a:pt x="2499" y="16473"/>
                  <a:pt x="2505" y="16476"/>
                  <a:pt x="2510" y="16474"/>
                </a:cubicBezTo>
                <a:cubicBezTo>
                  <a:pt x="2517" y="16473"/>
                  <a:pt x="2521" y="16471"/>
                  <a:pt x="2527" y="16470"/>
                </a:cubicBezTo>
                <a:cubicBezTo>
                  <a:pt x="2565" y="16449"/>
                  <a:pt x="2627" y="16419"/>
                  <a:pt x="2682" y="16390"/>
                </a:cubicBezTo>
                <a:cubicBezTo>
                  <a:pt x="2683" y="16390"/>
                  <a:pt x="2682" y="16386"/>
                  <a:pt x="2682" y="16386"/>
                </a:cubicBezTo>
                <a:cubicBezTo>
                  <a:pt x="2720" y="16364"/>
                  <a:pt x="2761" y="16347"/>
                  <a:pt x="2814" y="16320"/>
                </a:cubicBezTo>
                <a:cubicBezTo>
                  <a:pt x="2816" y="16319"/>
                  <a:pt x="2819" y="16316"/>
                  <a:pt x="2820" y="16316"/>
                </a:cubicBezTo>
                <a:cubicBezTo>
                  <a:pt x="2823" y="16314"/>
                  <a:pt x="2823" y="16312"/>
                  <a:pt x="2825" y="16311"/>
                </a:cubicBezTo>
                <a:cubicBezTo>
                  <a:pt x="3116" y="16169"/>
                  <a:pt x="3228" y="16093"/>
                  <a:pt x="3588" y="15774"/>
                </a:cubicBezTo>
                <a:cubicBezTo>
                  <a:pt x="4015" y="15394"/>
                  <a:pt x="4321" y="15100"/>
                  <a:pt x="4453" y="14951"/>
                </a:cubicBezTo>
                <a:cubicBezTo>
                  <a:pt x="4454" y="14950"/>
                  <a:pt x="4458" y="14952"/>
                  <a:pt x="4459" y="14951"/>
                </a:cubicBezTo>
                <a:cubicBezTo>
                  <a:pt x="4468" y="14941"/>
                  <a:pt x="4474" y="14929"/>
                  <a:pt x="4482" y="14919"/>
                </a:cubicBezTo>
                <a:cubicBezTo>
                  <a:pt x="4482" y="14917"/>
                  <a:pt x="4482" y="14916"/>
                  <a:pt x="4482" y="14914"/>
                </a:cubicBezTo>
                <a:cubicBezTo>
                  <a:pt x="4482" y="14897"/>
                  <a:pt x="4485" y="14878"/>
                  <a:pt x="4487" y="14858"/>
                </a:cubicBezTo>
                <a:close/>
                <a:moveTo>
                  <a:pt x="4774" y="14867"/>
                </a:moveTo>
                <a:lnTo>
                  <a:pt x="4688" y="14937"/>
                </a:lnTo>
                <a:cubicBezTo>
                  <a:pt x="4640" y="14981"/>
                  <a:pt x="4582" y="15034"/>
                  <a:pt x="4482" y="15134"/>
                </a:cubicBezTo>
                <a:cubicBezTo>
                  <a:pt x="4365" y="15249"/>
                  <a:pt x="4322" y="15283"/>
                  <a:pt x="4241" y="15362"/>
                </a:cubicBezTo>
                <a:cubicBezTo>
                  <a:pt x="4206" y="15432"/>
                  <a:pt x="4062" y="15568"/>
                  <a:pt x="3668" y="15909"/>
                </a:cubicBezTo>
                <a:cubicBezTo>
                  <a:pt x="3517" y="16039"/>
                  <a:pt x="3374" y="16147"/>
                  <a:pt x="3353" y="16147"/>
                </a:cubicBezTo>
                <a:cubicBezTo>
                  <a:pt x="3349" y="16147"/>
                  <a:pt x="3351" y="16148"/>
                  <a:pt x="3347" y="16147"/>
                </a:cubicBezTo>
                <a:cubicBezTo>
                  <a:pt x="3338" y="16154"/>
                  <a:pt x="3327" y="16155"/>
                  <a:pt x="3318" y="16161"/>
                </a:cubicBezTo>
                <a:cubicBezTo>
                  <a:pt x="3317" y="16162"/>
                  <a:pt x="3318" y="16166"/>
                  <a:pt x="3318" y="16166"/>
                </a:cubicBezTo>
                <a:cubicBezTo>
                  <a:pt x="3226" y="16230"/>
                  <a:pt x="3136" y="16288"/>
                  <a:pt x="3055" y="16339"/>
                </a:cubicBezTo>
                <a:cubicBezTo>
                  <a:pt x="3054" y="16340"/>
                  <a:pt x="3050" y="16343"/>
                  <a:pt x="3049" y="16344"/>
                </a:cubicBezTo>
                <a:cubicBezTo>
                  <a:pt x="3016" y="16364"/>
                  <a:pt x="2987" y="16382"/>
                  <a:pt x="2957" y="16400"/>
                </a:cubicBezTo>
                <a:cubicBezTo>
                  <a:pt x="2955" y="16401"/>
                  <a:pt x="2954" y="16403"/>
                  <a:pt x="2952" y="16404"/>
                </a:cubicBezTo>
                <a:cubicBezTo>
                  <a:pt x="2950" y="16405"/>
                  <a:pt x="2947" y="16404"/>
                  <a:pt x="2946" y="16404"/>
                </a:cubicBezTo>
                <a:cubicBezTo>
                  <a:pt x="2939" y="16408"/>
                  <a:pt x="2929" y="16415"/>
                  <a:pt x="2923" y="16418"/>
                </a:cubicBezTo>
                <a:cubicBezTo>
                  <a:pt x="2868" y="16450"/>
                  <a:pt x="2821" y="16478"/>
                  <a:pt x="2785" y="16493"/>
                </a:cubicBezTo>
                <a:cubicBezTo>
                  <a:pt x="2730" y="16517"/>
                  <a:pt x="2683" y="16538"/>
                  <a:pt x="2648" y="16559"/>
                </a:cubicBezTo>
                <a:cubicBezTo>
                  <a:pt x="2646" y="16566"/>
                  <a:pt x="2646" y="16574"/>
                  <a:pt x="2642" y="16582"/>
                </a:cubicBezTo>
                <a:cubicBezTo>
                  <a:pt x="2634" y="16598"/>
                  <a:pt x="2632" y="16610"/>
                  <a:pt x="2631" y="16619"/>
                </a:cubicBezTo>
                <a:cubicBezTo>
                  <a:pt x="2629" y="16629"/>
                  <a:pt x="2630" y="16635"/>
                  <a:pt x="2636" y="16638"/>
                </a:cubicBezTo>
                <a:cubicBezTo>
                  <a:pt x="2649" y="16644"/>
                  <a:pt x="2676" y="16639"/>
                  <a:pt x="2722" y="16624"/>
                </a:cubicBezTo>
                <a:cubicBezTo>
                  <a:pt x="2787" y="16602"/>
                  <a:pt x="2929" y="16567"/>
                  <a:pt x="3043" y="16545"/>
                </a:cubicBezTo>
                <a:cubicBezTo>
                  <a:pt x="3103" y="16533"/>
                  <a:pt x="3190" y="16495"/>
                  <a:pt x="3278" y="16446"/>
                </a:cubicBezTo>
                <a:cubicBezTo>
                  <a:pt x="3367" y="16398"/>
                  <a:pt x="3458" y="16336"/>
                  <a:pt x="3542" y="16269"/>
                </a:cubicBezTo>
                <a:cubicBezTo>
                  <a:pt x="3569" y="16247"/>
                  <a:pt x="3593" y="16230"/>
                  <a:pt x="3616" y="16213"/>
                </a:cubicBezTo>
                <a:cubicBezTo>
                  <a:pt x="3672" y="16165"/>
                  <a:pt x="3725" y="16113"/>
                  <a:pt x="3783" y="16059"/>
                </a:cubicBezTo>
                <a:cubicBezTo>
                  <a:pt x="3785" y="16056"/>
                  <a:pt x="3791" y="16057"/>
                  <a:pt x="3794" y="16054"/>
                </a:cubicBezTo>
                <a:cubicBezTo>
                  <a:pt x="3796" y="16052"/>
                  <a:pt x="3798" y="16051"/>
                  <a:pt x="3800" y="16049"/>
                </a:cubicBezTo>
                <a:cubicBezTo>
                  <a:pt x="3828" y="16020"/>
                  <a:pt x="3851" y="15993"/>
                  <a:pt x="3880" y="15965"/>
                </a:cubicBezTo>
                <a:cubicBezTo>
                  <a:pt x="3916" y="15931"/>
                  <a:pt x="3956" y="15895"/>
                  <a:pt x="3989" y="15867"/>
                </a:cubicBezTo>
                <a:cubicBezTo>
                  <a:pt x="4039" y="15822"/>
                  <a:pt x="4078" y="15786"/>
                  <a:pt x="4092" y="15778"/>
                </a:cubicBezTo>
                <a:cubicBezTo>
                  <a:pt x="4116" y="15765"/>
                  <a:pt x="4129" y="15761"/>
                  <a:pt x="4138" y="15764"/>
                </a:cubicBezTo>
                <a:cubicBezTo>
                  <a:pt x="4141" y="15765"/>
                  <a:pt x="4142" y="15768"/>
                  <a:pt x="4144" y="15769"/>
                </a:cubicBezTo>
                <a:cubicBezTo>
                  <a:pt x="4160" y="15780"/>
                  <a:pt x="4160" y="15811"/>
                  <a:pt x="4144" y="15839"/>
                </a:cubicBezTo>
                <a:cubicBezTo>
                  <a:pt x="4143" y="15840"/>
                  <a:pt x="4144" y="15843"/>
                  <a:pt x="4144" y="15844"/>
                </a:cubicBezTo>
                <a:cubicBezTo>
                  <a:pt x="4142" y="15847"/>
                  <a:pt x="4140" y="15850"/>
                  <a:pt x="4138" y="15853"/>
                </a:cubicBezTo>
                <a:cubicBezTo>
                  <a:pt x="4072" y="15940"/>
                  <a:pt x="3976" y="16055"/>
                  <a:pt x="3874" y="16166"/>
                </a:cubicBezTo>
                <a:cubicBezTo>
                  <a:pt x="3860" y="16197"/>
                  <a:pt x="3835" y="16233"/>
                  <a:pt x="3800" y="16264"/>
                </a:cubicBezTo>
                <a:cubicBezTo>
                  <a:pt x="3695" y="16357"/>
                  <a:pt x="3599" y="16470"/>
                  <a:pt x="3530" y="16577"/>
                </a:cubicBezTo>
                <a:cubicBezTo>
                  <a:pt x="3462" y="16685"/>
                  <a:pt x="3416" y="16786"/>
                  <a:pt x="3416" y="16858"/>
                </a:cubicBezTo>
                <a:cubicBezTo>
                  <a:pt x="3416" y="16895"/>
                  <a:pt x="3423" y="16931"/>
                  <a:pt x="3427" y="16956"/>
                </a:cubicBezTo>
                <a:cubicBezTo>
                  <a:pt x="3429" y="16968"/>
                  <a:pt x="3430" y="16977"/>
                  <a:pt x="3433" y="16984"/>
                </a:cubicBezTo>
                <a:cubicBezTo>
                  <a:pt x="3436" y="16991"/>
                  <a:pt x="3441" y="16993"/>
                  <a:pt x="3444" y="16993"/>
                </a:cubicBezTo>
                <a:cubicBezTo>
                  <a:pt x="3458" y="16993"/>
                  <a:pt x="3579" y="16832"/>
                  <a:pt x="3714" y="16633"/>
                </a:cubicBezTo>
                <a:cubicBezTo>
                  <a:pt x="3716" y="16630"/>
                  <a:pt x="3718" y="16626"/>
                  <a:pt x="3719" y="16624"/>
                </a:cubicBezTo>
                <a:cubicBezTo>
                  <a:pt x="3726" y="16614"/>
                  <a:pt x="3724" y="16616"/>
                  <a:pt x="3731" y="16605"/>
                </a:cubicBezTo>
                <a:cubicBezTo>
                  <a:pt x="3800" y="16497"/>
                  <a:pt x="3921" y="16335"/>
                  <a:pt x="3983" y="16269"/>
                </a:cubicBezTo>
                <a:cubicBezTo>
                  <a:pt x="4004" y="16247"/>
                  <a:pt x="4040" y="16211"/>
                  <a:pt x="4058" y="16189"/>
                </a:cubicBezTo>
                <a:cubicBezTo>
                  <a:pt x="4122" y="16113"/>
                  <a:pt x="4241" y="15997"/>
                  <a:pt x="4390" y="15867"/>
                </a:cubicBezTo>
                <a:cubicBezTo>
                  <a:pt x="4394" y="15864"/>
                  <a:pt x="4397" y="15861"/>
                  <a:pt x="4401" y="15858"/>
                </a:cubicBezTo>
                <a:cubicBezTo>
                  <a:pt x="4402" y="15857"/>
                  <a:pt x="4401" y="15854"/>
                  <a:pt x="4401" y="15853"/>
                </a:cubicBezTo>
                <a:cubicBezTo>
                  <a:pt x="4404" y="15851"/>
                  <a:pt x="4405" y="15851"/>
                  <a:pt x="4407" y="15848"/>
                </a:cubicBezTo>
                <a:cubicBezTo>
                  <a:pt x="4409" y="15847"/>
                  <a:pt x="4411" y="15845"/>
                  <a:pt x="4413" y="15844"/>
                </a:cubicBezTo>
                <a:cubicBezTo>
                  <a:pt x="4431" y="15828"/>
                  <a:pt x="4447" y="15816"/>
                  <a:pt x="4464" y="15802"/>
                </a:cubicBezTo>
                <a:cubicBezTo>
                  <a:pt x="4466" y="15801"/>
                  <a:pt x="4469" y="15798"/>
                  <a:pt x="4470" y="15797"/>
                </a:cubicBezTo>
                <a:cubicBezTo>
                  <a:pt x="4522" y="15751"/>
                  <a:pt x="4571" y="15706"/>
                  <a:pt x="4625" y="15662"/>
                </a:cubicBezTo>
                <a:cubicBezTo>
                  <a:pt x="4648" y="15643"/>
                  <a:pt x="4671" y="15624"/>
                  <a:pt x="4694" y="15605"/>
                </a:cubicBezTo>
                <a:cubicBezTo>
                  <a:pt x="4761" y="15551"/>
                  <a:pt x="4831" y="15498"/>
                  <a:pt x="4900" y="15447"/>
                </a:cubicBezTo>
                <a:cubicBezTo>
                  <a:pt x="4970" y="15391"/>
                  <a:pt x="5038" y="15336"/>
                  <a:pt x="5118" y="15274"/>
                </a:cubicBezTo>
                <a:cubicBezTo>
                  <a:pt x="5148" y="15250"/>
                  <a:pt x="5174" y="15233"/>
                  <a:pt x="5198" y="15213"/>
                </a:cubicBezTo>
                <a:cubicBezTo>
                  <a:pt x="5229" y="15185"/>
                  <a:pt x="5250" y="15159"/>
                  <a:pt x="5250" y="15152"/>
                </a:cubicBezTo>
                <a:cubicBezTo>
                  <a:pt x="5250" y="15147"/>
                  <a:pt x="5244" y="15140"/>
                  <a:pt x="5232" y="15129"/>
                </a:cubicBezTo>
                <a:cubicBezTo>
                  <a:pt x="5221" y="15118"/>
                  <a:pt x="5201" y="15102"/>
                  <a:pt x="5181" y="15087"/>
                </a:cubicBezTo>
                <a:cubicBezTo>
                  <a:pt x="5175" y="15082"/>
                  <a:pt x="5170" y="15078"/>
                  <a:pt x="5164" y="15073"/>
                </a:cubicBezTo>
                <a:cubicBezTo>
                  <a:pt x="5133" y="15054"/>
                  <a:pt x="5093" y="15034"/>
                  <a:pt x="5055" y="15012"/>
                </a:cubicBezTo>
                <a:cubicBezTo>
                  <a:pt x="5049" y="15009"/>
                  <a:pt x="5034" y="14998"/>
                  <a:pt x="5026" y="14993"/>
                </a:cubicBezTo>
                <a:cubicBezTo>
                  <a:pt x="5023" y="14992"/>
                  <a:pt x="5023" y="14990"/>
                  <a:pt x="5020" y="14989"/>
                </a:cubicBezTo>
                <a:cubicBezTo>
                  <a:pt x="4873" y="14904"/>
                  <a:pt x="4806" y="14870"/>
                  <a:pt x="4774" y="14867"/>
                </a:cubicBezTo>
                <a:close/>
                <a:moveTo>
                  <a:pt x="1250" y="15031"/>
                </a:moveTo>
                <a:cubicBezTo>
                  <a:pt x="1240" y="15029"/>
                  <a:pt x="1223" y="15034"/>
                  <a:pt x="1192" y="15040"/>
                </a:cubicBezTo>
                <a:cubicBezTo>
                  <a:pt x="1138" y="15051"/>
                  <a:pt x="1056" y="15057"/>
                  <a:pt x="974" y="15063"/>
                </a:cubicBezTo>
                <a:cubicBezTo>
                  <a:pt x="883" y="15079"/>
                  <a:pt x="805" y="15090"/>
                  <a:pt x="745" y="15091"/>
                </a:cubicBezTo>
                <a:cubicBezTo>
                  <a:pt x="738" y="15092"/>
                  <a:pt x="729" y="15092"/>
                  <a:pt x="722" y="15091"/>
                </a:cubicBezTo>
                <a:cubicBezTo>
                  <a:pt x="709" y="15091"/>
                  <a:pt x="704" y="15092"/>
                  <a:pt x="694" y="15091"/>
                </a:cubicBezTo>
                <a:cubicBezTo>
                  <a:pt x="693" y="15091"/>
                  <a:pt x="689" y="15087"/>
                  <a:pt x="688" y="15087"/>
                </a:cubicBezTo>
                <a:cubicBezTo>
                  <a:pt x="671" y="15085"/>
                  <a:pt x="659" y="15082"/>
                  <a:pt x="648" y="15077"/>
                </a:cubicBezTo>
                <a:cubicBezTo>
                  <a:pt x="647" y="15077"/>
                  <a:pt x="643" y="15078"/>
                  <a:pt x="642" y="15077"/>
                </a:cubicBezTo>
                <a:cubicBezTo>
                  <a:pt x="634" y="15078"/>
                  <a:pt x="621" y="15081"/>
                  <a:pt x="613" y="15082"/>
                </a:cubicBezTo>
                <a:cubicBezTo>
                  <a:pt x="572" y="15088"/>
                  <a:pt x="550" y="15096"/>
                  <a:pt x="550" y="15106"/>
                </a:cubicBezTo>
                <a:cubicBezTo>
                  <a:pt x="550" y="15115"/>
                  <a:pt x="546" y="15131"/>
                  <a:pt x="539" y="15152"/>
                </a:cubicBezTo>
                <a:cubicBezTo>
                  <a:pt x="532" y="15173"/>
                  <a:pt x="520" y="15201"/>
                  <a:pt x="510" y="15222"/>
                </a:cubicBezTo>
                <a:cubicBezTo>
                  <a:pt x="504" y="15236"/>
                  <a:pt x="504" y="15245"/>
                  <a:pt x="505" y="15255"/>
                </a:cubicBezTo>
                <a:cubicBezTo>
                  <a:pt x="505" y="15261"/>
                  <a:pt x="502" y="15269"/>
                  <a:pt x="505" y="15274"/>
                </a:cubicBezTo>
                <a:cubicBezTo>
                  <a:pt x="507" y="15278"/>
                  <a:pt x="511" y="15280"/>
                  <a:pt x="516" y="15283"/>
                </a:cubicBezTo>
                <a:cubicBezTo>
                  <a:pt x="523" y="15288"/>
                  <a:pt x="538" y="15291"/>
                  <a:pt x="550" y="15292"/>
                </a:cubicBezTo>
                <a:cubicBezTo>
                  <a:pt x="555" y="15293"/>
                  <a:pt x="557" y="15297"/>
                  <a:pt x="562" y="15297"/>
                </a:cubicBezTo>
                <a:cubicBezTo>
                  <a:pt x="572" y="15297"/>
                  <a:pt x="584" y="15294"/>
                  <a:pt x="596" y="15292"/>
                </a:cubicBezTo>
                <a:cubicBezTo>
                  <a:pt x="627" y="15289"/>
                  <a:pt x="666" y="15282"/>
                  <a:pt x="711" y="15269"/>
                </a:cubicBezTo>
                <a:cubicBezTo>
                  <a:pt x="749" y="15258"/>
                  <a:pt x="791" y="15244"/>
                  <a:pt x="837" y="15227"/>
                </a:cubicBezTo>
                <a:cubicBezTo>
                  <a:pt x="858" y="15219"/>
                  <a:pt x="877" y="15213"/>
                  <a:pt x="900" y="15204"/>
                </a:cubicBezTo>
                <a:cubicBezTo>
                  <a:pt x="942" y="15187"/>
                  <a:pt x="990" y="15168"/>
                  <a:pt x="1038" y="15148"/>
                </a:cubicBezTo>
                <a:cubicBezTo>
                  <a:pt x="1112" y="15115"/>
                  <a:pt x="1162" y="15092"/>
                  <a:pt x="1198" y="15073"/>
                </a:cubicBezTo>
                <a:cubicBezTo>
                  <a:pt x="1205" y="15069"/>
                  <a:pt x="1209" y="15067"/>
                  <a:pt x="1215" y="15063"/>
                </a:cubicBezTo>
                <a:cubicBezTo>
                  <a:pt x="1221" y="15060"/>
                  <a:pt x="1228" y="15057"/>
                  <a:pt x="1232" y="15054"/>
                </a:cubicBezTo>
                <a:cubicBezTo>
                  <a:pt x="1237" y="15051"/>
                  <a:pt x="1247" y="15047"/>
                  <a:pt x="1250" y="15045"/>
                </a:cubicBezTo>
                <a:cubicBezTo>
                  <a:pt x="1253" y="15042"/>
                  <a:pt x="1254" y="15037"/>
                  <a:pt x="1255" y="15035"/>
                </a:cubicBezTo>
                <a:cubicBezTo>
                  <a:pt x="1255" y="15033"/>
                  <a:pt x="1254" y="15031"/>
                  <a:pt x="1250" y="15031"/>
                </a:cubicBezTo>
                <a:close/>
                <a:moveTo>
                  <a:pt x="5444" y="15250"/>
                </a:moveTo>
                <a:cubicBezTo>
                  <a:pt x="5440" y="15250"/>
                  <a:pt x="5434" y="15257"/>
                  <a:pt x="5427" y="15260"/>
                </a:cubicBezTo>
                <a:cubicBezTo>
                  <a:pt x="5371" y="15292"/>
                  <a:pt x="5186" y="15435"/>
                  <a:pt x="5009" y="15587"/>
                </a:cubicBezTo>
                <a:cubicBezTo>
                  <a:pt x="4883" y="15700"/>
                  <a:pt x="4752" y="15826"/>
                  <a:pt x="4625" y="15956"/>
                </a:cubicBezTo>
                <a:cubicBezTo>
                  <a:pt x="4574" y="16008"/>
                  <a:pt x="4518" y="16068"/>
                  <a:pt x="4464" y="16129"/>
                </a:cubicBezTo>
                <a:cubicBezTo>
                  <a:pt x="4455" y="16140"/>
                  <a:pt x="4445" y="16150"/>
                  <a:pt x="4436" y="16161"/>
                </a:cubicBezTo>
                <a:cubicBezTo>
                  <a:pt x="4406" y="16195"/>
                  <a:pt x="4379" y="16233"/>
                  <a:pt x="4350" y="16269"/>
                </a:cubicBezTo>
                <a:cubicBezTo>
                  <a:pt x="4301" y="16328"/>
                  <a:pt x="4253" y="16386"/>
                  <a:pt x="4207" y="16446"/>
                </a:cubicBezTo>
                <a:cubicBezTo>
                  <a:pt x="4184" y="16475"/>
                  <a:pt x="4159" y="16502"/>
                  <a:pt x="4138" y="16531"/>
                </a:cubicBezTo>
                <a:cubicBezTo>
                  <a:pt x="4074" y="16617"/>
                  <a:pt x="4013" y="16703"/>
                  <a:pt x="3960" y="16783"/>
                </a:cubicBezTo>
                <a:cubicBezTo>
                  <a:pt x="3901" y="16873"/>
                  <a:pt x="3853" y="16955"/>
                  <a:pt x="3817" y="17026"/>
                </a:cubicBezTo>
                <a:lnTo>
                  <a:pt x="3725" y="17199"/>
                </a:lnTo>
                <a:lnTo>
                  <a:pt x="4046" y="17185"/>
                </a:lnTo>
                <a:lnTo>
                  <a:pt x="4075" y="17185"/>
                </a:lnTo>
                <a:cubicBezTo>
                  <a:pt x="4110" y="17178"/>
                  <a:pt x="4139" y="17170"/>
                  <a:pt x="4166" y="17166"/>
                </a:cubicBezTo>
                <a:cubicBezTo>
                  <a:pt x="4182" y="17163"/>
                  <a:pt x="4199" y="17162"/>
                  <a:pt x="4212" y="17161"/>
                </a:cubicBezTo>
                <a:cubicBezTo>
                  <a:pt x="4227" y="17161"/>
                  <a:pt x="4241" y="17160"/>
                  <a:pt x="4252" y="17161"/>
                </a:cubicBezTo>
                <a:cubicBezTo>
                  <a:pt x="4275" y="17162"/>
                  <a:pt x="4290" y="17164"/>
                  <a:pt x="4304" y="17171"/>
                </a:cubicBezTo>
                <a:lnTo>
                  <a:pt x="4367" y="17171"/>
                </a:lnTo>
                <a:lnTo>
                  <a:pt x="4384" y="17395"/>
                </a:lnTo>
                <a:cubicBezTo>
                  <a:pt x="4392" y="17490"/>
                  <a:pt x="4400" y="17554"/>
                  <a:pt x="4413" y="17596"/>
                </a:cubicBezTo>
                <a:cubicBezTo>
                  <a:pt x="4419" y="17617"/>
                  <a:pt x="4429" y="17630"/>
                  <a:pt x="4436" y="17638"/>
                </a:cubicBezTo>
                <a:cubicBezTo>
                  <a:pt x="4439" y="17642"/>
                  <a:pt x="4444" y="17647"/>
                  <a:pt x="4447" y="17647"/>
                </a:cubicBezTo>
                <a:cubicBezTo>
                  <a:pt x="4451" y="17648"/>
                  <a:pt x="4455" y="17645"/>
                  <a:pt x="4459" y="17643"/>
                </a:cubicBezTo>
                <a:cubicBezTo>
                  <a:pt x="4466" y="17638"/>
                  <a:pt x="4474" y="17627"/>
                  <a:pt x="4482" y="17610"/>
                </a:cubicBezTo>
                <a:cubicBezTo>
                  <a:pt x="4489" y="17592"/>
                  <a:pt x="4497" y="17570"/>
                  <a:pt x="4505" y="17540"/>
                </a:cubicBezTo>
                <a:cubicBezTo>
                  <a:pt x="4519" y="17480"/>
                  <a:pt x="4528" y="17395"/>
                  <a:pt x="4539" y="17287"/>
                </a:cubicBezTo>
                <a:cubicBezTo>
                  <a:pt x="4544" y="17238"/>
                  <a:pt x="4552" y="17186"/>
                  <a:pt x="4562" y="17133"/>
                </a:cubicBezTo>
                <a:cubicBezTo>
                  <a:pt x="4577" y="17022"/>
                  <a:pt x="4598" y="16928"/>
                  <a:pt x="4613" y="16872"/>
                </a:cubicBezTo>
                <a:cubicBezTo>
                  <a:pt x="4630" y="16812"/>
                  <a:pt x="4692" y="16654"/>
                  <a:pt x="4757" y="16521"/>
                </a:cubicBezTo>
                <a:cubicBezTo>
                  <a:pt x="4774" y="16486"/>
                  <a:pt x="4792" y="16456"/>
                  <a:pt x="4808" y="16423"/>
                </a:cubicBezTo>
                <a:cubicBezTo>
                  <a:pt x="4813" y="16414"/>
                  <a:pt x="4815" y="16404"/>
                  <a:pt x="4820" y="16395"/>
                </a:cubicBezTo>
                <a:cubicBezTo>
                  <a:pt x="4824" y="16386"/>
                  <a:pt x="4827" y="16376"/>
                  <a:pt x="4831" y="16367"/>
                </a:cubicBezTo>
                <a:cubicBezTo>
                  <a:pt x="4863" y="16303"/>
                  <a:pt x="4900" y="16244"/>
                  <a:pt x="4934" y="16185"/>
                </a:cubicBezTo>
                <a:cubicBezTo>
                  <a:pt x="4945" y="16166"/>
                  <a:pt x="4958" y="16146"/>
                  <a:pt x="4969" y="16129"/>
                </a:cubicBezTo>
                <a:cubicBezTo>
                  <a:pt x="4997" y="16084"/>
                  <a:pt x="5020" y="16043"/>
                  <a:pt x="5049" y="16003"/>
                </a:cubicBezTo>
                <a:cubicBezTo>
                  <a:pt x="5060" y="15987"/>
                  <a:pt x="5072" y="15971"/>
                  <a:pt x="5083" y="15956"/>
                </a:cubicBezTo>
                <a:cubicBezTo>
                  <a:pt x="5087" y="15951"/>
                  <a:pt x="5091" y="15947"/>
                  <a:pt x="5095" y="15942"/>
                </a:cubicBezTo>
                <a:cubicBezTo>
                  <a:pt x="5118" y="15911"/>
                  <a:pt x="5140" y="15884"/>
                  <a:pt x="5164" y="15858"/>
                </a:cubicBezTo>
                <a:cubicBezTo>
                  <a:pt x="5169" y="15851"/>
                  <a:pt x="5175" y="15840"/>
                  <a:pt x="5181" y="15834"/>
                </a:cubicBezTo>
                <a:cubicBezTo>
                  <a:pt x="5208" y="15805"/>
                  <a:pt x="5240" y="15778"/>
                  <a:pt x="5267" y="15755"/>
                </a:cubicBezTo>
                <a:cubicBezTo>
                  <a:pt x="5278" y="15746"/>
                  <a:pt x="5285" y="15739"/>
                  <a:pt x="5295" y="15732"/>
                </a:cubicBezTo>
                <a:cubicBezTo>
                  <a:pt x="5320" y="15707"/>
                  <a:pt x="5349" y="15685"/>
                  <a:pt x="5376" y="15662"/>
                </a:cubicBezTo>
                <a:cubicBezTo>
                  <a:pt x="5376" y="15661"/>
                  <a:pt x="5375" y="15658"/>
                  <a:pt x="5376" y="15657"/>
                </a:cubicBezTo>
                <a:cubicBezTo>
                  <a:pt x="5378" y="15655"/>
                  <a:pt x="5379" y="15654"/>
                  <a:pt x="5381" y="15652"/>
                </a:cubicBezTo>
                <a:cubicBezTo>
                  <a:pt x="5384" y="15650"/>
                  <a:pt x="5385" y="15649"/>
                  <a:pt x="5387" y="15648"/>
                </a:cubicBezTo>
                <a:cubicBezTo>
                  <a:pt x="5413" y="15625"/>
                  <a:pt x="5444" y="15600"/>
                  <a:pt x="5473" y="15577"/>
                </a:cubicBezTo>
                <a:cubicBezTo>
                  <a:pt x="5480" y="15572"/>
                  <a:pt x="5483" y="15564"/>
                  <a:pt x="5490" y="15559"/>
                </a:cubicBezTo>
                <a:lnTo>
                  <a:pt x="5685" y="15405"/>
                </a:lnTo>
                <a:cubicBezTo>
                  <a:pt x="5665" y="15391"/>
                  <a:pt x="5646" y="15378"/>
                  <a:pt x="5628" y="15362"/>
                </a:cubicBezTo>
                <a:cubicBezTo>
                  <a:pt x="5573" y="15317"/>
                  <a:pt x="5517" y="15277"/>
                  <a:pt x="5479" y="15260"/>
                </a:cubicBezTo>
                <a:cubicBezTo>
                  <a:pt x="5477" y="15259"/>
                  <a:pt x="5475" y="15260"/>
                  <a:pt x="5473" y="15260"/>
                </a:cubicBezTo>
                <a:cubicBezTo>
                  <a:pt x="5462" y="15255"/>
                  <a:pt x="5450" y="15250"/>
                  <a:pt x="5444" y="15250"/>
                </a:cubicBezTo>
                <a:close/>
                <a:moveTo>
                  <a:pt x="5794" y="15465"/>
                </a:moveTo>
                <a:cubicBezTo>
                  <a:pt x="5777" y="15476"/>
                  <a:pt x="5746" y="15499"/>
                  <a:pt x="5708" y="15531"/>
                </a:cubicBezTo>
                <a:cubicBezTo>
                  <a:pt x="5670" y="15563"/>
                  <a:pt x="5624" y="15604"/>
                  <a:pt x="5582" y="15643"/>
                </a:cubicBezTo>
                <a:cubicBezTo>
                  <a:pt x="5514" y="15711"/>
                  <a:pt x="5446" y="15789"/>
                  <a:pt x="5376" y="15886"/>
                </a:cubicBezTo>
                <a:cubicBezTo>
                  <a:pt x="5342" y="15950"/>
                  <a:pt x="5301" y="16026"/>
                  <a:pt x="5244" y="16115"/>
                </a:cubicBezTo>
                <a:cubicBezTo>
                  <a:pt x="5210" y="16167"/>
                  <a:pt x="5179" y="16214"/>
                  <a:pt x="5152" y="16260"/>
                </a:cubicBezTo>
                <a:cubicBezTo>
                  <a:pt x="5125" y="16305"/>
                  <a:pt x="5102" y="16351"/>
                  <a:pt x="5083" y="16386"/>
                </a:cubicBezTo>
                <a:cubicBezTo>
                  <a:pt x="5065" y="16420"/>
                  <a:pt x="5050" y="16446"/>
                  <a:pt x="5043" y="16465"/>
                </a:cubicBezTo>
                <a:cubicBezTo>
                  <a:pt x="5040" y="16475"/>
                  <a:pt x="5038" y="16483"/>
                  <a:pt x="5038" y="16489"/>
                </a:cubicBezTo>
                <a:cubicBezTo>
                  <a:pt x="5037" y="16494"/>
                  <a:pt x="5040" y="16498"/>
                  <a:pt x="5043" y="16498"/>
                </a:cubicBezTo>
                <a:cubicBezTo>
                  <a:pt x="5055" y="16498"/>
                  <a:pt x="5089" y="16479"/>
                  <a:pt x="5135" y="16456"/>
                </a:cubicBezTo>
                <a:cubicBezTo>
                  <a:pt x="5181" y="16432"/>
                  <a:pt x="5238" y="16403"/>
                  <a:pt x="5295" y="16367"/>
                </a:cubicBezTo>
                <a:cubicBezTo>
                  <a:pt x="5329" y="16346"/>
                  <a:pt x="5359" y="16325"/>
                  <a:pt x="5387" y="16311"/>
                </a:cubicBezTo>
                <a:cubicBezTo>
                  <a:pt x="5395" y="16307"/>
                  <a:pt x="5403" y="16310"/>
                  <a:pt x="5410" y="16306"/>
                </a:cubicBezTo>
                <a:cubicBezTo>
                  <a:pt x="5504" y="16244"/>
                  <a:pt x="5591" y="16177"/>
                  <a:pt x="5674" y="16110"/>
                </a:cubicBezTo>
                <a:cubicBezTo>
                  <a:pt x="5857" y="15961"/>
                  <a:pt x="6154" y="15660"/>
                  <a:pt x="6138" y="15638"/>
                </a:cubicBezTo>
                <a:cubicBezTo>
                  <a:pt x="6134" y="15633"/>
                  <a:pt x="6070" y="15596"/>
                  <a:pt x="6006" y="15559"/>
                </a:cubicBezTo>
                <a:cubicBezTo>
                  <a:pt x="5964" y="15537"/>
                  <a:pt x="5919" y="15515"/>
                  <a:pt x="5891" y="15503"/>
                </a:cubicBezTo>
                <a:cubicBezTo>
                  <a:pt x="5863" y="15490"/>
                  <a:pt x="5843" y="15480"/>
                  <a:pt x="5834" y="15479"/>
                </a:cubicBezTo>
                <a:cubicBezTo>
                  <a:pt x="5825" y="15478"/>
                  <a:pt x="5809" y="15472"/>
                  <a:pt x="5794" y="15465"/>
                </a:cubicBezTo>
                <a:close/>
                <a:moveTo>
                  <a:pt x="304" y="15484"/>
                </a:moveTo>
                <a:lnTo>
                  <a:pt x="304" y="15512"/>
                </a:lnTo>
                <a:lnTo>
                  <a:pt x="327" y="15507"/>
                </a:lnTo>
                <a:cubicBezTo>
                  <a:pt x="318" y="15500"/>
                  <a:pt x="311" y="15494"/>
                  <a:pt x="304" y="15484"/>
                </a:cubicBezTo>
                <a:close/>
                <a:moveTo>
                  <a:pt x="6270" y="15718"/>
                </a:moveTo>
                <a:cubicBezTo>
                  <a:pt x="6252" y="15712"/>
                  <a:pt x="6203" y="15752"/>
                  <a:pt x="6138" y="15830"/>
                </a:cubicBezTo>
                <a:cubicBezTo>
                  <a:pt x="6047" y="15938"/>
                  <a:pt x="5947" y="16038"/>
                  <a:pt x="5846" y="16133"/>
                </a:cubicBezTo>
                <a:cubicBezTo>
                  <a:pt x="5838" y="16141"/>
                  <a:pt x="5823" y="16160"/>
                  <a:pt x="5817" y="16166"/>
                </a:cubicBezTo>
                <a:cubicBezTo>
                  <a:pt x="5731" y="16251"/>
                  <a:pt x="5516" y="16421"/>
                  <a:pt x="5410" y="16489"/>
                </a:cubicBezTo>
                <a:cubicBezTo>
                  <a:pt x="5400" y="16495"/>
                  <a:pt x="5368" y="16512"/>
                  <a:pt x="5353" y="16521"/>
                </a:cubicBezTo>
                <a:cubicBezTo>
                  <a:pt x="5331" y="16537"/>
                  <a:pt x="5313" y="16553"/>
                  <a:pt x="5290" y="16568"/>
                </a:cubicBezTo>
                <a:cubicBezTo>
                  <a:pt x="5280" y="16574"/>
                  <a:pt x="5271" y="16581"/>
                  <a:pt x="5261" y="16587"/>
                </a:cubicBezTo>
                <a:cubicBezTo>
                  <a:pt x="5216" y="16615"/>
                  <a:pt x="5169" y="16643"/>
                  <a:pt x="5123" y="16666"/>
                </a:cubicBezTo>
                <a:cubicBezTo>
                  <a:pt x="5090" y="16683"/>
                  <a:pt x="5057" y="16697"/>
                  <a:pt x="5026" y="16708"/>
                </a:cubicBezTo>
                <a:cubicBezTo>
                  <a:pt x="4957" y="16734"/>
                  <a:pt x="4908" y="16791"/>
                  <a:pt x="4889" y="16844"/>
                </a:cubicBezTo>
                <a:cubicBezTo>
                  <a:pt x="4879" y="16870"/>
                  <a:pt x="4875" y="16895"/>
                  <a:pt x="4883" y="16914"/>
                </a:cubicBezTo>
                <a:cubicBezTo>
                  <a:pt x="4887" y="16923"/>
                  <a:pt x="4896" y="16932"/>
                  <a:pt x="4906" y="16937"/>
                </a:cubicBezTo>
                <a:cubicBezTo>
                  <a:pt x="4915" y="16942"/>
                  <a:pt x="4925" y="16946"/>
                  <a:pt x="4940" y="16946"/>
                </a:cubicBezTo>
                <a:cubicBezTo>
                  <a:pt x="4959" y="16946"/>
                  <a:pt x="4982" y="16941"/>
                  <a:pt x="5003" y="16937"/>
                </a:cubicBezTo>
                <a:cubicBezTo>
                  <a:pt x="5025" y="16934"/>
                  <a:pt x="5048" y="16930"/>
                  <a:pt x="5072" y="16923"/>
                </a:cubicBezTo>
                <a:cubicBezTo>
                  <a:pt x="5120" y="16909"/>
                  <a:pt x="5171" y="16889"/>
                  <a:pt x="5227" y="16862"/>
                </a:cubicBezTo>
                <a:cubicBezTo>
                  <a:pt x="5282" y="16836"/>
                  <a:pt x="5338" y="16806"/>
                  <a:pt x="5399" y="16769"/>
                </a:cubicBezTo>
                <a:cubicBezTo>
                  <a:pt x="5459" y="16731"/>
                  <a:pt x="5525" y="16686"/>
                  <a:pt x="5588" y="16638"/>
                </a:cubicBezTo>
                <a:cubicBezTo>
                  <a:pt x="5634" y="16603"/>
                  <a:pt x="5676" y="16573"/>
                  <a:pt x="5714" y="16549"/>
                </a:cubicBezTo>
                <a:cubicBezTo>
                  <a:pt x="5728" y="16540"/>
                  <a:pt x="5735" y="16538"/>
                  <a:pt x="5748" y="16531"/>
                </a:cubicBezTo>
                <a:cubicBezTo>
                  <a:pt x="5805" y="16488"/>
                  <a:pt x="5852" y="16453"/>
                  <a:pt x="5920" y="16400"/>
                </a:cubicBezTo>
                <a:cubicBezTo>
                  <a:pt x="5953" y="16374"/>
                  <a:pt x="5966" y="16365"/>
                  <a:pt x="5995" y="16344"/>
                </a:cubicBezTo>
                <a:cubicBezTo>
                  <a:pt x="5999" y="16339"/>
                  <a:pt x="6017" y="16326"/>
                  <a:pt x="6017" y="16325"/>
                </a:cubicBezTo>
                <a:cubicBezTo>
                  <a:pt x="6020" y="16320"/>
                  <a:pt x="6035" y="16309"/>
                  <a:pt x="6058" y="16292"/>
                </a:cubicBezTo>
                <a:cubicBezTo>
                  <a:pt x="6059" y="16291"/>
                  <a:pt x="6062" y="16289"/>
                  <a:pt x="6063" y="16288"/>
                </a:cubicBezTo>
                <a:cubicBezTo>
                  <a:pt x="6065" y="16286"/>
                  <a:pt x="6067" y="16284"/>
                  <a:pt x="6069" y="16283"/>
                </a:cubicBezTo>
                <a:cubicBezTo>
                  <a:pt x="6086" y="16270"/>
                  <a:pt x="6100" y="16255"/>
                  <a:pt x="6121" y="16241"/>
                </a:cubicBezTo>
                <a:cubicBezTo>
                  <a:pt x="6122" y="16240"/>
                  <a:pt x="6125" y="16242"/>
                  <a:pt x="6126" y="16241"/>
                </a:cubicBezTo>
                <a:cubicBezTo>
                  <a:pt x="6178" y="16204"/>
                  <a:pt x="6223" y="16173"/>
                  <a:pt x="6247" y="16161"/>
                </a:cubicBezTo>
                <a:cubicBezTo>
                  <a:pt x="6251" y="16159"/>
                  <a:pt x="6256" y="16158"/>
                  <a:pt x="6258" y="16157"/>
                </a:cubicBezTo>
                <a:cubicBezTo>
                  <a:pt x="6260" y="16156"/>
                  <a:pt x="6263" y="16152"/>
                  <a:pt x="6264" y="16152"/>
                </a:cubicBezTo>
                <a:cubicBezTo>
                  <a:pt x="6272" y="16150"/>
                  <a:pt x="6279" y="16150"/>
                  <a:pt x="6281" y="16152"/>
                </a:cubicBezTo>
                <a:cubicBezTo>
                  <a:pt x="6300" y="16168"/>
                  <a:pt x="6289" y="16202"/>
                  <a:pt x="6241" y="16260"/>
                </a:cubicBezTo>
                <a:cubicBezTo>
                  <a:pt x="6239" y="16261"/>
                  <a:pt x="6236" y="16264"/>
                  <a:pt x="6235" y="16264"/>
                </a:cubicBezTo>
                <a:cubicBezTo>
                  <a:pt x="6226" y="16276"/>
                  <a:pt x="6218" y="16288"/>
                  <a:pt x="6207" y="16302"/>
                </a:cubicBezTo>
                <a:cubicBezTo>
                  <a:pt x="6196" y="16313"/>
                  <a:pt x="6178" y="16327"/>
                  <a:pt x="6166" y="16339"/>
                </a:cubicBezTo>
                <a:cubicBezTo>
                  <a:pt x="6149" y="16358"/>
                  <a:pt x="6137" y="16374"/>
                  <a:pt x="6115" y="16395"/>
                </a:cubicBezTo>
                <a:cubicBezTo>
                  <a:pt x="6066" y="16443"/>
                  <a:pt x="6006" y="16497"/>
                  <a:pt x="5937" y="16554"/>
                </a:cubicBezTo>
                <a:cubicBezTo>
                  <a:pt x="5897" y="16587"/>
                  <a:pt x="5897" y="16586"/>
                  <a:pt x="5863" y="16615"/>
                </a:cubicBezTo>
                <a:cubicBezTo>
                  <a:pt x="5831" y="16642"/>
                  <a:pt x="5803" y="16663"/>
                  <a:pt x="5771" y="16689"/>
                </a:cubicBezTo>
                <a:cubicBezTo>
                  <a:pt x="5765" y="16695"/>
                  <a:pt x="5761" y="16702"/>
                  <a:pt x="5754" y="16708"/>
                </a:cubicBezTo>
                <a:cubicBezTo>
                  <a:pt x="5750" y="16711"/>
                  <a:pt x="5741" y="16714"/>
                  <a:pt x="5737" y="16717"/>
                </a:cubicBezTo>
                <a:cubicBezTo>
                  <a:pt x="5656" y="16784"/>
                  <a:pt x="5585" y="16843"/>
                  <a:pt x="5525" y="16890"/>
                </a:cubicBezTo>
                <a:cubicBezTo>
                  <a:pt x="5509" y="16902"/>
                  <a:pt x="5491" y="16914"/>
                  <a:pt x="5479" y="16923"/>
                </a:cubicBezTo>
                <a:cubicBezTo>
                  <a:pt x="5477" y="16924"/>
                  <a:pt x="5474" y="16927"/>
                  <a:pt x="5473" y="16928"/>
                </a:cubicBezTo>
                <a:cubicBezTo>
                  <a:pt x="5455" y="16941"/>
                  <a:pt x="5432" y="16963"/>
                  <a:pt x="5421" y="16970"/>
                </a:cubicBezTo>
                <a:cubicBezTo>
                  <a:pt x="5412" y="16976"/>
                  <a:pt x="5393" y="16982"/>
                  <a:pt x="5381" y="16988"/>
                </a:cubicBezTo>
                <a:cubicBezTo>
                  <a:pt x="5370" y="16995"/>
                  <a:pt x="5360" y="17001"/>
                  <a:pt x="5347" y="17007"/>
                </a:cubicBezTo>
                <a:cubicBezTo>
                  <a:pt x="5342" y="17010"/>
                  <a:pt x="5330" y="17014"/>
                  <a:pt x="5324" y="17016"/>
                </a:cubicBezTo>
                <a:cubicBezTo>
                  <a:pt x="5270" y="17042"/>
                  <a:pt x="5208" y="17068"/>
                  <a:pt x="5141" y="17091"/>
                </a:cubicBezTo>
                <a:cubicBezTo>
                  <a:pt x="5139" y="17092"/>
                  <a:pt x="5137" y="17095"/>
                  <a:pt x="5135" y="17096"/>
                </a:cubicBezTo>
                <a:cubicBezTo>
                  <a:pt x="5127" y="17099"/>
                  <a:pt x="5120" y="17098"/>
                  <a:pt x="5112" y="17101"/>
                </a:cubicBezTo>
                <a:cubicBezTo>
                  <a:pt x="5079" y="17114"/>
                  <a:pt x="5048" y="17127"/>
                  <a:pt x="5020" y="17133"/>
                </a:cubicBezTo>
                <a:cubicBezTo>
                  <a:pt x="4982" y="17143"/>
                  <a:pt x="4953" y="17155"/>
                  <a:pt x="4923" y="17166"/>
                </a:cubicBezTo>
                <a:cubicBezTo>
                  <a:pt x="4914" y="17169"/>
                  <a:pt x="4902" y="17172"/>
                  <a:pt x="4894" y="17175"/>
                </a:cubicBezTo>
                <a:cubicBezTo>
                  <a:pt x="4874" y="17184"/>
                  <a:pt x="4859" y="17190"/>
                  <a:pt x="4843" y="17199"/>
                </a:cubicBezTo>
                <a:cubicBezTo>
                  <a:pt x="4834" y="17203"/>
                  <a:pt x="4821" y="17208"/>
                  <a:pt x="4814" y="17213"/>
                </a:cubicBezTo>
                <a:cubicBezTo>
                  <a:pt x="4810" y="17215"/>
                  <a:pt x="4806" y="17219"/>
                  <a:pt x="4803" y="17222"/>
                </a:cubicBezTo>
                <a:cubicBezTo>
                  <a:pt x="4789" y="17232"/>
                  <a:pt x="4778" y="17244"/>
                  <a:pt x="4768" y="17255"/>
                </a:cubicBezTo>
                <a:cubicBezTo>
                  <a:pt x="4754" y="17271"/>
                  <a:pt x="4746" y="17287"/>
                  <a:pt x="4740" y="17306"/>
                </a:cubicBezTo>
                <a:cubicBezTo>
                  <a:pt x="4733" y="17325"/>
                  <a:pt x="4727" y="17345"/>
                  <a:pt x="4722" y="17367"/>
                </a:cubicBezTo>
                <a:cubicBezTo>
                  <a:pt x="4717" y="17392"/>
                  <a:pt x="4714" y="17419"/>
                  <a:pt x="4711" y="17446"/>
                </a:cubicBezTo>
                <a:cubicBezTo>
                  <a:pt x="4706" y="17488"/>
                  <a:pt x="4699" y="17532"/>
                  <a:pt x="4699" y="17572"/>
                </a:cubicBezTo>
                <a:cubicBezTo>
                  <a:pt x="4699" y="17613"/>
                  <a:pt x="4706" y="17649"/>
                  <a:pt x="4711" y="17680"/>
                </a:cubicBezTo>
                <a:cubicBezTo>
                  <a:pt x="4714" y="17700"/>
                  <a:pt x="4717" y="17718"/>
                  <a:pt x="4722" y="17731"/>
                </a:cubicBezTo>
                <a:cubicBezTo>
                  <a:pt x="4727" y="17743"/>
                  <a:pt x="4734" y="17750"/>
                  <a:pt x="4740" y="17755"/>
                </a:cubicBezTo>
                <a:cubicBezTo>
                  <a:pt x="4755" y="17768"/>
                  <a:pt x="4779" y="17775"/>
                  <a:pt x="4808" y="17769"/>
                </a:cubicBezTo>
                <a:cubicBezTo>
                  <a:pt x="4823" y="17766"/>
                  <a:pt x="4836" y="17758"/>
                  <a:pt x="4854" y="17750"/>
                </a:cubicBezTo>
                <a:cubicBezTo>
                  <a:pt x="4868" y="17744"/>
                  <a:pt x="4884" y="17735"/>
                  <a:pt x="4900" y="17727"/>
                </a:cubicBezTo>
                <a:cubicBezTo>
                  <a:pt x="4952" y="17689"/>
                  <a:pt x="5016" y="17645"/>
                  <a:pt x="5083" y="17591"/>
                </a:cubicBezTo>
                <a:cubicBezTo>
                  <a:pt x="5340" y="17386"/>
                  <a:pt x="5361" y="17363"/>
                  <a:pt x="5479" y="17175"/>
                </a:cubicBezTo>
                <a:cubicBezTo>
                  <a:pt x="5501" y="17139"/>
                  <a:pt x="5517" y="17110"/>
                  <a:pt x="5536" y="17082"/>
                </a:cubicBezTo>
                <a:cubicBezTo>
                  <a:pt x="5537" y="17081"/>
                  <a:pt x="5541" y="17083"/>
                  <a:pt x="5542" y="17082"/>
                </a:cubicBezTo>
                <a:cubicBezTo>
                  <a:pt x="5542" y="17081"/>
                  <a:pt x="5541" y="17078"/>
                  <a:pt x="5542" y="17077"/>
                </a:cubicBezTo>
                <a:cubicBezTo>
                  <a:pt x="5543" y="17075"/>
                  <a:pt x="5540" y="17075"/>
                  <a:pt x="5542" y="17073"/>
                </a:cubicBezTo>
                <a:cubicBezTo>
                  <a:pt x="5544" y="17069"/>
                  <a:pt x="5546" y="17066"/>
                  <a:pt x="5548" y="17063"/>
                </a:cubicBezTo>
                <a:cubicBezTo>
                  <a:pt x="5551" y="17058"/>
                  <a:pt x="5556" y="17054"/>
                  <a:pt x="5559" y="17049"/>
                </a:cubicBezTo>
                <a:cubicBezTo>
                  <a:pt x="5560" y="17048"/>
                  <a:pt x="5564" y="17045"/>
                  <a:pt x="5565" y="17045"/>
                </a:cubicBezTo>
                <a:cubicBezTo>
                  <a:pt x="5584" y="17016"/>
                  <a:pt x="5599" y="16993"/>
                  <a:pt x="5616" y="16974"/>
                </a:cubicBezTo>
                <a:cubicBezTo>
                  <a:pt x="5619" y="16972"/>
                  <a:pt x="5620" y="16968"/>
                  <a:pt x="5622" y="16965"/>
                </a:cubicBezTo>
                <a:cubicBezTo>
                  <a:pt x="5627" y="16960"/>
                  <a:pt x="5635" y="16955"/>
                  <a:pt x="5639" y="16951"/>
                </a:cubicBezTo>
                <a:cubicBezTo>
                  <a:pt x="5650" y="16942"/>
                  <a:pt x="5660" y="16935"/>
                  <a:pt x="5668" y="16932"/>
                </a:cubicBezTo>
                <a:cubicBezTo>
                  <a:pt x="5681" y="16925"/>
                  <a:pt x="5690" y="16924"/>
                  <a:pt x="5697" y="16932"/>
                </a:cubicBezTo>
                <a:cubicBezTo>
                  <a:pt x="5703" y="16941"/>
                  <a:pt x="5676" y="17029"/>
                  <a:pt x="5639" y="17133"/>
                </a:cubicBezTo>
                <a:cubicBezTo>
                  <a:pt x="5641" y="17135"/>
                  <a:pt x="5644" y="17136"/>
                  <a:pt x="5645" y="17138"/>
                </a:cubicBezTo>
                <a:cubicBezTo>
                  <a:pt x="5665" y="17164"/>
                  <a:pt x="5654" y="17201"/>
                  <a:pt x="5622" y="17217"/>
                </a:cubicBezTo>
                <a:cubicBezTo>
                  <a:pt x="5619" y="17219"/>
                  <a:pt x="5614" y="17216"/>
                  <a:pt x="5611" y="17217"/>
                </a:cubicBezTo>
                <a:cubicBezTo>
                  <a:pt x="5589" y="17279"/>
                  <a:pt x="5569" y="17339"/>
                  <a:pt x="5553" y="17395"/>
                </a:cubicBezTo>
                <a:cubicBezTo>
                  <a:pt x="5554" y="17409"/>
                  <a:pt x="5553" y="17420"/>
                  <a:pt x="5553" y="17437"/>
                </a:cubicBezTo>
                <a:cubicBezTo>
                  <a:pt x="5554" y="17545"/>
                  <a:pt x="5588" y="17522"/>
                  <a:pt x="5748" y="17292"/>
                </a:cubicBezTo>
                <a:cubicBezTo>
                  <a:pt x="5990" y="16944"/>
                  <a:pt x="6524" y="16203"/>
                  <a:pt x="6631" y="16068"/>
                </a:cubicBezTo>
                <a:cubicBezTo>
                  <a:pt x="6640" y="16056"/>
                  <a:pt x="6648" y="16046"/>
                  <a:pt x="6654" y="16035"/>
                </a:cubicBezTo>
                <a:cubicBezTo>
                  <a:pt x="6659" y="16025"/>
                  <a:pt x="6664" y="16017"/>
                  <a:pt x="6665" y="16007"/>
                </a:cubicBezTo>
                <a:cubicBezTo>
                  <a:pt x="6666" y="15998"/>
                  <a:pt x="6669" y="15985"/>
                  <a:pt x="6665" y="15975"/>
                </a:cubicBezTo>
                <a:cubicBezTo>
                  <a:pt x="6661" y="15965"/>
                  <a:pt x="6653" y="15958"/>
                  <a:pt x="6642" y="15947"/>
                </a:cubicBezTo>
                <a:cubicBezTo>
                  <a:pt x="6631" y="15935"/>
                  <a:pt x="6615" y="15923"/>
                  <a:pt x="6596" y="15909"/>
                </a:cubicBezTo>
                <a:cubicBezTo>
                  <a:pt x="6573" y="15891"/>
                  <a:pt x="6537" y="15868"/>
                  <a:pt x="6499" y="15844"/>
                </a:cubicBezTo>
                <a:cubicBezTo>
                  <a:pt x="6491" y="15839"/>
                  <a:pt x="6489" y="15834"/>
                  <a:pt x="6482" y="15830"/>
                </a:cubicBezTo>
                <a:cubicBezTo>
                  <a:pt x="6477" y="15827"/>
                  <a:pt x="6474" y="15828"/>
                  <a:pt x="6470" y="15825"/>
                </a:cubicBezTo>
                <a:cubicBezTo>
                  <a:pt x="6468" y="15824"/>
                  <a:pt x="6466" y="15826"/>
                  <a:pt x="6464" y="15825"/>
                </a:cubicBezTo>
                <a:cubicBezTo>
                  <a:pt x="6372" y="15772"/>
                  <a:pt x="6287" y="15723"/>
                  <a:pt x="6270" y="15718"/>
                </a:cubicBezTo>
                <a:close/>
                <a:moveTo>
                  <a:pt x="6900" y="16077"/>
                </a:moveTo>
                <a:cubicBezTo>
                  <a:pt x="6896" y="16078"/>
                  <a:pt x="6887" y="16081"/>
                  <a:pt x="6883" y="16082"/>
                </a:cubicBezTo>
                <a:cubicBezTo>
                  <a:pt x="6874" y="16085"/>
                  <a:pt x="6865" y="16088"/>
                  <a:pt x="6854" y="16096"/>
                </a:cubicBezTo>
                <a:cubicBezTo>
                  <a:pt x="6852" y="16098"/>
                  <a:pt x="6851" y="16098"/>
                  <a:pt x="6848" y="16101"/>
                </a:cubicBezTo>
                <a:cubicBezTo>
                  <a:pt x="6834" y="16113"/>
                  <a:pt x="6818" y="16128"/>
                  <a:pt x="6797" y="16152"/>
                </a:cubicBezTo>
                <a:cubicBezTo>
                  <a:pt x="6778" y="16174"/>
                  <a:pt x="6755" y="16206"/>
                  <a:pt x="6728" y="16241"/>
                </a:cubicBezTo>
                <a:cubicBezTo>
                  <a:pt x="6727" y="16242"/>
                  <a:pt x="6723" y="16245"/>
                  <a:pt x="6722" y="16246"/>
                </a:cubicBezTo>
                <a:cubicBezTo>
                  <a:pt x="6687" y="16292"/>
                  <a:pt x="6644" y="16353"/>
                  <a:pt x="6591" y="16428"/>
                </a:cubicBezTo>
                <a:cubicBezTo>
                  <a:pt x="6588" y="16431"/>
                  <a:pt x="6587" y="16434"/>
                  <a:pt x="6585" y="16437"/>
                </a:cubicBezTo>
                <a:cubicBezTo>
                  <a:pt x="6502" y="16552"/>
                  <a:pt x="6402" y="16693"/>
                  <a:pt x="6264" y="16890"/>
                </a:cubicBezTo>
                <a:cubicBezTo>
                  <a:pt x="6086" y="17144"/>
                  <a:pt x="5940" y="17367"/>
                  <a:pt x="5868" y="17498"/>
                </a:cubicBezTo>
                <a:cubicBezTo>
                  <a:pt x="6002" y="17370"/>
                  <a:pt x="6202" y="17151"/>
                  <a:pt x="6430" y="16876"/>
                </a:cubicBezTo>
                <a:cubicBezTo>
                  <a:pt x="6451" y="16851"/>
                  <a:pt x="6462" y="16839"/>
                  <a:pt x="6482" y="16816"/>
                </a:cubicBezTo>
                <a:cubicBezTo>
                  <a:pt x="6485" y="16811"/>
                  <a:pt x="6489" y="16806"/>
                  <a:pt x="6493" y="16802"/>
                </a:cubicBezTo>
                <a:cubicBezTo>
                  <a:pt x="6539" y="16741"/>
                  <a:pt x="6594" y="16674"/>
                  <a:pt x="6659" y="16596"/>
                </a:cubicBezTo>
                <a:cubicBezTo>
                  <a:pt x="6734" y="16507"/>
                  <a:pt x="6790" y="16433"/>
                  <a:pt x="6837" y="16372"/>
                </a:cubicBezTo>
                <a:cubicBezTo>
                  <a:pt x="6884" y="16311"/>
                  <a:pt x="6923" y="16265"/>
                  <a:pt x="6946" y="16227"/>
                </a:cubicBezTo>
                <a:cubicBezTo>
                  <a:pt x="6969" y="16189"/>
                  <a:pt x="6978" y="16159"/>
                  <a:pt x="6980" y="16138"/>
                </a:cubicBezTo>
                <a:cubicBezTo>
                  <a:pt x="6981" y="16130"/>
                  <a:pt x="6977" y="16125"/>
                  <a:pt x="6974" y="16119"/>
                </a:cubicBezTo>
                <a:cubicBezTo>
                  <a:pt x="6947" y="16104"/>
                  <a:pt x="6922" y="16086"/>
                  <a:pt x="6900" y="16077"/>
                </a:cubicBezTo>
                <a:close/>
                <a:moveTo>
                  <a:pt x="7318" y="16330"/>
                </a:moveTo>
                <a:cubicBezTo>
                  <a:pt x="7247" y="16347"/>
                  <a:pt x="7070" y="16491"/>
                  <a:pt x="6831" y="16722"/>
                </a:cubicBezTo>
                <a:cubicBezTo>
                  <a:pt x="6799" y="16753"/>
                  <a:pt x="6773" y="16776"/>
                  <a:pt x="6745" y="16802"/>
                </a:cubicBezTo>
                <a:cubicBezTo>
                  <a:pt x="6744" y="16803"/>
                  <a:pt x="6740" y="16806"/>
                  <a:pt x="6740" y="16806"/>
                </a:cubicBezTo>
                <a:cubicBezTo>
                  <a:pt x="6706" y="16840"/>
                  <a:pt x="6696" y="16849"/>
                  <a:pt x="6659" y="16886"/>
                </a:cubicBezTo>
                <a:cubicBezTo>
                  <a:pt x="6584" y="16961"/>
                  <a:pt x="6499" y="17045"/>
                  <a:pt x="6470" y="17073"/>
                </a:cubicBezTo>
                <a:cubicBezTo>
                  <a:pt x="6441" y="17100"/>
                  <a:pt x="6382" y="17161"/>
                  <a:pt x="6338" y="17203"/>
                </a:cubicBezTo>
                <a:cubicBezTo>
                  <a:pt x="6284" y="17257"/>
                  <a:pt x="6195" y="17338"/>
                  <a:pt x="6115" y="17414"/>
                </a:cubicBezTo>
                <a:cubicBezTo>
                  <a:pt x="6047" y="17477"/>
                  <a:pt x="6000" y="17524"/>
                  <a:pt x="5932" y="17587"/>
                </a:cubicBezTo>
                <a:cubicBezTo>
                  <a:pt x="5931" y="17587"/>
                  <a:pt x="5927" y="17586"/>
                  <a:pt x="5926" y="17587"/>
                </a:cubicBezTo>
                <a:cubicBezTo>
                  <a:pt x="5866" y="17642"/>
                  <a:pt x="5788" y="17720"/>
                  <a:pt x="5754" y="17750"/>
                </a:cubicBezTo>
                <a:cubicBezTo>
                  <a:pt x="5703" y="17795"/>
                  <a:pt x="5660" y="17833"/>
                  <a:pt x="5628" y="17862"/>
                </a:cubicBezTo>
                <a:cubicBezTo>
                  <a:pt x="5583" y="17910"/>
                  <a:pt x="5569" y="17942"/>
                  <a:pt x="5593" y="17942"/>
                </a:cubicBezTo>
                <a:cubicBezTo>
                  <a:pt x="5626" y="17942"/>
                  <a:pt x="5998" y="17660"/>
                  <a:pt x="6424" y="17316"/>
                </a:cubicBezTo>
                <a:cubicBezTo>
                  <a:pt x="6540" y="17222"/>
                  <a:pt x="6654" y="17137"/>
                  <a:pt x="6757" y="17059"/>
                </a:cubicBezTo>
                <a:cubicBezTo>
                  <a:pt x="6942" y="16903"/>
                  <a:pt x="7089" y="16776"/>
                  <a:pt x="7089" y="16769"/>
                </a:cubicBezTo>
                <a:cubicBezTo>
                  <a:pt x="7089" y="16745"/>
                  <a:pt x="7252" y="16676"/>
                  <a:pt x="7278" y="16689"/>
                </a:cubicBezTo>
                <a:cubicBezTo>
                  <a:pt x="7313" y="16707"/>
                  <a:pt x="7304" y="16749"/>
                  <a:pt x="7244" y="16825"/>
                </a:cubicBezTo>
                <a:cubicBezTo>
                  <a:pt x="7232" y="16840"/>
                  <a:pt x="7215" y="16857"/>
                  <a:pt x="7198" y="16876"/>
                </a:cubicBezTo>
                <a:cubicBezTo>
                  <a:pt x="7183" y="16893"/>
                  <a:pt x="7167" y="16911"/>
                  <a:pt x="7146" y="16932"/>
                </a:cubicBezTo>
                <a:cubicBezTo>
                  <a:pt x="7146" y="16933"/>
                  <a:pt x="7142" y="16936"/>
                  <a:pt x="7141" y="16937"/>
                </a:cubicBezTo>
                <a:cubicBezTo>
                  <a:pt x="7099" y="16982"/>
                  <a:pt x="7053" y="17026"/>
                  <a:pt x="6986" y="17091"/>
                </a:cubicBezTo>
                <a:cubicBezTo>
                  <a:pt x="6963" y="17114"/>
                  <a:pt x="6939" y="17135"/>
                  <a:pt x="6917" y="17157"/>
                </a:cubicBezTo>
                <a:cubicBezTo>
                  <a:pt x="6909" y="17165"/>
                  <a:pt x="6903" y="17171"/>
                  <a:pt x="6894" y="17180"/>
                </a:cubicBezTo>
                <a:cubicBezTo>
                  <a:pt x="6816" y="17259"/>
                  <a:pt x="6746" y="17340"/>
                  <a:pt x="6676" y="17418"/>
                </a:cubicBezTo>
                <a:cubicBezTo>
                  <a:pt x="6661" y="17436"/>
                  <a:pt x="6640" y="17452"/>
                  <a:pt x="6625" y="17470"/>
                </a:cubicBezTo>
                <a:cubicBezTo>
                  <a:pt x="6558" y="17547"/>
                  <a:pt x="6498" y="17625"/>
                  <a:pt x="6442" y="17699"/>
                </a:cubicBezTo>
                <a:cubicBezTo>
                  <a:pt x="6400" y="17753"/>
                  <a:pt x="6362" y="17806"/>
                  <a:pt x="6327" y="17857"/>
                </a:cubicBezTo>
                <a:cubicBezTo>
                  <a:pt x="6292" y="17909"/>
                  <a:pt x="6257" y="17956"/>
                  <a:pt x="6229" y="18002"/>
                </a:cubicBezTo>
                <a:cubicBezTo>
                  <a:pt x="6202" y="18049"/>
                  <a:pt x="6180" y="18092"/>
                  <a:pt x="6161" y="18133"/>
                </a:cubicBezTo>
                <a:cubicBezTo>
                  <a:pt x="6142" y="18174"/>
                  <a:pt x="6130" y="18212"/>
                  <a:pt x="6121" y="18245"/>
                </a:cubicBezTo>
                <a:cubicBezTo>
                  <a:pt x="6111" y="18279"/>
                  <a:pt x="6103" y="18308"/>
                  <a:pt x="6103" y="18334"/>
                </a:cubicBezTo>
                <a:cubicBezTo>
                  <a:pt x="6104" y="18351"/>
                  <a:pt x="6107" y="18365"/>
                  <a:pt x="6109" y="18376"/>
                </a:cubicBezTo>
                <a:cubicBezTo>
                  <a:pt x="6111" y="18384"/>
                  <a:pt x="6117" y="18390"/>
                  <a:pt x="6121" y="18395"/>
                </a:cubicBezTo>
                <a:cubicBezTo>
                  <a:pt x="6123" y="18398"/>
                  <a:pt x="6123" y="18403"/>
                  <a:pt x="6126" y="18404"/>
                </a:cubicBezTo>
                <a:cubicBezTo>
                  <a:pt x="6130" y="18405"/>
                  <a:pt x="6133" y="18405"/>
                  <a:pt x="6138" y="18404"/>
                </a:cubicBezTo>
                <a:cubicBezTo>
                  <a:pt x="6145" y="18403"/>
                  <a:pt x="6156" y="18400"/>
                  <a:pt x="6166" y="18395"/>
                </a:cubicBezTo>
                <a:cubicBezTo>
                  <a:pt x="6181" y="18388"/>
                  <a:pt x="6195" y="18378"/>
                  <a:pt x="6218" y="18362"/>
                </a:cubicBezTo>
                <a:cubicBezTo>
                  <a:pt x="6238" y="18348"/>
                  <a:pt x="6260" y="18332"/>
                  <a:pt x="6287" y="18311"/>
                </a:cubicBezTo>
                <a:cubicBezTo>
                  <a:pt x="6340" y="18268"/>
                  <a:pt x="6409" y="18210"/>
                  <a:pt x="6499" y="18133"/>
                </a:cubicBezTo>
                <a:cubicBezTo>
                  <a:pt x="6553" y="18087"/>
                  <a:pt x="6619" y="18029"/>
                  <a:pt x="6688" y="17965"/>
                </a:cubicBezTo>
                <a:cubicBezTo>
                  <a:pt x="6826" y="17837"/>
                  <a:pt x="6984" y="17679"/>
                  <a:pt x="7129" y="17530"/>
                </a:cubicBezTo>
                <a:cubicBezTo>
                  <a:pt x="7202" y="17456"/>
                  <a:pt x="7269" y="17386"/>
                  <a:pt x="7330" y="17320"/>
                </a:cubicBezTo>
                <a:cubicBezTo>
                  <a:pt x="7406" y="17237"/>
                  <a:pt x="7476" y="17165"/>
                  <a:pt x="7536" y="17105"/>
                </a:cubicBezTo>
                <a:cubicBezTo>
                  <a:pt x="7745" y="16873"/>
                  <a:pt x="7859" y="16732"/>
                  <a:pt x="7886" y="16675"/>
                </a:cubicBezTo>
                <a:cubicBezTo>
                  <a:pt x="7872" y="16661"/>
                  <a:pt x="7846" y="16641"/>
                  <a:pt x="7811" y="16615"/>
                </a:cubicBezTo>
                <a:cubicBezTo>
                  <a:pt x="7761" y="16578"/>
                  <a:pt x="7693" y="16533"/>
                  <a:pt x="7622" y="16489"/>
                </a:cubicBezTo>
                <a:cubicBezTo>
                  <a:pt x="7617" y="16485"/>
                  <a:pt x="7615" y="16482"/>
                  <a:pt x="7611" y="16479"/>
                </a:cubicBezTo>
                <a:cubicBezTo>
                  <a:pt x="7502" y="16420"/>
                  <a:pt x="7392" y="16363"/>
                  <a:pt x="7324" y="16330"/>
                </a:cubicBezTo>
                <a:cubicBezTo>
                  <a:pt x="7323" y="16330"/>
                  <a:pt x="7320" y="16329"/>
                  <a:pt x="7318" y="16330"/>
                </a:cubicBezTo>
                <a:close/>
                <a:moveTo>
                  <a:pt x="3181" y="16727"/>
                </a:moveTo>
                <a:cubicBezTo>
                  <a:pt x="3176" y="16728"/>
                  <a:pt x="3170" y="16730"/>
                  <a:pt x="3164" y="16731"/>
                </a:cubicBezTo>
                <a:cubicBezTo>
                  <a:pt x="3180" y="16730"/>
                  <a:pt x="3191" y="16729"/>
                  <a:pt x="3198" y="16731"/>
                </a:cubicBezTo>
                <a:cubicBezTo>
                  <a:pt x="3198" y="16730"/>
                  <a:pt x="3198" y="16728"/>
                  <a:pt x="3198" y="16727"/>
                </a:cubicBezTo>
                <a:cubicBezTo>
                  <a:pt x="3194" y="16726"/>
                  <a:pt x="3188" y="16726"/>
                  <a:pt x="3181" y="16727"/>
                </a:cubicBezTo>
                <a:close/>
                <a:moveTo>
                  <a:pt x="7995" y="16741"/>
                </a:moveTo>
                <a:lnTo>
                  <a:pt x="7903" y="16881"/>
                </a:lnTo>
                <a:cubicBezTo>
                  <a:pt x="7896" y="16891"/>
                  <a:pt x="7878" y="16915"/>
                  <a:pt x="7868" y="16928"/>
                </a:cubicBezTo>
                <a:cubicBezTo>
                  <a:pt x="7858" y="16944"/>
                  <a:pt x="7840" y="16970"/>
                  <a:pt x="7834" y="16979"/>
                </a:cubicBezTo>
                <a:cubicBezTo>
                  <a:pt x="7818" y="17005"/>
                  <a:pt x="7788" y="17049"/>
                  <a:pt x="7765" y="17077"/>
                </a:cubicBezTo>
                <a:cubicBezTo>
                  <a:pt x="7743" y="17106"/>
                  <a:pt x="7713" y="17145"/>
                  <a:pt x="7702" y="17161"/>
                </a:cubicBezTo>
                <a:cubicBezTo>
                  <a:pt x="7701" y="17163"/>
                  <a:pt x="7698" y="17164"/>
                  <a:pt x="7697" y="17166"/>
                </a:cubicBezTo>
                <a:cubicBezTo>
                  <a:pt x="7650" y="17234"/>
                  <a:pt x="7599" y="17311"/>
                  <a:pt x="7525" y="17404"/>
                </a:cubicBezTo>
                <a:cubicBezTo>
                  <a:pt x="7322" y="17660"/>
                  <a:pt x="7010" y="18084"/>
                  <a:pt x="6837" y="18343"/>
                </a:cubicBezTo>
                <a:lnTo>
                  <a:pt x="6527" y="18811"/>
                </a:lnTo>
                <a:lnTo>
                  <a:pt x="6568" y="18783"/>
                </a:lnTo>
                <a:lnTo>
                  <a:pt x="6694" y="18675"/>
                </a:lnTo>
                <a:cubicBezTo>
                  <a:pt x="6863" y="18535"/>
                  <a:pt x="6946" y="18487"/>
                  <a:pt x="7015" y="18498"/>
                </a:cubicBezTo>
                <a:cubicBezTo>
                  <a:pt x="7022" y="18499"/>
                  <a:pt x="7031" y="18500"/>
                  <a:pt x="7038" y="18502"/>
                </a:cubicBezTo>
                <a:cubicBezTo>
                  <a:pt x="7042" y="18503"/>
                  <a:pt x="7045" y="18505"/>
                  <a:pt x="7049" y="18507"/>
                </a:cubicBezTo>
                <a:cubicBezTo>
                  <a:pt x="7051" y="18508"/>
                  <a:pt x="7052" y="18510"/>
                  <a:pt x="7055" y="18512"/>
                </a:cubicBezTo>
                <a:cubicBezTo>
                  <a:pt x="7056" y="18512"/>
                  <a:pt x="7059" y="18511"/>
                  <a:pt x="7060" y="18512"/>
                </a:cubicBezTo>
                <a:cubicBezTo>
                  <a:pt x="7085" y="18525"/>
                  <a:pt x="7096" y="18544"/>
                  <a:pt x="7106" y="18563"/>
                </a:cubicBezTo>
                <a:cubicBezTo>
                  <a:pt x="7111" y="18569"/>
                  <a:pt x="7115" y="18575"/>
                  <a:pt x="7118" y="18582"/>
                </a:cubicBezTo>
                <a:cubicBezTo>
                  <a:pt x="7118" y="18583"/>
                  <a:pt x="7118" y="18586"/>
                  <a:pt x="7118" y="18586"/>
                </a:cubicBezTo>
                <a:cubicBezTo>
                  <a:pt x="7121" y="18597"/>
                  <a:pt x="7125" y="18609"/>
                  <a:pt x="7123" y="18624"/>
                </a:cubicBezTo>
                <a:cubicBezTo>
                  <a:pt x="7123" y="18625"/>
                  <a:pt x="7124" y="18628"/>
                  <a:pt x="7123" y="18628"/>
                </a:cubicBezTo>
                <a:cubicBezTo>
                  <a:pt x="7121" y="18642"/>
                  <a:pt x="7113" y="18655"/>
                  <a:pt x="7106" y="18675"/>
                </a:cubicBezTo>
                <a:cubicBezTo>
                  <a:pt x="7106" y="18676"/>
                  <a:pt x="7107" y="18679"/>
                  <a:pt x="7106" y="18680"/>
                </a:cubicBezTo>
                <a:cubicBezTo>
                  <a:pt x="7105" y="18683"/>
                  <a:pt x="7107" y="18687"/>
                  <a:pt x="7106" y="18689"/>
                </a:cubicBezTo>
                <a:cubicBezTo>
                  <a:pt x="7106" y="18691"/>
                  <a:pt x="7106" y="18692"/>
                  <a:pt x="7106" y="18694"/>
                </a:cubicBezTo>
                <a:cubicBezTo>
                  <a:pt x="7106" y="18701"/>
                  <a:pt x="7106" y="18705"/>
                  <a:pt x="7106" y="18713"/>
                </a:cubicBezTo>
                <a:cubicBezTo>
                  <a:pt x="7105" y="18747"/>
                  <a:pt x="7105" y="18786"/>
                  <a:pt x="7101" y="18829"/>
                </a:cubicBezTo>
                <a:cubicBezTo>
                  <a:pt x="7097" y="18866"/>
                  <a:pt x="7090" y="18901"/>
                  <a:pt x="7089" y="18937"/>
                </a:cubicBezTo>
                <a:cubicBezTo>
                  <a:pt x="7089" y="18950"/>
                  <a:pt x="7089" y="18961"/>
                  <a:pt x="7089" y="18974"/>
                </a:cubicBezTo>
                <a:cubicBezTo>
                  <a:pt x="7089" y="18996"/>
                  <a:pt x="7094" y="19019"/>
                  <a:pt x="7095" y="19040"/>
                </a:cubicBezTo>
                <a:cubicBezTo>
                  <a:pt x="7096" y="19052"/>
                  <a:pt x="7094" y="19065"/>
                  <a:pt x="7095" y="19077"/>
                </a:cubicBezTo>
                <a:cubicBezTo>
                  <a:pt x="7098" y="19106"/>
                  <a:pt x="7101" y="19134"/>
                  <a:pt x="7106" y="19156"/>
                </a:cubicBezTo>
                <a:cubicBezTo>
                  <a:pt x="7112" y="19182"/>
                  <a:pt x="7120" y="19204"/>
                  <a:pt x="7129" y="19217"/>
                </a:cubicBezTo>
                <a:cubicBezTo>
                  <a:pt x="7143" y="19237"/>
                  <a:pt x="7153" y="19248"/>
                  <a:pt x="7164" y="19255"/>
                </a:cubicBezTo>
                <a:cubicBezTo>
                  <a:pt x="7174" y="19261"/>
                  <a:pt x="7183" y="19259"/>
                  <a:pt x="7192" y="19250"/>
                </a:cubicBezTo>
                <a:cubicBezTo>
                  <a:pt x="7202" y="19241"/>
                  <a:pt x="7215" y="19226"/>
                  <a:pt x="7227" y="19198"/>
                </a:cubicBezTo>
                <a:cubicBezTo>
                  <a:pt x="7238" y="19171"/>
                  <a:pt x="7246" y="19134"/>
                  <a:pt x="7261" y="19086"/>
                </a:cubicBezTo>
                <a:cubicBezTo>
                  <a:pt x="7301" y="18963"/>
                  <a:pt x="7452" y="18643"/>
                  <a:pt x="7622" y="18306"/>
                </a:cubicBezTo>
                <a:cubicBezTo>
                  <a:pt x="7707" y="18137"/>
                  <a:pt x="7797" y="17965"/>
                  <a:pt x="7880" y="17811"/>
                </a:cubicBezTo>
                <a:cubicBezTo>
                  <a:pt x="7963" y="17657"/>
                  <a:pt x="8039" y="17517"/>
                  <a:pt x="8098" y="17423"/>
                </a:cubicBezTo>
                <a:cubicBezTo>
                  <a:pt x="8116" y="17394"/>
                  <a:pt x="8133" y="17375"/>
                  <a:pt x="8149" y="17353"/>
                </a:cubicBezTo>
                <a:cubicBezTo>
                  <a:pt x="8168" y="17321"/>
                  <a:pt x="8187" y="17287"/>
                  <a:pt x="8207" y="17255"/>
                </a:cubicBezTo>
                <a:cubicBezTo>
                  <a:pt x="8324" y="17058"/>
                  <a:pt x="8366" y="16982"/>
                  <a:pt x="8373" y="16946"/>
                </a:cubicBezTo>
                <a:cubicBezTo>
                  <a:pt x="8343" y="16926"/>
                  <a:pt x="8310" y="16907"/>
                  <a:pt x="8275" y="16881"/>
                </a:cubicBezTo>
                <a:cubicBezTo>
                  <a:pt x="8227" y="16844"/>
                  <a:pt x="8179" y="16808"/>
                  <a:pt x="8132" y="16783"/>
                </a:cubicBezTo>
                <a:cubicBezTo>
                  <a:pt x="8086" y="16758"/>
                  <a:pt x="8045" y="16745"/>
                  <a:pt x="8023" y="16745"/>
                </a:cubicBezTo>
                <a:cubicBezTo>
                  <a:pt x="8015" y="16745"/>
                  <a:pt x="8003" y="16743"/>
                  <a:pt x="7995" y="16741"/>
                </a:cubicBezTo>
                <a:close/>
                <a:moveTo>
                  <a:pt x="8510" y="17026"/>
                </a:moveTo>
                <a:cubicBezTo>
                  <a:pt x="8493" y="17043"/>
                  <a:pt x="8448" y="17123"/>
                  <a:pt x="8396" y="17227"/>
                </a:cubicBezTo>
                <a:cubicBezTo>
                  <a:pt x="8393" y="17233"/>
                  <a:pt x="8388" y="17243"/>
                  <a:pt x="8384" y="17250"/>
                </a:cubicBezTo>
                <a:cubicBezTo>
                  <a:pt x="8383" y="17252"/>
                  <a:pt x="8379" y="17254"/>
                  <a:pt x="8378" y="17255"/>
                </a:cubicBezTo>
                <a:cubicBezTo>
                  <a:pt x="8357" y="17298"/>
                  <a:pt x="8324" y="17368"/>
                  <a:pt x="8281" y="17446"/>
                </a:cubicBezTo>
                <a:cubicBezTo>
                  <a:pt x="8281" y="17447"/>
                  <a:pt x="8276" y="17446"/>
                  <a:pt x="8275" y="17446"/>
                </a:cubicBezTo>
                <a:cubicBezTo>
                  <a:pt x="8263" y="17470"/>
                  <a:pt x="8253" y="17489"/>
                  <a:pt x="8241" y="17512"/>
                </a:cubicBezTo>
                <a:cubicBezTo>
                  <a:pt x="8229" y="17539"/>
                  <a:pt x="8222" y="17559"/>
                  <a:pt x="8207" y="17591"/>
                </a:cubicBezTo>
                <a:cubicBezTo>
                  <a:pt x="8170" y="17665"/>
                  <a:pt x="8128" y="17754"/>
                  <a:pt x="8075" y="17853"/>
                </a:cubicBezTo>
                <a:cubicBezTo>
                  <a:pt x="7906" y="18163"/>
                  <a:pt x="7690" y="18586"/>
                  <a:pt x="7599" y="18797"/>
                </a:cubicBezTo>
                <a:cubicBezTo>
                  <a:pt x="7566" y="18873"/>
                  <a:pt x="7545" y="18931"/>
                  <a:pt x="7525" y="18984"/>
                </a:cubicBezTo>
                <a:cubicBezTo>
                  <a:pt x="7511" y="19020"/>
                  <a:pt x="7498" y="19053"/>
                  <a:pt x="7490" y="19082"/>
                </a:cubicBezTo>
                <a:cubicBezTo>
                  <a:pt x="7477" y="19128"/>
                  <a:pt x="7467" y="19168"/>
                  <a:pt x="7467" y="19203"/>
                </a:cubicBezTo>
                <a:cubicBezTo>
                  <a:pt x="7467" y="19227"/>
                  <a:pt x="7473" y="19250"/>
                  <a:pt x="7479" y="19273"/>
                </a:cubicBezTo>
                <a:cubicBezTo>
                  <a:pt x="7480" y="19280"/>
                  <a:pt x="7483" y="19285"/>
                  <a:pt x="7485" y="19292"/>
                </a:cubicBezTo>
                <a:cubicBezTo>
                  <a:pt x="7491" y="19315"/>
                  <a:pt x="7497" y="19340"/>
                  <a:pt x="7507" y="19367"/>
                </a:cubicBezTo>
                <a:lnTo>
                  <a:pt x="7559" y="19488"/>
                </a:lnTo>
                <a:lnTo>
                  <a:pt x="7588" y="19540"/>
                </a:lnTo>
                <a:lnTo>
                  <a:pt x="7725" y="19189"/>
                </a:lnTo>
                <a:cubicBezTo>
                  <a:pt x="7760" y="19100"/>
                  <a:pt x="7788" y="19026"/>
                  <a:pt x="7817" y="18965"/>
                </a:cubicBezTo>
                <a:cubicBezTo>
                  <a:pt x="7836" y="18923"/>
                  <a:pt x="7857" y="18886"/>
                  <a:pt x="7874" y="18857"/>
                </a:cubicBezTo>
                <a:cubicBezTo>
                  <a:pt x="7879" y="18850"/>
                  <a:pt x="7881" y="18845"/>
                  <a:pt x="7886" y="18839"/>
                </a:cubicBezTo>
                <a:cubicBezTo>
                  <a:pt x="7909" y="18786"/>
                  <a:pt x="7935" y="18732"/>
                  <a:pt x="7960" y="18680"/>
                </a:cubicBezTo>
                <a:cubicBezTo>
                  <a:pt x="7970" y="18658"/>
                  <a:pt x="7989" y="18617"/>
                  <a:pt x="7989" y="18614"/>
                </a:cubicBezTo>
                <a:cubicBezTo>
                  <a:pt x="7989" y="18609"/>
                  <a:pt x="8021" y="18551"/>
                  <a:pt x="8058" y="18479"/>
                </a:cubicBezTo>
                <a:cubicBezTo>
                  <a:pt x="8058" y="18478"/>
                  <a:pt x="8057" y="18475"/>
                  <a:pt x="8058" y="18474"/>
                </a:cubicBezTo>
                <a:cubicBezTo>
                  <a:pt x="8059" y="18471"/>
                  <a:pt x="8062" y="18472"/>
                  <a:pt x="8063" y="18470"/>
                </a:cubicBezTo>
                <a:cubicBezTo>
                  <a:pt x="8064" y="18469"/>
                  <a:pt x="8063" y="18465"/>
                  <a:pt x="8063" y="18465"/>
                </a:cubicBezTo>
                <a:cubicBezTo>
                  <a:pt x="8066" y="18460"/>
                  <a:pt x="8067" y="18455"/>
                  <a:pt x="8069" y="18451"/>
                </a:cubicBezTo>
                <a:cubicBezTo>
                  <a:pt x="8104" y="18359"/>
                  <a:pt x="8164" y="18241"/>
                  <a:pt x="8247" y="18086"/>
                </a:cubicBezTo>
                <a:cubicBezTo>
                  <a:pt x="8331" y="17931"/>
                  <a:pt x="8411" y="17791"/>
                  <a:pt x="8470" y="17694"/>
                </a:cubicBezTo>
                <a:cubicBezTo>
                  <a:pt x="8485" y="17664"/>
                  <a:pt x="8497" y="17648"/>
                  <a:pt x="8510" y="17624"/>
                </a:cubicBezTo>
                <a:cubicBezTo>
                  <a:pt x="8511" y="17622"/>
                  <a:pt x="8510" y="17620"/>
                  <a:pt x="8510" y="17619"/>
                </a:cubicBezTo>
                <a:cubicBezTo>
                  <a:pt x="8514" y="17612"/>
                  <a:pt x="8512" y="17607"/>
                  <a:pt x="8516" y="17601"/>
                </a:cubicBezTo>
                <a:cubicBezTo>
                  <a:pt x="8520" y="17594"/>
                  <a:pt x="8524" y="17593"/>
                  <a:pt x="8527" y="17587"/>
                </a:cubicBezTo>
                <a:cubicBezTo>
                  <a:pt x="8547" y="17552"/>
                  <a:pt x="8569" y="17521"/>
                  <a:pt x="8585" y="17498"/>
                </a:cubicBezTo>
                <a:cubicBezTo>
                  <a:pt x="8638" y="17418"/>
                  <a:pt x="8672" y="17392"/>
                  <a:pt x="8711" y="17404"/>
                </a:cubicBezTo>
                <a:cubicBezTo>
                  <a:pt x="8753" y="17417"/>
                  <a:pt x="8751" y="17461"/>
                  <a:pt x="8699" y="17577"/>
                </a:cubicBezTo>
                <a:cubicBezTo>
                  <a:pt x="8697" y="17582"/>
                  <a:pt x="8690" y="17586"/>
                  <a:pt x="8688" y="17591"/>
                </a:cubicBezTo>
                <a:cubicBezTo>
                  <a:pt x="8687" y="17594"/>
                  <a:pt x="8689" y="17595"/>
                  <a:pt x="8688" y="17596"/>
                </a:cubicBezTo>
                <a:cubicBezTo>
                  <a:pt x="8658" y="17660"/>
                  <a:pt x="8627" y="17740"/>
                  <a:pt x="8591" y="17825"/>
                </a:cubicBezTo>
                <a:cubicBezTo>
                  <a:pt x="8567" y="17909"/>
                  <a:pt x="8532" y="18002"/>
                  <a:pt x="8487" y="18114"/>
                </a:cubicBezTo>
                <a:cubicBezTo>
                  <a:pt x="8446" y="18220"/>
                  <a:pt x="8407" y="18309"/>
                  <a:pt x="8367" y="18385"/>
                </a:cubicBezTo>
                <a:cubicBezTo>
                  <a:pt x="8351" y="18429"/>
                  <a:pt x="8334" y="18473"/>
                  <a:pt x="8327" y="18498"/>
                </a:cubicBezTo>
                <a:cubicBezTo>
                  <a:pt x="8283" y="18652"/>
                  <a:pt x="8224" y="19013"/>
                  <a:pt x="8195" y="19278"/>
                </a:cubicBezTo>
                <a:cubicBezTo>
                  <a:pt x="8185" y="19589"/>
                  <a:pt x="8194" y="19597"/>
                  <a:pt x="8270" y="19432"/>
                </a:cubicBezTo>
                <a:cubicBezTo>
                  <a:pt x="8318" y="19327"/>
                  <a:pt x="8409" y="19162"/>
                  <a:pt x="8516" y="18984"/>
                </a:cubicBezTo>
                <a:cubicBezTo>
                  <a:pt x="8518" y="18980"/>
                  <a:pt x="8520" y="18978"/>
                  <a:pt x="8522" y="18974"/>
                </a:cubicBezTo>
                <a:cubicBezTo>
                  <a:pt x="8746" y="18603"/>
                  <a:pt x="9035" y="18165"/>
                  <a:pt x="9164" y="18016"/>
                </a:cubicBezTo>
                <a:cubicBezTo>
                  <a:pt x="9277" y="17848"/>
                  <a:pt x="9354" y="17729"/>
                  <a:pt x="9399" y="17647"/>
                </a:cubicBezTo>
                <a:cubicBezTo>
                  <a:pt x="9407" y="17635"/>
                  <a:pt x="9412" y="17625"/>
                  <a:pt x="9416" y="17615"/>
                </a:cubicBezTo>
                <a:cubicBezTo>
                  <a:pt x="9419" y="17605"/>
                  <a:pt x="9422" y="17595"/>
                  <a:pt x="9421" y="17587"/>
                </a:cubicBezTo>
                <a:cubicBezTo>
                  <a:pt x="9421" y="17584"/>
                  <a:pt x="9416" y="17585"/>
                  <a:pt x="9416" y="17582"/>
                </a:cubicBezTo>
                <a:cubicBezTo>
                  <a:pt x="9415" y="17575"/>
                  <a:pt x="9414" y="17566"/>
                  <a:pt x="9410" y="17558"/>
                </a:cubicBezTo>
                <a:cubicBezTo>
                  <a:pt x="9409" y="17556"/>
                  <a:pt x="9406" y="17552"/>
                  <a:pt x="9404" y="17549"/>
                </a:cubicBezTo>
                <a:cubicBezTo>
                  <a:pt x="9398" y="17539"/>
                  <a:pt x="9394" y="17532"/>
                  <a:pt x="9381" y="17521"/>
                </a:cubicBezTo>
                <a:cubicBezTo>
                  <a:pt x="9368" y="17509"/>
                  <a:pt x="9351" y="17494"/>
                  <a:pt x="9330" y="17479"/>
                </a:cubicBezTo>
                <a:cubicBezTo>
                  <a:pt x="9305" y="17462"/>
                  <a:pt x="9269" y="17441"/>
                  <a:pt x="9232" y="17418"/>
                </a:cubicBezTo>
                <a:cubicBezTo>
                  <a:pt x="9146" y="17369"/>
                  <a:pt x="9107" y="17350"/>
                  <a:pt x="8974" y="17273"/>
                </a:cubicBezTo>
                <a:cubicBezTo>
                  <a:pt x="8923" y="17244"/>
                  <a:pt x="8889" y="17220"/>
                  <a:pt x="8843" y="17194"/>
                </a:cubicBezTo>
                <a:cubicBezTo>
                  <a:pt x="8683" y="17106"/>
                  <a:pt x="8548" y="17039"/>
                  <a:pt x="8510" y="17026"/>
                </a:cubicBezTo>
                <a:close/>
                <a:moveTo>
                  <a:pt x="5318" y="17647"/>
                </a:moveTo>
                <a:cubicBezTo>
                  <a:pt x="5315" y="17646"/>
                  <a:pt x="5310" y="17647"/>
                  <a:pt x="5301" y="17652"/>
                </a:cubicBezTo>
                <a:cubicBezTo>
                  <a:pt x="5298" y="17653"/>
                  <a:pt x="5294" y="17659"/>
                  <a:pt x="5290" y="17661"/>
                </a:cubicBezTo>
                <a:cubicBezTo>
                  <a:pt x="5277" y="17669"/>
                  <a:pt x="5263" y="17676"/>
                  <a:pt x="5244" y="17689"/>
                </a:cubicBezTo>
                <a:cubicBezTo>
                  <a:pt x="5209" y="17717"/>
                  <a:pt x="5181" y="17740"/>
                  <a:pt x="5141" y="17773"/>
                </a:cubicBezTo>
                <a:cubicBezTo>
                  <a:pt x="5066" y="17836"/>
                  <a:pt x="4997" y="17888"/>
                  <a:pt x="4940" y="17928"/>
                </a:cubicBezTo>
                <a:cubicBezTo>
                  <a:pt x="5005" y="17903"/>
                  <a:pt x="5059" y="17939"/>
                  <a:pt x="5055" y="17988"/>
                </a:cubicBezTo>
                <a:cubicBezTo>
                  <a:pt x="5056" y="17987"/>
                  <a:pt x="5053" y="17985"/>
                  <a:pt x="5055" y="17984"/>
                </a:cubicBezTo>
                <a:cubicBezTo>
                  <a:pt x="5073" y="17964"/>
                  <a:pt x="5090" y="17950"/>
                  <a:pt x="5112" y="17928"/>
                </a:cubicBezTo>
                <a:cubicBezTo>
                  <a:pt x="5145" y="17894"/>
                  <a:pt x="5188" y="17845"/>
                  <a:pt x="5227" y="17797"/>
                </a:cubicBezTo>
                <a:cubicBezTo>
                  <a:pt x="5228" y="17794"/>
                  <a:pt x="5225" y="17791"/>
                  <a:pt x="5227" y="17787"/>
                </a:cubicBezTo>
                <a:cubicBezTo>
                  <a:pt x="5239" y="17767"/>
                  <a:pt x="5261" y="17743"/>
                  <a:pt x="5284" y="17713"/>
                </a:cubicBezTo>
                <a:cubicBezTo>
                  <a:pt x="5304" y="17686"/>
                  <a:pt x="5314" y="17668"/>
                  <a:pt x="5318" y="17657"/>
                </a:cubicBezTo>
                <a:cubicBezTo>
                  <a:pt x="5319" y="17656"/>
                  <a:pt x="5324" y="17653"/>
                  <a:pt x="5324" y="17652"/>
                </a:cubicBezTo>
                <a:cubicBezTo>
                  <a:pt x="5325" y="17648"/>
                  <a:pt x="5320" y="17648"/>
                  <a:pt x="5318" y="17647"/>
                </a:cubicBezTo>
                <a:close/>
                <a:moveTo>
                  <a:pt x="9634" y="17675"/>
                </a:moveTo>
                <a:cubicBezTo>
                  <a:pt x="9625" y="17676"/>
                  <a:pt x="9613" y="17676"/>
                  <a:pt x="9605" y="17680"/>
                </a:cubicBezTo>
                <a:cubicBezTo>
                  <a:pt x="9598" y="17683"/>
                  <a:pt x="9595" y="17688"/>
                  <a:pt x="9588" y="17694"/>
                </a:cubicBezTo>
                <a:cubicBezTo>
                  <a:pt x="9586" y="17695"/>
                  <a:pt x="9583" y="17697"/>
                  <a:pt x="9582" y="17699"/>
                </a:cubicBezTo>
                <a:cubicBezTo>
                  <a:pt x="9568" y="17711"/>
                  <a:pt x="9555" y="17728"/>
                  <a:pt x="9536" y="17750"/>
                </a:cubicBezTo>
                <a:cubicBezTo>
                  <a:pt x="9533" y="17754"/>
                  <a:pt x="9528" y="17751"/>
                  <a:pt x="9525" y="17755"/>
                </a:cubicBezTo>
                <a:cubicBezTo>
                  <a:pt x="9466" y="17825"/>
                  <a:pt x="9359" y="17991"/>
                  <a:pt x="9238" y="18185"/>
                </a:cubicBezTo>
                <a:cubicBezTo>
                  <a:pt x="9203" y="18256"/>
                  <a:pt x="9157" y="18341"/>
                  <a:pt x="9095" y="18442"/>
                </a:cubicBezTo>
                <a:cubicBezTo>
                  <a:pt x="8830" y="18872"/>
                  <a:pt x="8424" y="19801"/>
                  <a:pt x="8424" y="19979"/>
                </a:cubicBezTo>
                <a:cubicBezTo>
                  <a:pt x="8424" y="20073"/>
                  <a:pt x="8512" y="20105"/>
                  <a:pt x="8585" y="20067"/>
                </a:cubicBezTo>
                <a:cubicBezTo>
                  <a:pt x="8592" y="20063"/>
                  <a:pt x="8601" y="20058"/>
                  <a:pt x="8608" y="20053"/>
                </a:cubicBezTo>
                <a:cubicBezTo>
                  <a:pt x="8626" y="20040"/>
                  <a:pt x="8642" y="20022"/>
                  <a:pt x="8654" y="19997"/>
                </a:cubicBezTo>
                <a:cubicBezTo>
                  <a:pt x="8677" y="19949"/>
                  <a:pt x="8752" y="19755"/>
                  <a:pt x="8820" y="19568"/>
                </a:cubicBezTo>
                <a:cubicBezTo>
                  <a:pt x="8827" y="19547"/>
                  <a:pt x="8835" y="19531"/>
                  <a:pt x="8843" y="19511"/>
                </a:cubicBezTo>
                <a:cubicBezTo>
                  <a:pt x="8851" y="19486"/>
                  <a:pt x="8866" y="19445"/>
                  <a:pt x="8866" y="19441"/>
                </a:cubicBezTo>
                <a:cubicBezTo>
                  <a:pt x="8866" y="19433"/>
                  <a:pt x="8909" y="19340"/>
                  <a:pt x="8963" y="19226"/>
                </a:cubicBezTo>
                <a:cubicBezTo>
                  <a:pt x="8964" y="19224"/>
                  <a:pt x="8962" y="19224"/>
                  <a:pt x="8963" y="19222"/>
                </a:cubicBezTo>
                <a:cubicBezTo>
                  <a:pt x="8964" y="19219"/>
                  <a:pt x="8967" y="19220"/>
                  <a:pt x="8969" y="19217"/>
                </a:cubicBezTo>
                <a:cubicBezTo>
                  <a:pt x="8970" y="19215"/>
                  <a:pt x="8968" y="19214"/>
                  <a:pt x="8969" y="19212"/>
                </a:cubicBezTo>
                <a:cubicBezTo>
                  <a:pt x="8970" y="19210"/>
                  <a:pt x="8973" y="19210"/>
                  <a:pt x="8974" y="19208"/>
                </a:cubicBezTo>
                <a:cubicBezTo>
                  <a:pt x="8977" y="19204"/>
                  <a:pt x="8978" y="19198"/>
                  <a:pt x="8980" y="19194"/>
                </a:cubicBezTo>
                <a:cubicBezTo>
                  <a:pt x="8999" y="19156"/>
                  <a:pt x="9010" y="19125"/>
                  <a:pt x="9032" y="19082"/>
                </a:cubicBezTo>
                <a:cubicBezTo>
                  <a:pt x="9037" y="19071"/>
                  <a:pt x="9057" y="19043"/>
                  <a:pt x="9066" y="19026"/>
                </a:cubicBezTo>
                <a:cubicBezTo>
                  <a:pt x="9082" y="18995"/>
                  <a:pt x="9101" y="18963"/>
                  <a:pt x="9118" y="18932"/>
                </a:cubicBezTo>
                <a:cubicBezTo>
                  <a:pt x="9119" y="18930"/>
                  <a:pt x="9122" y="18925"/>
                  <a:pt x="9123" y="18923"/>
                </a:cubicBezTo>
                <a:cubicBezTo>
                  <a:pt x="9200" y="18785"/>
                  <a:pt x="9282" y="18645"/>
                  <a:pt x="9387" y="18488"/>
                </a:cubicBezTo>
                <a:cubicBezTo>
                  <a:pt x="9390" y="18481"/>
                  <a:pt x="9394" y="18473"/>
                  <a:pt x="9399" y="18465"/>
                </a:cubicBezTo>
                <a:cubicBezTo>
                  <a:pt x="9434" y="18396"/>
                  <a:pt x="9500" y="18298"/>
                  <a:pt x="9599" y="18166"/>
                </a:cubicBezTo>
                <a:cubicBezTo>
                  <a:pt x="9682" y="18055"/>
                  <a:pt x="9739" y="17980"/>
                  <a:pt x="9777" y="17923"/>
                </a:cubicBezTo>
                <a:cubicBezTo>
                  <a:pt x="9782" y="17915"/>
                  <a:pt x="9784" y="17911"/>
                  <a:pt x="9788" y="17904"/>
                </a:cubicBezTo>
                <a:cubicBezTo>
                  <a:pt x="9800" y="17886"/>
                  <a:pt x="9810" y="17867"/>
                  <a:pt x="9817" y="17853"/>
                </a:cubicBezTo>
                <a:cubicBezTo>
                  <a:pt x="9819" y="17847"/>
                  <a:pt x="9821" y="17844"/>
                  <a:pt x="9823" y="17839"/>
                </a:cubicBezTo>
                <a:cubicBezTo>
                  <a:pt x="9824" y="17835"/>
                  <a:pt x="9827" y="17829"/>
                  <a:pt x="9828" y="17825"/>
                </a:cubicBezTo>
                <a:cubicBezTo>
                  <a:pt x="9832" y="17813"/>
                  <a:pt x="9835" y="17805"/>
                  <a:pt x="9834" y="17797"/>
                </a:cubicBezTo>
                <a:cubicBezTo>
                  <a:pt x="9833" y="17786"/>
                  <a:pt x="9829" y="17777"/>
                  <a:pt x="9823" y="17769"/>
                </a:cubicBezTo>
                <a:cubicBezTo>
                  <a:pt x="9816" y="17760"/>
                  <a:pt x="9806" y="17753"/>
                  <a:pt x="9794" y="17745"/>
                </a:cubicBezTo>
                <a:cubicBezTo>
                  <a:pt x="9782" y="17738"/>
                  <a:pt x="9770" y="17726"/>
                  <a:pt x="9754" y="17717"/>
                </a:cubicBezTo>
                <a:cubicBezTo>
                  <a:pt x="9729" y="17703"/>
                  <a:pt x="9709" y="17697"/>
                  <a:pt x="9691" y="17689"/>
                </a:cubicBezTo>
                <a:cubicBezTo>
                  <a:pt x="9685" y="17687"/>
                  <a:pt x="9679" y="17682"/>
                  <a:pt x="9674" y="17680"/>
                </a:cubicBezTo>
                <a:cubicBezTo>
                  <a:pt x="9670" y="17679"/>
                  <a:pt x="9666" y="17676"/>
                  <a:pt x="9662" y="17675"/>
                </a:cubicBezTo>
                <a:cubicBezTo>
                  <a:pt x="9655" y="17674"/>
                  <a:pt x="9645" y="17676"/>
                  <a:pt x="9639" y="17675"/>
                </a:cubicBezTo>
                <a:cubicBezTo>
                  <a:pt x="9636" y="17675"/>
                  <a:pt x="9637" y="17675"/>
                  <a:pt x="9634" y="17675"/>
                </a:cubicBezTo>
                <a:close/>
                <a:moveTo>
                  <a:pt x="6029" y="17890"/>
                </a:moveTo>
                <a:cubicBezTo>
                  <a:pt x="6020" y="17894"/>
                  <a:pt x="6003" y="17907"/>
                  <a:pt x="5972" y="17932"/>
                </a:cubicBezTo>
                <a:cubicBezTo>
                  <a:pt x="5940" y="17957"/>
                  <a:pt x="5895" y="17994"/>
                  <a:pt x="5834" y="18044"/>
                </a:cubicBezTo>
                <a:cubicBezTo>
                  <a:pt x="5792" y="18079"/>
                  <a:pt x="5753" y="18112"/>
                  <a:pt x="5719" y="18138"/>
                </a:cubicBezTo>
                <a:cubicBezTo>
                  <a:pt x="5787" y="18092"/>
                  <a:pt x="5809" y="18114"/>
                  <a:pt x="5817" y="18287"/>
                </a:cubicBezTo>
                <a:cubicBezTo>
                  <a:pt x="5827" y="18255"/>
                  <a:pt x="5837" y="18224"/>
                  <a:pt x="5851" y="18194"/>
                </a:cubicBezTo>
                <a:cubicBezTo>
                  <a:pt x="5852" y="18193"/>
                  <a:pt x="5851" y="18190"/>
                  <a:pt x="5851" y="18189"/>
                </a:cubicBezTo>
                <a:cubicBezTo>
                  <a:pt x="5865" y="18160"/>
                  <a:pt x="5885" y="18132"/>
                  <a:pt x="5903" y="18105"/>
                </a:cubicBezTo>
                <a:cubicBezTo>
                  <a:pt x="5909" y="18092"/>
                  <a:pt x="5912" y="18080"/>
                  <a:pt x="5920" y="18068"/>
                </a:cubicBezTo>
                <a:lnTo>
                  <a:pt x="6029" y="17890"/>
                </a:lnTo>
                <a:close/>
                <a:moveTo>
                  <a:pt x="5295" y="17942"/>
                </a:moveTo>
                <a:cubicBezTo>
                  <a:pt x="5275" y="17964"/>
                  <a:pt x="5239" y="18013"/>
                  <a:pt x="5215" y="18063"/>
                </a:cubicBezTo>
                <a:cubicBezTo>
                  <a:pt x="5221" y="18119"/>
                  <a:pt x="5261" y="18142"/>
                  <a:pt x="5376" y="18143"/>
                </a:cubicBezTo>
                <a:cubicBezTo>
                  <a:pt x="5402" y="18143"/>
                  <a:pt x="5429" y="18145"/>
                  <a:pt x="5450" y="18147"/>
                </a:cubicBezTo>
                <a:cubicBezTo>
                  <a:pt x="5454" y="18141"/>
                  <a:pt x="5449" y="18129"/>
                  <a:pt x="5444" y="18114"/>
                </a:cubicBezTo>
                <a:cubicBezTo>
                  <a:pt x="5443" y="18111"/>
                  <a:pt x="5441" y="18105"/>
                  <a:pt x="5439" y="18100"/>
                </a:cubicBezTo>
                <a:cubicBezTo>
                  <a:pt x="5434" y="18092"/>
                  <a:pt x="5427" y="18081"/>
                  <a:pt x="5421" y="18072"/>
                </a:cubicBezTo>
                <a:cubicBezTo>
                  <a:pt x="5398" y="18044"/>
                  <a:pt x="5378" y="18018"/>
                  <a:pt x="5353" y="17993"/>
                </a:cubicBezTo>
                <a:cubicBezTo>
                  <a:pt x="5335" y="17975"/>
                  <a:pt x="5317" y="17960"/>
                  <a:pt x="5301" y="17946"/>
                </a:cubicBezTo>
                <a:cubicBezTo>
                  <a:pt x="5299" y="17944"/>
                  <a:pt x="5298" y="17944"/>
                  <a:pt x="5295" y="17942"/>
                </a:cubicBezTo>
                <a:close/>
                <a:moveTo>
                  <a:pt x="10172" y="18044"/>
                </a:moveTo>
                <a:cubicBezTo>
                  <a:pt x="10152" y="18045"/>
                  <a:pt x="10137" y="18048"/>
                  <a:pt x="10121" y="18054"/>
                </a:cubicBezTo>
                <a:cubicBezTo>
                  <a:pt x="10094" y="18068"/>
                  <a:pt x="10073" y="18087"/>
                  <a:pt x="10052" y="18114"/>
                </a:cubicBezTo>
                <a:cubicBezTo>
                  <a:pt x="10051" y="18115"/>
                  <a:pt x="10046" y="18118"/>
                  <a:pt x="10046" y="18119"/>
                </a:cubicBezTo>
                <a:cubicBezTo>
                  <a:pt x="10043" y="18126"/>
                  <a:pt x="10040" y="18132"/>
                  <a:pt x="10035" y="18138"/>
                </a:cubicBezTo>
                <a:cubicBezTo>
                  <a:pt x="10019" y="18161"/>
                  <a:pt x="10008" y="18185"/>
                  <a:pt x="9995" y="18217"/>
                </a:cubicBezTo>
                <a:cubicBezTo>
                  <a:pt x="9992" y="18224"/>
                  <a:pt x="9976" y="18254"/>
                  <a:pt x="9972" y="18264"/>
                </a:cubicBezTo>
                <a:cubicBezTo>
                  <a:pt x="9944" y="18329"/>
                  <a:pt x="9898" y="18444"/>
                  <a:pt x="9846" y="18563"/>
                </a:cubicBezTo>
                <a:cubicBezTo>
                  <a:pt x="9823" y="18625"/>
                  <a:pt x="9797" y="18691"/>
                  <a:pt x="9765" y="18764"/>
                </a:cubicBezTo>
                <a:cubicBezTo>
                  <a:pt x="9402" y="19605"/>
                  <a:pt x="9224" y="20385"/>
                  <a:pt x="9399" y="20385"/>
                </a:cubicBezTo>
                <a:cubicBezTo>
                  <a:pt x="9482" y="20385"/>
                  <a:pt x="9643" y="20067"/>
                  <a:pt x="9731" y="19722"/>
                </a:cubicBezTo>
                <a:cubicBezTo>
                  <a:pt x="9752" y="19640"/>
                  <a:pt x="9775" y="19569"/>
                  <a:pt x="9800" y="19516"/>
                </a:cubicBezTo>
                <a:cubicBezTo>
                  <a:pt x="9858" y="19289"/>
                  <a:pt x="9927" y="19093"/>
                  <a:pt x="10040" y="18839"/>
                </a:cubicBezTo>
                <a:cubicBezTo>
                  <a:pt x="10107" y="18689"/>
                  <a:pt x="10181" y="18504"/>
                  <a:pt x="10207" y="18428"/>
                </a:cubicBezTo>
                <a:cubicBezTo>
                  <a:pt x="10232" y="18351"/>
                  <a:pt x="10266" y="18271"/>
                  <a:pt x="10281" y="18255"/>
                </a:cubicBezTo>
                <a:cubicBezTo>
                  <a:pt x="10306" y="18227"/>
                  <a:pt x="10308" y="18232"/>
                  <a:pt x="10333" y="18269"/>
                </a:cubicBezTo>
                <a:cubicBezTo>
                  <a:pt x="10353" y="18300"/>
                  <a:pt x="10357" y="18342"/>
                  <a:pt x="10338" y="18409"/>
                </a:cubicBezTo>
                <a:cubicBezTo>
                  <a:pt x="10336" y="18419"/>
                  <a:pt x="10335" y="18427"/>
                  <a:pt x="10333" y="18437"/>
                </a:cubicBezTo>
                <a:cubicBezTo>
                  <a:pt x="10325" y="18463"/>
                  <a:pt x="10288" y="18542"/>
                  <a:pt x="10252" y="18610"/>
                </a:cubicBezTo>
                <a:cubicBezTo>
                  <a:pt x="10240" y="18636"/>
                  <a:pt x="10233" y="18659"/>
                  <a:pt x="10218" y="18689"/>
                </a:cubicBezTo>
                <a:cubicBezTo>
                  <a:pt x="9993" y="19138"/>
                  <a:pt x="9941" y="19360"/>
                  <a:pt x="9966" y="19768"/>
                </a:cubicBezTo>
                <a:cubicBezTo>
                  <a:pt x="9966" y="19773"/>
                  <a:pt x="9966" y="19774"/>
                  <a:pt x="9966" y="19778"/>
                </a:cubicBezTo>
                <a:cubicBezTo>
                  <a:pt x="9967" y="19784"/>
                  <a:pt x="9965" y="19790"/>
                  <a:pt x="9966" y="19796"/>
                </a:cubicBezTo>
                <a:cubicBezTo>
                  <a:pt x="10041" y="20351"/>
                  <a:pt x="10075" y="20483"/>
                  <a:pt x="10126" y="20483"/>
                </a:cubicBezTo>
                <a:cubicBezTo>
                  <a:pt x="10152" y="20483"/>
                  <a:pt x="10177" y="20255"/>
                  <a:pt x="10184" y="19974"/>
                </a:cubicBezTo>
                <a:cubicBezTo>
                  <a:pt x="10184" y="19961"/>
                  <a:pt x="10183" y="19949"/>
                  <a:pt x="10184" y="19937"/>
                </a:cubicBezTo>
                <a:cubicBezTo>
                  <a:pt x="10184" y="19935"/>
                  <a:pt x="10184" y="19932"/>
                  <a:pt x="10184" y="19932"/>
                </a:cubicBezTo>
                <a:cubicBezTo>
                  <a:pt x="10184" y="19883"/>
                  <a:pt x="10187" y="19838"/>
                  <a:pt x="10189" y="19796"/>
                </a:cubicBezTo>
                <a:cubicBezTo>
                  <a:pt x="10190" y="19783"/>
                  <a:pt x="10188" y="19767"/>
                  <a:pt x="10189" y="19754"/>
                </a:cubicBezTo>
                <a:cubicBezTo>
                  <a:pt x="10192" y="19714"/>
                  <a:pt x="10202" y="19667"/>
                  <a:pt x="10207" y="19628"/>
                </a:cubicBezTo>
                <a:cubicBezTo>
                  <a:pt x="10207" y="19627"/>
                  <a:pt x="10206" y="19625"/>
                  <a:pt x="10207" y="19624"/>
                </a:cubicBezTo>
                <a:cubicBezTo>
                  <a:pt x="10234" y="19344"/>
                  <a:pt x="10279" y="19098"/>
                  <a:pt x="10333" y="18970"/>
                </a:cubicBezTo>
                <a:cubicBezTo>
                  <a:pt x="10371" y="18817"/>
                  <a:pt x="10418" y="18649"/>
                  <a:pt x="10476" y="18456"/>
                </a:cubicBezTo>
                <a:cubicBezTo>
                  <a:pt x="10511" y="18338"/>
                  <a:pt x="10545" y="18227"/>
                  <a:pt x="10545" y="18208"/>
                </a:cubicBezTo>
                <a:cubicBezTo>
                  <a:pt x="10545" y="18190"/>
                  <a:pt x="10505" y="18159"/>
                  <a:pt x="10459" y="18128"/>
                </a:cubicBezTo>
                <a:cubicBezTo>
                  <a:pt x="10411" y="18107"/>
                  <a:pt x="10367" y="18085"/>
                  <a:pt x="10327" y="18072"/>
                </a:cubicBezTo>
                <a:cubicBezTo>
                  <a:pt x="10268" y="18053"/>
                  <a:pt x="10213" y="18044"/>
                  <a:pt x="10172" y="18044"/>
                </a:cubicBezTo>
                <a:close/>
                <a:moveTo>
                  <a:pt x="14304" y="18227"/>
                </a:moveTo>
                <a:lnTo>
                  <a:pt x="14281" y="18250"/>
                </a:lnTo>
                <a:lnTo>
                  <a:pt x="14287" y="18255"/>
                </a:lnTo>
                <a:lnTo>
                  <a:pt x="14304" y="18227"/>
                </a:lnTo>
                <a:close/>
                <a:moveTo>
                  <a:pt x="9788" y="18269"/>
                </a:moveTo>
                <a:cubicBezTo>
                  <a:pt x="9770" y="18284"/>
                  <a:pt x="9756" y="18301"/>
                  <a:pt x="9737" y="18320"/>
                </a:cubicBezTo>
                <a:cubicBezTo>
                  <a:pt x="9731" y="18326"/>
                  <a:pt x="9720" y="18333"/>
                  <a:pt x="9714" y="18339"/>
                </a:cubicBezTo>
                <a:cubicBezTo>
                  <a:pt x="9692" y="18361"/>
                  <a:pt x="9672" y="18384"/>
                  <a:pt x="9651" y="18409"/>
                </a:cubicBezTo>
                <a:cubicBezTo>
                  <a:pt x="9630" y="18434"/>
                  <a:pt x="9620" y="18447"/>
                  <a:pt x="9593" y="18479"/>
                </a:cubicBezTo>
                <a:cubicBezTo>
                  <a:pt x="9334" y="18794"/>
                  <a:pt x="9156" y="19120"/>
                  <a:pt x="9043" y="19479"/>
                </a:cubicBezTo>
                <a:cubicBezTo>
                  <a:pt x="9032" y="19556"/>
                  <a:pt x="9010" y="19645"/>
                  <a:pt x="8980" y="19782"/>
                </a:cubicBezTo>
                <a:cubicBezTo>
                  <a:pt x="8925" y="20040"/>
                  <a:pt x="8928" y="20123"/>
                  <a:pt x="8992" y="20175"/>
                </a:cubicBezTo>
                <a:cubicBezTo>
                  <a:pt x="9057" y="20228"/>
                  <a:pt x="9087" y="20183"/>
                  <a:pt x="9146" y="19918"/>
                </a:cubicBezTo>
                <a:cubicBezTo>
                  <a:pt x="9227" y="19559"/>
                  <a:pt x="9668" y="18433"/>
                  <a:pt x="9777" y="18306"/>
                </a:cubicBezTo>
                <a:cubicBezTo>
                  <a:pt x="9784" y="18290"/>
                  <a:pt x="9791" y="18277"/>
                  <a:pt x="9794" y="18269"/>
                </a:cubicBezTo>
                <a:cubicBezTo>
                  <a:pt x="9793" y="18270"/>
                  <a:pt x="9789" y="18268"/>
                  <a:pt x="9788" y="18269"/>
                </a:cubicBezTo>
                <a:close/>
                <a:moveTo>
                  <a:pt x="10676" y="18269"/>
                </a:moveTo>
                <a:cubicBezTo>
                  <a:pt x="10670" y="18270"/>
                  <a:pt x="10668" y="18271"/>
                  <a:pt x="10665" y="18278"/>
                </a:cubicBezTo>
                <a:cubicBezTo>
                  <a:pt x="10638" y="18333"/>
                  <a:pt x="10490" y="18939"/>
                  <a:pt x="10447" y="19175"/>
                </a:cubicBezTo>
                <a:cubicBezTo>
                  <a:pt x="10447" y="19177"/>
                  <a:pt x="10447" y="19179"/>
                  <a:pt x="10447" y="19180"/>
                </a:cubicBezTo>
                <a:cubicBezTo>
                  <a:pt x="10453" y="19338"/>
                  <a:pt x="10458" y="19543"/>
                  <a:pt x="10453" y="19811"/>
                </a:cubicBezTo>
                <a:cubicBezTo>
                  <a:pt x="10444" y="20331"/>
                  <a:pt x="10458" y="20784"/>
                  <a:pt x="10487" y="20820"/>
                </a:cubicBezTo>
                <a:cubicBezTo>
                  <a:pt x="10525" y="20865"/>
                  <a:pt x="10570" y="20825"/>
                  <a:pt x="10642" y="20675"/>
                </a:cubicBezTo>
                <a:cubicBezTo>
                  <a:pt x="10661" y="20635"/>
                  <a:pt x="10674" y="20607"/>
                  <a:pt x="10688" y="20581"/>
                </a:cubicBezTo>
                <a:cubicBezTo>
                  <a:pt x="10699" y="20555"/>
                  <a:pt x="10707" y="20533"/>
                  <a:pt x="10717" y="20516"/>
                </a:cubicBezTo>
                <a:cubicBezTo>
                  <a:pt x="10719" y="20512"/>
                  <a:pt x="10726" y="20505"/>
                  <a:pt x="10728" y="20502"/>
                </a:cubicBezTo>
                <a:lnTo>
                  <a:pt x="10751" y="20460"/>
                </a:lnTo>
                <a:lnTo>
                  <a:pt x="10774" y="20479"/>
                </a:lnTo>
                <a:cubicBezTo>
                  <a:pt x="10788" y="20485"/>
                  <a:pt x="10803" y="20503"/>
                  <a:pt x="10831" y="20535"/>
                </a:cubicBezTo>
                <a:cubicBezTo>
                  <a:pt x="10836" y="20539"/>
                  <a:pt x="10843" y="20540"/>
                  <a:pt x="10848" y="20544"/>
                </a:cubicBezTo>
                <a:cubicBezTo>
                  <a:pt x="10899" y="20586"/>
                  <a:pt x="10918" y="20615"/>
                  <a:pt x="10906" y="20670"/>
                </a:cubicBezTo>
                <a:cubicBezTo>
                  <a:pt x="10939" y="20749"/>
                  <a:pt x="11053" y="20919"/>
                  <a:pt x="11112" y="20974"/>
                </a:cubicBezTo>
                <a:cubicBezTo>
                  <a:pt x="11149" y="21008"/>
                  <a:pt x="11209" y="21050"/>
                  <a:pt x="11244" y="21067"/>
                </a:cubicBezTo>
                <a:cubicBezTo>
                  <a:pt x="11278" y="21085"/>
                  <a:pt x="11312" y="21100"/>
                  <a:pt x="11318" y="21100"/>
                </a:cubicBezTo>
                <a:cubicBezTo>
                  <a:pt x="11325" y="21100"/>
                  <a:pt x="11305" y="21037"/>
                  <a:pt x="11272" y="20960"/>
                </a:cubicBezTo>
                <a:cubicBezTo>
                  <a:pt x="11258" y="20926"/>
                  <a:pt x="11242" y="20878"/>
                  <a:pt x="11227" y="20834"/>
                </a:cubicBezTo>
                <a:cubicBezTo>
                  <a:pt x="11226" y="20832"/>
                  <a:pt x="11221" y="20831"/>
                  <a:pt x="11221" y="20829"/>
                </a:cubicBezTo>
                <a:cubicBezTo>
                  <a:pt x="11220" y="20827"/>
                  <a:pt x="11222" y="20826"/>
                  <a:pt x="11221" y="20824"/>
                </a:cubicBezTo>
                <a:cubicBezTo>
                  <a:pt x="11216" y="20810"/>
                  <a:pt x="11214" y="20801"/>
                  <a:pt x="11209" y="20787"/>
                </a:cubicBezTo>
                <a:cubicBezTo>
                  <a:pt x="11209" y="20786"/>
                  <a:pt x="11204" y="20783"/>
                  <a:pt x="11204" y="20782"/>
                </a:cubicBezTo>
                <a:cubicBezTo>
                  <a:pt x="11199" y="20777"/>
                  <a:pt x="11196" y="20774"/>
                  <a:pt x="11192" y="20768"/>
                </a:cubicBezTo>
                <a:cubicBezTo>
                  <a:pt x="11180" y="20752"/>
                  <a:pt x="11169" y="20732"/>
                  <a:pt x="11158" y="20708"/>
                </a:cubicBezTo>
                <a:cubicBezTo>
                  <a:pt x="11148" y="20686"/>
                  <a:pt x="11138" y="20660"/>
                  <a:pt x="11129" y="20633"/>
                </a:cubicBezTo>
                <a:cubicBezTo>
                  <a:pt x="11115" y="20592"/>
                  <a:pt x="11102" y="20545"/>
                  <a:pt x="11089" y="20493"/>
                </a:cubicBezTo>
                <a:cubicBezTo>
                  <a:pt x="11070" y="20411"/>
                  <a:pt x="11052" y="20312"/>
                  <a:pt x="11038" y="20208"/>
                </a:cubicBezTo>
                <a:cubicBezTo>
                  <a:pt x="11036" y="20201"/>
                  <a:pt x="11033" y="20195"/>
                  <a:pt x="11032" y="20189"/>
                </a:cubicBezTo>
                <a:cubicBezTo>
                  <a:pt x="10972" y="19881"/>
                  <a:pt x="10959" y="19535"/>
                  <a:pt x="10980" y="19114"/>
                </a:cubicBezTo>
                <a:lnTo>
                  <a:pt x="10980" y="18446"/>
                </a:lnTo>
                <a:cubicBezTo>
                  <a:pt x="10954" y="18418"/>
                  <a:pt x="10907" y="18383"/>
                  <a:pt x="10831" y="18339"/>
                </a:cubicBezTo>
                <a:cubicBezTo>
                  <a:pt x="10730" y="18280"/>
                  <a:pt x="10695" y="18263"/>
                  <a:pt x="10676" y="18269"/>
                </a:cubicBezTo>
                <a:close/>
                <a:moveTo>
                  <a:pt x="6470" y="18413"/>
                </a:moveTo>
                <a:lnTo>
                  <a:pt x="6378" y="18498"/>
                </a:lnTo>
                <a:cubicBezTo>
                  <a:pt x="6337" y="18539"/>
                  <a:pt x="6296" y="18583"/>
                  <a:pt x="6252" y="18628"/>
                </a:cubicBezTo>
                <a:cubicBezTo>
                  <a:pt x="6244" y="18637"/>
                  <a:pt x="6241" y="18641"/>
                  <a:pt x="6235" y="18647"/>
                </a:cubicBezTo>
                <a:cubicBezTo>
                  <a:pt x="6234" y="18649"/>
                  <a:pt x="6231" y="18650"/>
                  <a:pt x="6229" y="18652"/>
                </a:cubicBezTo>
                <a:cubicBezTo>
                  <a:pt x="6222" y="18659"/>
                  <a:pt x="6220" y="18658"/>
                  <a:pt x="6212" y="18666"/>
                </a:cubicBezTo>
                <a:cubicBezTo>
                  <a:pt x="6171" y="18709"/>
                  <a:pt x="6143" y="18742"/>
                  <a:pt x="6115" y="18769"/>
                </a:cubicBezTo>
                <a:cubicBezTo>
                  <a:pt x="6164" y="18751"/>
                  <a:pt x="6196" y="18773"/>
                  <a:pt x="6212" y="18843"/>
                </a:cubicBezTo>
                <a:cubicBezTo>
                  <a:pt x="6215" y="18838"/>
                  <a:pt x="6221" y="18835"/>
                  <a:pt x="6224" y="18829"/>
                </a:cubicBezTo>
                <a:cubicBezTo>
                  <a:pt x="6227" y="18822"/>
                  <a:pt x="6232" y="18813"/>
                  <a:pt x="6235" y="18806"/>
                </a:cubicBezTo>
                <a:cubicBezTo>
                  <a:pt x="6243" y="18791"/>
                  <a:pt x="6249" y="18776"/>
                  <a:pt x="6258" y="18759"/>
                </a:cubicBezTo>
                <a:cubicBezTo>
                  <a:pt x="6275" y="18729"/>
                  <a:pt x="6293" y="18697"/>
                  <a:pt x="6315" y="18661"/>
                </a:cubicBezTo>
                <a:lnTo>
                  <a:pt x="6470" y="18413"/>
                </a:lnTo>
                <a:close/>
                <a:moveTo>
                  <a:pt x="13983" y="18428"/>
                </a:moveTo>
                <a:lnTo>
                  <a:pt x="13645" y="18540"/>
                </a:lnTo>
                <a:cubicBezTo>
                  <a:pt x="13639" y="18542"/>
                  <a:pt x="13633" y="18547"/>
                  <a:pt x="13628" y="18549"/>
                </a:cubicBezTo>
                <a:cubicBezTo>
                  <a:pt x="13626" y="18551"/>
                  <a:pt x="13623" y="18552"/>
                  <a:pt x="13622" y="18554"/>
                </a:cubicBezTo>
                <a:cubicBezTo>
                  <a:pt x="13613" y="18576"/>
                  <a:pt x="13965" y="19329"/>
                  <a:pt x="14081" y="19535"/>
                </a:cubicBezTo>
                <a:cubicBezTo>
                  <a:pt x="14084" y="19541"/>
                  <a:pt x="14088" y="19552"/>
                  <a:pt x="14092" y="19558"/>
                </a:cubicBezTo>
                <a:cubicBezTo>
                  <a:pt x="14112" y="19581"/>
                  <a:pt x="14130" y="19602"/>
                  <a:pt x="14155" y="19638"/>
                </a:cubicBezTo>
                <a:cubicBezTo>
                  <a:pt x="14190" y="19686"/>
                  <a:pt x="14229" y="19748"/>
                  <a:pt x="14275" y="19820"/>
                </a:cubicBezTo>
                <a:cubicBezTo>
                  <a:pt x="14319" y="19887"/>
                  <a:pt x="14362" y="19945"/>
                  <a:pt x="14401" y="20002"/>
                </a:cubicBezTo>
                <a:cubicBezTo>
                  <a:pt x="14416" y="20023"/>
                  <a:pt x="14427" y="20043"/>
                  <a:pt x="14442" y="20063"/>
                </a:cubicBezTo>
                <a:cubicBezTo>
                  <a:pt x="14465" y="20097"/>
                  <a:pt x="14488" y="20131"/>
                  <a:pt x="14510" y="20161"/>
                </a:cubicBezTo>
                <a:cubicBezTo>
                  <a:pt x="14525" y="20180"/>
                  <a:pt x="14543" y="20195"/>
                  <a:pt x="14556" y="20212"/>
                </a:cubicBezTo>
                <a:cubicBezTo>
                  <a:pt x="14578" y="20240"/>
                  <a:pt x="14593" y="20264"/>
                  <a:pt x="14613" y="20287"/>
                </a:cubicBezTo>
                <a:cubicBezTo>
                  <a:pt x="14624" y="20299"/>
                  <a:pt x="14638" y="20314"/>
                  <a:pt x="14648" y="20324"/>
                </a:cubicBezTo>
                <a:cubicBezTo>
                  <a:pt x="14677" y="20356"/>
                  <a:pt x="14703" y="20387"/>
                  <a:pt x="14728" y="20409"/>
                </a:cubicBezTo>
                <a:cubicBezTo>
                  <a:pt x="14772" y="20446"/>
                  <a:pt x="14811" y="20465"/>
                  <a:pt x="14843" y="20469"/>
                </a:cubicBezTo>
                <a:cubicBezTo>
                  <a:pt x="14851" y="20470"/>
                  <a:pt x="14859" y="20470"/>
                  <a:pt x="14866" y="20469"/>
                </a:cubicBezTo>
                <a:cubicBezTo>
                  <a:pt x="14873" y="20468"/>
                  <a:pt x="14882" y="20468"/>
                  <a:pt x="14889" y="20465"/>
                </a:cubicBezTo>
                <a:cubicBezTo>
                  <a:pt x="14897" y="20460"/>
                  <a:pt x="14901" y="20452"/>
                  <a:pt x="14906" y="20446"/>
                </a:cubicBezTo>
                <a:cubicBezTo>
                  <a:pt x="14907" y="20444"/>
                  <a:pt x="14910" y="20443"/>
                  <a:pt x="14911" y="20441"/>
                </a:cubicBezTo>
                <a:cubicBezTo>
                  <a:pt x="14915" y="20435"/>
                  <a:pt x="14917" y="20427"/>
                  <a:pt x="14917" y="20418"/>
                </a:cubicBezTo>
                <a:cubicBezTo>
                  <a:pt x="14917" y="20410"/>
                  <a:pt x="14915" y="20400"/>
                  <a:pt x="14911" y="20390"/>
                </a:cubicBezTo>
                <a:cubicBezTo>
                  <a:pt x="14906" y="20374"/>
                  <a:pt x="14896" y="20355"/>
                  <a:pt x="14883" y="20334"/>
                </a:cubicBezTo>
                <a:cubicBezTo>
                  <a:pt x="14869" y="20310"/>
                  <a:pt x="14850" y="20282"/>
                  <a:pt x="14825" y="20250"/>
                </a:cubicBezTo>
                <a:cubicBezTo>
                  <a:pt x="14788" y="20200"/>
                  <a:pt x="14765" y="20162"/>
                  <a:pt x="14751" y="20128"/>
                </a:cubicBezTo>
                <a:cubicBezTo>
                  <a:pt x="14747" y="20122"/>
                  <a:pt x="14744" y="20116"/>
                  <a:pt x="14740" y="20110"/>
                </a:cubicBezTo>
                <a:cubicBezTo>
                  <a:pt x="14739" y="20109"/>
                  <a:pt x="14740" y="20106"/>
                  <a:pt x="14740" y="20105"/>
                </a:cubicBezTo>
                <a:cubicBezTo>
                  <a:pt x="14705" y="20053"/>
                  <a:pt x="14672" y="19999"/>
                  <a:pt x="14642" y="19951"/>
                </a:cubicBezTo>
                <a:cubicBezTo>
                  <a:pt x="14613" y="19902"/>
                  <a:pt x="14584" y="19862"/>
                  <a:pt x="14568" y="19829"/>
                </a:cubicBezTo>
                <a:cubicBezTo>
                  <a:pt x="14553" y="19801"/>
                  <a:pt x="14518" y="19729"/>
                  <a:pt x="14487" y="19670"/>
                </a:cubicBezTo>
                <a:cubicBezTo>
                  <a:pt x="14452" y="19603"/>
                  <a:pt x="14421" y="19528"/>
                  <a:pt x="14379" y="19427"/>
                </a:cubicBezTo>
                <a:cubicBezTo>
                  <a:pt x="14378" y="19426"/>
                  <a:pt x="14379" y="19424"/>
                  <a:pt x="14379" y="19423"/>
                </a:cubicBezTo>
                <a:cubicBezTo>
                  <a:pt x="14300" y="19249"/>
                  <a:pt x="14224" y="19068"/>
                  <a:pt x="14155" y="18876"/>
                </a:cubicBezTo>
                <a:cubicBezTo>
                  <a:pt x="14125" y="18794"/>
                  <a:pt x="14076" y="18659"/>
                  <a:pt x="14046" y="18577"/>
                </a:cubicBezTo>
                <a:cubicBezTo>
                  <a:pt x="14017" y="18497"/>
                  <a:pt x="13989" y="18434"/>
                  <a:pt x="13983" y="18428"/>
                </a:cubicBezTo>
                <a:close/>
                <a:moveTo>
                  <a:pt x="14103" y="18484"/>
                </a:moveTo>
                <a:cubicBezTo>
                  <a:pt x="14099" y="18495"/>
                  <a:pt x="14126" y="18582"/>
                  <a:pt x="14161" y="18680"/>
                </a:cubicBezTo>
                <a:cubicBezTo>
                  <a:pt x="14344" y="19193"/>
                  <a:pt x="14585" y="19666"/>
                  <a:pt x="14854" y="20030"/>
                </a:cubicBezTo>
                <a:cubicBezTo>
                  <a:pt x="14869" y="20042"/>
                  <a:pt x="14884" y="20055"/>
                  <a:pt x="14900" y="20077"/>
                </a:cubicBezTo>
                <a:cubicBezTo>
                  <a:pt x="14914" y="20095"/>
                  <a:pt x="14928" y="20108"/>
                  <a:pt x="14940" y="20119"/>
                </a:cubicBezTo>
                <a:cubicBezTo>
                  <a:pt x="14943" y="20122"/>
                  <a:pt x="14948" y="20126"/>
                  <a:pt x="14952" y="20128"/>
                </a:cubicBezTo>
                <a:cubicBezTo>
                  <a:pt x="14960" y="20135"/>
                  <a:pt x="14966" y="20139"/>
                  <a:pt x="14974" y="20142"/>
                </a:cubicBezTo>
                <a:cubicBezTo>
                  <a:pt x="14978" y="20144"/>
                  <a:pt x="14982" y="20146"/>
                  <a:pt x="14986" y="20147"/>
                </a:cubicBezTo>
                <a:cubicBezTo>
                  <a:pt x="14988" y="20147"/>
                  <a:pt x="14989" y="20147"/>
                  <a:pt x="14992" y="20147"/>
                </a:cubicBezTo>
                <a:cubicBezTo>
                  <a:pt x="15000" y="20148"/>
                  <a:pt x="15012" y="20149"/>
                  <a:pt x="15020" y="20147"/>
                </a:cubicBezTo>
                <a:cubicBezTo>
                  <a:pt x="15034" y="20143"/>
                  <a:pt x="15045" y="20134"/>
                  <a:pt x="15060" y="20124"/>
                </a:cubicBezTo>
                <a:cubicBezTo>
                  <a:pt x="15090" y="20103"/>
                  <a:pt x="15117" y="20095"/>
                  <a:pt x="15141" y="20096"/>
                </a:cubicBezTo>
                <a:cubicBezTo>
                  <a:pt x="15165" y="20096"/>
                  <a:pt x="15189" y="20107"/>
                  <a:pt x="15215" y="20128"/>
                </a:cubicBezTo>
                <a:cubicBezTo>
                  <a:pt x="15225" y="20137"/>
                  <a:pt x="15235" y="20140"/>
                  <a:pt x="15250" y="20147"/>
                </a:cubicBezTo>
                <a:cubicBezTo>
                  <a:pt x="15264" y="20153"/>
                  <a:pt x="15283" y="20161"/>
                  <a:pt x="15301" y="20166"/>
                </a:cubicBezTo>
                <a:cubicBezTo>
                  <a:pt x="15319" y="20170"/>
                  <a:pt x="15339" y="20172"/>
                  <a:pt x="15358" y="20175"/>
                </a:cubicBezTo>
                <a:cubicBezTo>
                  <a:pt x="15385" y="20179"/>
                  <a:pt x="15413" y="20184"/>
                  <a:pt x="15439" y="20184"/>
                </a:cubicBezTo>
                <a:cubicBezTo>
                  <a:pt x="15444" y="20184"/>
                  <a:pt x="15445" y="20184"/>
                  <a:pt x="15450" y="20184"/>
                </a:cubicBezTo>
                <a:cubicBezTo>
                  <a:pt x="15476" y="20184"/>
                  <a:pt x="15503" y="20179"/>
                  <a:pt x="15525" y="20175"/>
                </a:cubicBezTo>
                <a:cubicBezTo>
                  <a:pt x="15540" y="20172"/>
                  <a:pt x="15553" y="20166"/>
                  <a:pt x="15565" y="20161"/>
                </a:cubicBezTo>
                <a:cubicBezTo>
                  <a:pt x="15576" y="20155"/>
                  <a:pt x="15582" y="20150"/>
                  <a:pt x="15588" y="20142"/>
                </a:cubicBezTo>
                <a:cubicBezTo>
                  <a:pt x="15590" y="20139"/>
                  <a:pt x="15595" y="20134"/>
                  <a:pt x="15593" y="20128"/>
                </a:cubicBezTo>
                <a:cubicBezTo>
                  <a:pt x="15592" y="20121"/>
                  <a:pt x="15584" y="20111"/>
                  <a:pt x="15576" y="20100"/>
                </a:cubicBezTo>
                <a:cubicBezTo>
                  <a:pt x="15570" y="20091"/>
                  <a:pt x="15563" y="20079"/>
                  <a:pt x="15553" y="20067"/>
                </a:cubicBezTo>
                <a:cubicBezTo>
                  <a:pt x="15547" y="20061"/>
                  <a:pt x="15537" y="20056"/>
                  <a:pt x="15530" y="20049"/>
                </a:cubicBezTo>
                <a:cubicBezTo>
                  <a:pt x="15528" y="20046"/>
                  <a:pt x="15527" y="20042"/>
                  <a:pt x="15525" y="20039"/>
                </a:cubicBezTo>
                <a:cubicBezTo>
                  <a:pt x="15497" y="20016"/>
                  <a:pt x="15472" y="19996"/>
                  <a:pt x="15439" y="19969"/>
                </a:cubicBezTo>
                <a:cubicBezTo>
                  <a:pt x="15359" y="19905"/>
                  <a:pt x="15289" y="19847"/>
                  <a:pt x="15221" y="19787"/>
                </a:cubicBezTo>
                <a:cubicBezTo>
                  <a:pt x="15210" y="19777"/>
                  <a:pt x="15198" y="19764"/>
                  <a:pt x="15187" y="19754"/>
                </a:cubicBezTo>
                <a:cubicBezTo>
                  <a:pt x="15185" y="19753"/>
                  <a:pt x="15188" y="19751"/>
                  <a:pt x="15187" y="19750"/>
                </a:cubicBezTo>
                <a:cubicBezTo>
                  <a:pt x="15124" y="19694"/>
                  <a:pt x="15065" y="19637"/>
                  <a:pt x="15009" y="19582"/>
                </a:cubicBezTo>
                <a:cubicBezTo>
                  <a:pt x="15008" y="19581"/>
                  <a:pt x="15004" y="19582"/>
                  <a:pt x="15003" y="19582"/>
                </a:cubicBezTo>
                <a:cubicBezTo>
                  <a:pt x="14992" y="19571"/>
                  <a:pt x="14977" y="19557"/>
                  <a:pt x="14969" y="19549"/>
                </a:cubicBezTo>
                <a:cubicBezTo>
                  <a:pt x="14940" y="19520"/>
                  <a:pt x="14908" y="19485"/>
                  <a:pt x="14877" y="19451"/>
                </a:cubicBezTo>
                <a:cubicBezTo>
                  <a:pt x="14875" y="19449"/>
                  <a:pt x="14873" y="19444"/>
                  <a:pt x="14871" y="19441"/>
                </a:cubicBezTo>
                <a:cubicBezTo>
                  <a:pt x="14870" y="19440"/>
                  <a:pt x="14867" y="19438"/>
                  <a:pt x="14866" y="19437"/>
                </a:cubicBezTo>
                <a:cubicBezTo>
                  <a:pt x="14858" y="19429"/>
                  <a:pt x="14850" y="19421"/>
                  <a:pt x="14843" y="19413"/>
                </a:cubicBezTo>
                <a:cubicBezTo>
                  <a:pt x="14835" y="19405"/>
                  <a:pt x="14827" y="19399"/>
                  <a:pt x="14820" y="19390"/>
                </a:cubicBezTo>
                <a:cubicBezTo>
                  <a:pt x="14805" y="19373"/>
                  <a:pt x="14788" y="19353"/>
                  <a:pt x="14768" y="19329"/>
                </a:cubicBezTo>
                <a:cubicBezTo>
                  <a:pt x="14766" y="19327"/>
                  <a:pt x="14764" y="19322"/>
                  <a:pt x="14762" y="19320"/>
                </a:cubicBezTo>
                <a:cubicBezTo>
                  <a:pt x="14745" y="19300"/>
                  <a:pt x="14729" y="19285"/>
                  <a:pt x="14711" y="19264"/>
                </a:cubicBezTo>
                <a:cubicBezTo>
                  <a:pt x="14702" y="19254"/>
                  <a:pt x="14691" y="19241"/>
                  <a:pt x="14682" y="19231"/>
                </a:cubicBezTo>
                <a:cubicBezTo>
                  <a:pt x="14634" y="19175"/>
                  <a:pt x="14590" y="19120"/>
                  <a:pt x="14545" y="19063"/>
                </a:cubicBezTo>
                <a:cubicBezTo>
                  <a:pt x="14544" y="19062"/>
                  <a:pt x="14545" y="19059"/>
                  <a:pt x="14545" y="19058"/>
                </a:cubicBezTo>
                <a:cubicBezTo>
                  <a:pt x="14544" y="19057"/>
                  <a:pt x="14539" y="19058"/>
                  <a:pt x="14539" y="19058"/>
                </a:cubicBezTo>
                <a:cubicBezTo>
                  <a:pt x="14539" y="19058"/>
                  <a:pt x="14534" y="19049"/>
                  <a:pt x="14533" y="19049"/>
                </a:cubicBezTo>
                <a:cubicBezTo>
                  <a:pt x="14525" y="19039"/>
                  <a:pt x="14517" y="19030"/>
                  <a:pt x="14510" y="19021"/>
                </a:cubicBezTo>
                <a:cubicBezTo>
                  <a:pt x="14498" y="19005"/>
                  <a:pt x="14483" y="18990"/>
                  <a:pt x="14470" y="18974"/>
                </a:cubicBezTo>
                <a:cubicBezTo>
                  <a:pt x="14448" y="18945"/>
                  <a:pt x="14429" y="18914"/>
                  <a:pt x="14407" y="18885"/>
                </a:cubicBezTo>
                <a:cubicBezTo>
                  <a:pt x="14385" y="18856"/>
                  <a:pt x="14365" y="18830"/>
                  <a:pt x="14344" y="18801"/>
                </a:cubicBezTo>
                <a:cubicBezTo>
                  <a:pt x="14343" y="18799"/>
                  <a:pt x="14340" y="18799"/>
                  <a:pt x="14338" y="18797"/>
                </a:cubicBezTo>
                <a:cubicBezTo>
                  <a:pt x="14336" y="18793"/>
                  <a:pt x="14335" y="18790"/>
                  <a:pt x="14333" y="18787"/>
                </a:cubicBezTo>
                <a:cubicBezTo>
                  <a:pt x="14293" y="18733"/>
                  <a:pt x="14262" y="18689"/>
                  <a:pt x="14230" y="18642"/>
                </a:cubicBezTo>
                <a:cubicBezTo>
                  <a:pt x="14213" y="18617"/>
                  <a:pt x="14195" y="18591"/>
                  <a:pt x="14178" y="18568"/>
                </a:cubicBezTo>
                <a:cubicBezTo>
                  <a:pt x="14175" y="18564"/>
                  <a:pt x="14175" y="18562"/>
                  <a:pt x="14172" y="18558"/>
                </a:cubicBezTo>
                <a:cubicBezTo>
                  <a:pt x="14167" y="18551"/>
                  <a:pt x="14159" y="18535"/>
                  <a:pt x="14155" y="18530"/>
                </a:cubicBezTo>
                <a:cubicBezTo>
                  <a:pt x="14154" y="18529"/>
                  <a:pt x="14151" y="18527"/>
                  <a:pt x="14149" y="18526"/>
                </a:cubicBezTo>
                <a:cubicBezTo>
                  <a:pt x="14134" y="18505"/>
                  <a:pt x="14123" y="18488"/>
                  <a:pt x="14115" y="18484"/>
                </a:cubicBezTo>
                <a:cubicBezTo>
                  <a:pt x="14111" y="18481"/>
                  <a:pt x="14105" y="18481"/>
                  <a:pt x="14103" y="18484"/>
                </a:cubicBezTo>
                <a:close/>
                <a:moveTo>
                  <a:pt x="11209" y="18591"/>
                </a:moveTo>
                <a:cubicBezTo>
                  <a:pt x="11205" y="18591"/>
                  <a:pt x="11202" y="18596"/>
                  <a:pt x="11198" y="18605"/>
                </a:cubicBezTo>
                <a:cubicBezTo>
                  <a:pt x="11193" y="18616"/>
                  <a:pt x="11190" y="18635"/>
                  <a:pt x="11187" y="18656"/>
                </a:cubicBezTo>
                <a:cubicBezTo>
                  <a:pt x="11181" y="18691"/>
                  <a:pt x="11178" y="18736"/>
                  <a:pt x="11175" y="18792"/>
                </a:cubicBezTo>
                <a:cubicBezTo>
                  <a:pt x="11172" y="18854"/>
                  <a:pt x="11169" y="18926"/>
                  <a:pt x="11169" y="19007"/>
                </a:cubicBezTo>
                <a:cubicBezTo>
                  <a:pt x="11170" y="19087"/>
                  <a:pt x="11172" y="19173"/>
                  <a:pt x="11175" y="19264"/>
                </a:cubicBezTo>
                <a:cubicBezTo>
                  <a:pt x="11178" y="19355"/>
                  <a:pt x="11181" y="19450"/>
                  <a:pt x="11187" y="19544"/>
                </a:cubicBezTo>
                <a:cubicBezTo>
                  <a:pt x="11192" y="19638"/>
                  <a:pt x="11196" y="19731"/>
                  <a:pt x="11204" y="19820"/>
                </a:cubicBezTo>
                <a:cubicBezTo>
                  <a:pt x="11219" y="19997"/>
                  <a:pt x="11244" y="20157"/>
                  <a:pt x="11267" y="20264"/>
                </a:cubicBezTo>
                <a:cubicBezTo>
                  <a:pt x="11299" y="20416"/>
                  <a:pt x="11317" y="20534"/>
                  <a:pt x="11324" y="20623"/>
                </a:cubicBezTo>
                <a:cubicBezTo>
                  <a:pt x="11409" y="20974"/>
                  <a:pt x="11503" y="21235"/>
                  <a:pt x="11582" y="21320"/>
                </a:cubicBezTo>
                <a:cubicBezTo>
                  <a:pt x="11646" y="21389"/>
                  <a:pt x="11658" y="21380"/>
                  <a:pt x="11765" y="21212"/>
                </a:cubicBezTo>
                <a:cubicBezTo>
                  <a:pt x="11784" y="21182"/>
                  <a:pt x="11800" y="21160"/>
                  <a:pt x="11811" y="21137"/>
                </a:cubicBezTo>
                <a:cubicBezTo>
                  <a:pt x="11824" y="21101"/>
                  <a:pt x="11812" y="20976"/>
                  <a:pt x="11783" y="20834"/>
                </a:cubicBezTo>
                <a:cubicBezTo>
                  <a:pt x="11761" y="20760"/>
                  <a:pt x="11740" y="20678"/>
                  <a:pt x="11725" y="20581"/>
                </a:cubicBezTo>
                <a:cubicBezTo>
                  <a:pt x="11683" y="20347"/>
                  <a:pt x="11663" y="19995"/>
                  <a:pt x="11662" y="19577"/>
                </a:cubicBezTo>
                <a:lnTo>
                  <a:pt x="11662" y="19311"/>
                </a:lnTo>
                <a:cubicBezTo>
                  <a:pt x="11661" y="19199"/>
                  <a:pt x="11661" y="19117"/>
                  <a:pt x="11662" y="19054"/>
                </a:cubicBezTo>
                <a:cubicBezTo>
                  <a:pt x="11662" y="19052"/>
                  <a:pt x="11662" y="19050"/>
                  <a:pt x="11662" y="19049"/>
                </a:cubicBezTo>
                <a:lnTo>
                  <a:pt x="11656" y="18820"/>
                </a:lnTo>
                <a:lnTo>
                  <a:pt x="11611" y="18787"/>
                </a:lnTo>
                <a:cubicBezTo>
                  <a:pt x="11579" y="18767"/>
                  <a:pt x="11543" y="18746"/>
                  <a:pt x="11530" y="18741"/>
                </a:cubicBezTo>
                <a:cubicBezTo>
                  <a:pt x="11522" y="18737"/>
                  <a:pt x="11464" y="18703"/>
                  <a:pt x="11416" y="18675"/>
                </a:cubicBezTo>
                <a:cubicBezTo>
                  <a:pt x="11373" y="18654"/>
                  <a:pt x="11329" y="18633"/>
                  <a:pt x="11295" y="18619"/>
                </a:cubicBezTo>
                <a:cubicBezTo>
                  <a:pt x="11273" y="18610"/>
                  <a:pt x="11253" y="18601"/>
                  <a:pt x="11238" y="18596"/>
                </a:cubicBezTo>
                <a:cubicBezTo>
                  <a:pt x="11223" y="18590"/>
                  <a:pt x="11215" y="18591"/>
                  <a:pt x="11209" y="18591"/>
                </a:cubicBezTo>
                <a:close/>
                <a:moveTo>
                  <a:pt x="13519" y="18591"/>
                </a:moveTo>
                <a:cubicBezTo>
                  <a:pt x="13518" y="18590"/>
                  <a:pt x="13516" y="18596"/>
                  <a:pt x="13513" y="18596"/>
                </a:cubicBezTo>
                <a:cubicBezTo>
                  <a:pt x="13503" y="18598"/>
                  <a:pt x="13490" y="18597"/>
                  <a:pt x="13467" y="18605"/>
                </a:cubicBezTo>
                <a:cubicBezTo>
                  <a:pt x="13440" y="18615"/>
                  <a:pt x="13414" y="18624"/>
                  <a:pt x="13399" y="18628"/>
                </a:cubicBezTo>
                <a:lnTo>
                  <a:pt x="13381" y="18633"/>
                </a:lnTo>
                <a:cubicBezTo>
                  <a:pt x="13376" y="18635"/>
                  <a:pt x="13378" y="18640"/>
                  <a:pt x="13376" y="18642"/>
                </a:cubicBezTo>
                <a:cubicBezTo>
                  <a:pt x="13374" y="18645"/>
                  <a:pt x="13371" y="18648"/>
                  <a:pt x="13370" y="18652"/>
                </a:cubicBezTo>
                <a:cubicBezTo>
                  <a:pt x="13368" y="18661"/>
                  <a:pt x="13367" y="18671"/>
                  <a:pt x="13370" y="18694"/>
                </a:cubicBezTo>
                <a:cubicBezTo>
                  <a:pt x="13373" y="18725"/>
                  <a:pt x="13383" y="18824"/>
                  <a:pt x="13387" y="18909"/>
                </a:cubicBezTo>
                <a:cubicBezTo>
                  <a:pt x="13388" y="18930"/>
                  <a:pt x="13385" y="18949"/>
                  <a:pt x="13387" y="18970"/>
                </a:cubicBezTo>
                <a:cubicBezTo>
                  <a:pt x="13409" y="19119"/>
                  <a:pt x="13450" y="19270"/>
                  <a:pt x="13502" y="19418"/>
                </a:cubicBezTo>
                <a:cubicBezTo>
                  <a:pt x="13513" y="19432"/>
                  <a:pt x="13525" y="19452"/>
                  <a:pt x="13536" y="19488"/>
                </a:cubicBezTo>
                <a:cubicBezTo>
                  <a:pt x="13558" y="19556"/>
                  <a:pt x="13695" y="19813"/>
                  <a:pt x="13846" y="20058"/>
                </a:cubicBezTo>
                <a:cubicBezTo>
                  <a:pt x="13905" y="20154"/>
                  <a:pt x="13951" y="20230"/>
                  <a:pt x="13989" y="20287"/>
                </a:cubicBezTo>
                <a:cubicBezTo>
                  <a:pt x="14014" y="20326"/>
                  <a:pt x="14034" y="20353"/>
                  <a:pt x="14052" y="20376"/>
                </a:cubicBezTo>
                <a:cubicBezTo>
                  <a:pt x="14059" y="20384"/>
                  <a:pt x="14069" y="20393"/>
                  <a:pt x="14075" y="20399"/>
                </a:cubicBezTo>
                <a:cubicBezTo>
                  <a:pt x="14078" y="20403"/>
                  <a:pt x="14083" y="20406"/>
                  <a:pt x="14086" y="20409"/>
                </a:cubicBezTo>
                <a:cubicBezTo>
                  <a:pt x="14096" y="20419"/>
                  <a:pt x="14101" y="20428"/>
                  <a:pt x="14109" y="20432"/>
                </a:cubicBezTo>
                <a:cubicBezTo>
                  <a:pt x="14117" y="20436"/>
                  <a:pt x="14126" y="20437"/>
                  <a:pt x="14132" y="20437"/>
                </a:cubicBezTo>
                <a:cubicBezTo>
                  <a:pt x="14134" y="20436"/>
                  <a:pt x="14136" y="20433"/>
                  <a:pt x="14138" y="20432"/>
                </a:cubicBezTo>
                <a:cubicBezTo>
                  <a:pt x="14142" y="20430"/>
                  <a:pt x="14146" y="20426"/>
                  <a:pt x="14149" y="20423"/>
                </a:cubicBezTo>
                <a:cubicBezTo>
                  <a:pt x="14151" y="20421"/>
                  <a:pt x="14153" y="20420"/>
                  <a:pt x="14155" y="20418"/>
                </a:cubicBezTo>
                <a:cubicBezTo>
                  <a:pt x="14160" y="20411"/>
                  <a:pt x="14162" y="20405"/>
                  <a:pt x="14166" y="20395"/>
                </a:cubicBezTo>
                <a:cubicBezTo>
                  <a:pt x="14194" y="20334"/>
                  <a:pt x="14247" y="20282"/>
                  <a:pt x="14281" y="20282"/>
                </a:cubicBezTo>
                <a:cubicBezTo>
                  <a:pt x="14290" y="20282"/>
                  <a:pt x="14291" y="20273"/>
                  <a:pt x="14287" y="20254"/>
                </a:cubicBezTo>
                <a:cubicBezTo>
                  <a:pt x="14283" y="20235"/>
                  <a:pt x="14273" y="20209"/>
                  <a:pt x="14258" y="20175"/>
                </a:cubicBezTo>
                <a:cubicBezTo>
                  <a:pt x="14229" y="20107"/>
                  <a:pt x="14183" y="20011"/>
                  <a:pt x="14121" y="19909"/>
                </a:cubicBezTo>
                <a:cubicBezTo>
                  <a:pt x="14038" y="19772"/>
                  <a:pt x="13985" y="19677"/>
                  <a:pt x="13960" y="19610"/>
                </a:cubicBezTo>
                <a:cubicBezTo>
                  <a:pt x="13959" y="19607"/>
                  <a:pt x="13955" y="19603"/>
                  <a:pt x="13954" y="19600"/>
                </a:cubicBezTo>
                <a:cubicBezTo>
                  <a:pt x="13935" y="19563"/>
                  <a:pt x="13910" y="19524"/>
                  <a:pt x="13897" y="19497"/>
                </a:cubicBezTo>
                <a:cubicBezTo>
                  <a:pt x="13854" y="19408"/>
                  <a:pt x="13754" y="19167"/>
                  <a:pt x="13674" y="18965"/>
                </a:cubicBezTo>
                <a:cubicBezTo>
                  <a:pt x="13593" y="18763"/>
                  <a:pt x="13523" y="18595"/>
                  <a:pt x="13519" y="18591"/>
                </a:cubicBezTo>
                <a:close/>
                <a:moveTo>
                  <a:pt x="13255" y="18684"/>
                </a:moveTo>
                <a:lnTo>
                  <a:pt x="13101" y="18731"/>
                </a:lnTo>
                <a:cubicBezTo>
                  <a:pt x="12977" y="18772"/>
                  <a:pt x="12946" y="18791"/>
                  <a:pt x="12946" y="18820"/>
                </a:cubicBezTo>
                <a:cubicBezTo>
                  <a:pt x="12946" y="18840"/>
                  <a:pt x="12967" y="18952"/>
                  <a:pt x="12992" y="19072"/>
                </a:cubicBezTo>
                <a:cubicBezTo>
                  <a:pt x="12998" y="19101"/>
                  <a:pt x="12999" y="19115"/>
                  <a:pt x="13003" y="19138"/>
                </a:cubicBezTo>
                <a:cubicBezTo>
                  <a:pt x="13019" y="19208"/>
                  <a:pt x="13038" y="19279"/>
                  <a:pt x="13055" y="19339"/>
                </a:cubicBezTo>
                <a:cubicBezTo>
                  <a:pt x="13076" y="19415"/>
                  <a:pt x="13091" y="19489"/>
                  <a:pt x="13095" y="19507"/>
                </a:cubicBezTo>
                <a:cubicBezTo>
                  <a:pt x="13101" y="19535"/>
                  <a:pt x="13127" y="19597"/>
                  <a:pt x="13152" y="19666"/>
                </a:cubicBezTo>
                <a:cubicBezTo>
                  <a:pt x="13169" y="19703"/>
                  <a:pt x="13186" y="19748"/>
                  <a:pt x="13215" y="19820"/>
                </a:cubicBezTo>
                <a:cubicBezTo>
                  <a:pt x="13245" y="19894"/>
                  <a:pt x="13298" y="20004"/>
                  <a:pt x="13353" y="20119"/>
                </a:cubicBezTo>
                <a:cubicBezTo>
                  <a:pt x="13367" y="20141"/>
                  <a:pt x="13382" y="20165"/>
                  <a:pt x="13399" y="20198"/>
                </a:cubicBezTo>
                <a:cubicBezTo>
                  <a:pt x="13450" y="20299"/>
                  <a:pt x="13528" y="20462"/>
                  <a:pt x="13576" y="20558"/>
                </a:cubicBezTo>
                <a:cubicBezTo>
                  <a:pt x="13590" y="20585"/>
                  <a:pt x="13606" y="20611"/>
                  <a:pt x="13622" y="20633"/>
                </a:cubicBezTo>
                <a:cubicBezTo>
                  <a:pt x="13654" y="20676"/>
                  <a:pt x="13690" y="20706"/>
                  <a:pt x="13725" y="20722"/>
                </a:cubicBezTo>
                <a:cubicBezTo>
                  <a:pt x="13743" y="20729"/>
                  <a:pt x="13760" y="20731"/>
                  <a:pt x="13777" y="20731"/>
                </a:cubicBezTo>
                <a:cubicBezTo>
                  <a:pt x="13804" y="20731"/>
                  <a:pt x="13830" y="20729"/>
                  <a:pt x="13851" y="20726"/>
                </a:cubicBezTo>
                <a:cubicBezTo>
                  <a:pt x="13872" y="20724"/>
                  <a:pt x="13887" y="20721"/>
                  <a:pt x="13903" y="20717"/>
                </a:cubicBezTo>
                <a:cubicBezTo>
                  <a:pt x="13916" y="20713"/>
                  <a:pt x="13928" y="20713"/>
                  <a:pt x="13937" y="20708"/>
                </a:cubicBezTo>
                <a:cubicBezTo>
                  <a:pt x="13947" y="20701"/>
                  <a:pt x="13955" y="20693"/>
                  <a:pt x="13960" y="20684"/>
                </a:cubicBezTo>
                <a:cubicBezTo>
                  <a:pt x="13961" y="20682"/>
                  <a:pt x="13965" y="20681"/>
                  <a:pt x="13966" y="20680"/>
                </a:cubicBezTo>
                <a:cubicBezTo>
                  <a:pt x="13968" y="20673"/>
                  <a:pt x="13965" y="20663"/>
                  <a:pt x="13966" y="20656"/>
                </a:cubicBezTo>
                <a:cubicBezTo>
                  <a:pt x="13967" y="20642"/>
                  <a:pt x="13967" y="20628"/>
                  <a:pt x="13960" y="20609"/>
                </a:cubicBezTo>
                <a:cubicBezTo>
                  <a:pt x="13941" y="20552"/>
                  <a:pt x="13890" y="20472"/>
                  <a:pt x="13805" y="20357"/>
                </a:cubicBezTo>
                <a:cubicBezTo>
                  <a:pt x="13729" y="20254"/>
                  <a:pt x="13657" y="20149"/>
                  <a:pt x="13599" y="20049"/>
                </a:cubicBezTo>
                <a:cubicBezTo>
                  <a:pt x="13570" y="19999"/>
                  <a:pt x="13543" y="19951"/>
                  <a:pt x="13519" y="19904"/>
                </a:cubicBezTo>
                <a:cubicBezTo>
                  <a:pt x="13497" y="19860"/>
                  <a:pt x="13479" y="19818"/>
                  <a:pt x="13462" y="19778"/>
                </a:cubicBezTo>
                <a:cubicBezTo>
                  <a:pt x="13459" y="19771"/>
                  <a:pt x="13459" y="19762"/>
                  <a:pt x="13456" y="19754"/>
                </a:cubicBezTo>
                <a:cubicBezTo>
                  <a:pt x="13443" y="19721"/>
                  <a:pt x="13431" y="19690"/>
                  <a:pt x="13421" y="19661"/>
                </a:cubicBezTo>
                <a:cubicBezTo>
                  <a:pt x="13419" y="19654"/>
                  <a:pt x="13418" y="19649"/>
                  <a:pt x="13416" y="19642"/>
                </a:cubicBezTo>
                <a:cubicBezTo>
                  <a:pt x="13408" y="19617"/>
                  <a:pt x="13403" y="19594"/>
                  <a:pt x="13399" y="19572"/>
                </a:cubicBezTo>
                <a:cubicBezTo>
                  <a:pt x="13392" y="19548"/>
                  <a:pt x="13380" y="19519"/>
                  <a:pt x="13376" y="19497"/>
                </a:cubicBezTo>
                <a:cubicBezTo>
                  <a:pt x="13371" y="19474"/>
                  <a:pt x="13366" y="19427"/>
                  <a:pt x="13358" y="19385"/>
                </a:cubicBezTo>
                <a:cubicBezTo>
                  <a:pt x="13336" y="19282"/>
                  <a:pt x="13318" y="19175"/>
                  <a:pt x="13307" y="19058"/>
                </a:cubicBezTo>
                <a:cubicBezTo>
                  <a:pt x="13294" y="18927"/>
                  <a:pt x="13279" y="18788"/>
                  <a:pt x="13272" y="18750"/>
                </a:cubicBezTo>
                <a:lnTo>
                  <a:pt x="13261" y="18699"/>
                </a:lnTo>
                <a:cubicBezTo>
                  <a:pt x="13258" y="18690"/>
                  <a:pt x="13258" y="18685"/>
                  <a:pt x="13255" y="18684"/>
                </a:cubicBezTo>
                <a:close/>
                <a:moveTo>
                  <a:pt x="8103" y="18755"/>
                </a:moveTo>
                <a:cubicBezTo>
                  <a:pt x="8101" y="18760"/>
                  <a:pt x="8100" y="18767"/>
                  <a:pt x="8098" y="18773"/>
                </a:cubicBezTo>
                <a:cubicBezTo>
                  <a:pt x="8098" y="18788"/>
                  <a:pt x="8103" y="18797"/>
                  <a:pt x="8109" y="18792"/>
                </a:cubicBezTo>
                <a:cubicBezTo>
                  <a:pt x="8116" y="18786"/>
                  <a:pt x="8115" y="18772"/>
                  <a:pt x="8109" y="18759"/>
                </a:cubicBezTo>
                <a:cubicBezTo>
                  <a:pt x="8107" y="18756"/>
                  <a:pt x="8105" y="18756"/>
                  <a:pt x="8103" y="18755"/>
                </a:cubicBezTo>
                <a:close/>
                <a:moveTo>
                  <a:pt x="8092" y="18820"/>
                </a:moveTo>
                <a:cubicBezTo>
                  <a:pt x="8089" y="18819"/>
                  <a:pt x="8082" y="18824"/>
                  <a:pt x="8075" y="18839"/>
                </a:cubicBezTo>
                <a:cubicBezTo>
                  <a:pt x="8070" y="18848"/>
                  <a:pt x="8036" y="18974"/>
                  <a:pt x="8012" y="19054"/>
                </a:cubicBezTo>
                <a:cubicBezTo>
                  <a:pt x="8009" y="19067"/>
                  <a:pt x="8004" y="19081"/>
                  <a:pt x="8000" y="19096"/>
                </a:cubicBezTo>
                <a:cubicBezTo>
                  <a:pt x="7998" y="19105"/>
                  <a:pt x="7997" y="19114"/>
                  <a:pt x="7995" y="19124"/>
                </a:cubicBezTo>
                <a:cubicBezTo>
                  <a:pt x="7990" y="19145"/>
                  <a:pt x="7983" y="19163"/>
                  <a:pt x="7977" y="19184"/>
                </a:cubicBezTo>
                <a:cubicBezTo>
                  <a:pt x="7977" y="19185"/>
                  <a:pt x="7978" y="19188"/>
                  <a:pt x="7977" y="19189"/>
                </a:cubicBezTo>
                <a:cubicBezTo>
                  <a:pt x="7971" y="19212"/>
                  <a:pt x="7967" y="19235"/>
                  <a:pt x="7960" y="19259"/>
                </a:cubicBezTo>
                <a:cubicBezTo>
                  <a:pt x="7936" y="19346"/>
                  <a:pt x="7908" y="19436"/>
                  <a:pt x="7880" y="19516"/>
                </a:cubicBezTo>
                <a:cubicBezTo>
                  <a:pt x="7874" y="19532"/>
                  <a:pt x="7868" y="19543"/>
                  <a:pt x="7863" y="19558"/>
                </a:cubicBezTo>
                <a:cubicBezTo>
                  <a:pt x="7859" y="19569"/>
                  <a:pt x="7855" y="19580"/>
                  <a:pt x="7851" y="19591"/>
                </a:cubicBezTo>
                <a:cubicBezTo>
                  <a:pt x="7848" y="19599"/>
                  <a:pt x="7843" y="19610"/>
                  <a:pt x="7840" y="19619"/>
                </a:cubicBezTo>
                <a:cubicBezTo>
                  <a:pt x="7839" y="19621"/>
                  <a:pt x="7840" y="19622"/>
                  <a:pt x="7840" y="19624"/>
                </a:cubicBezTo>
                <a:cubicBezTo>
                  <a:pt x="7839" y="19626"/>
                  <a:pt x="7840" y="19626"/>
                  <a:pt x="7840" y="19628"/>
                </a:cubicBezTo>
                <a:cubicBezTo>
                  <a:pt x="7835" y="19648"/>
                  <a:pt x="7828" y="19669"/>
                  <a:pt x="7823" y="19684"/>
                </a:cubicBezTo>
                <a:cubicBezTo>
                  <a:pt x="7822" y="19686"/>
                  <a:pt x="7823" y="19688"/>
                  <a:pt x="7823" y="19689"/>
                </a:cubicBezTo>
                <a:cubicBezTo>
                  <a:pt x="7822" y="19690"/>
                  <a:pt x="7823" y="19693"/>
                  <a:pt x="7823" y="19694"/>
                </a:cubicBezTo>
                <a:cubicBezTo>
                  <a:pt x="7817" y="19710"/>
                  <a:pt x="7806" y="19722"/>
                  <a:pt x="7800" y="19736"/>
                </a:cubicBezTo>
                <a:cubicBezTo>
                  <a:pt x="7847" y="19695"/>
                  <a:pt x="7899" y="19694"/>
                  <a:pt x="7937" y="19722"/>
                </a:cubicBezTo>
                <a:cubicBezTo>
                  <a:pt x="7937" y="19714"/>
                  <a:pt x="7937" y="19706"/>
                  <a:pt x="7937" y="19698"/>
                </a:cubicBezTo>
                <a:cubicBezTo>
                  <a:pt x="7940" y="19472"/>
                  <a:pt x="8002" y="19159"/>
                  <a:pt x="8063" y="18979"/>
                </a:cubicBezTo>
                <a:cubicBezTo>
                  <a:pt x="8083" y="18888"/>
                  <a:pt x="8098" y="18822"/>
                  <a:pt x="8092" y="18820"/>
                </a:cubicBezTo>
                <a:close/>
                <a:moveTo>
                  <a:pt x="12785" y="18839"/>
                </a:moveTo>
                <a:cubicBezTo>
                  <a:pt x="12777" y="18840"/>
                  <a:pt x="12766" y="18841"/>
                  <a:pt x="12757" y="18843"/>
                </a:cubicBezTo>
                <a:cubicBezTo>
                  <a:pt x="12722" y="18853"/>
                  <a:pt x="12652" y="18880"/>
                  <a:pt x="12573" y="18909"/>
                </a:cubicBezTo>
                <a:cubicBezTo>
                  <a:pt x="12572" y="18909"/>
                  <a:pt x="12568" y="18909"/>
                  <a:pt x="12568" y="18909"/>
                </a:cubicBezTo>
                <a:cubicBezTo>
                  <a:pt x="12564" y="18910"/>
                  <a:pt x="12559" y="18912"/>
                  <a:pt x="12556" y="18913"/>
                </a:cubicBezTo>
                <a:cubicBezTo>
                  <a:pt x="12518" y="18932"/>
                  <a:pt x="12460" y="18953"/>
                  <a:pt x="12424" y="18960"/>
                </a:cubicBezTo>
                <a:lnTo>
                  <a:pt x="12384" y="18970"/>
                </a:lnTo>
                <a:lnTo>
                  <a:pt x="12407" y="19203"/>
                </a:lnTo>
                <a:cubicBezTo>
                  <a:pt x="12412" y="19243"/>
                  <a:pt x="12413" y="19275"/>
                  <a:pt x="12413" y="19306"/>
                </a:cubicBezTo>
                <a:cubicBezTo>
                  <a:pt x="12413" y="19318"/>
                  <a:pt x="12414" y="19328"/>
                  <a:pt x="12413" y="19339"/>
                </a:cubicBezTo>
                <a:cubicBezTo>
                  <a:pt x="12465" y="19574"/>
                  <a:pt x="12550" y="19809"/>
                  <a:pt x="12625" y="19913"/>
                </a:cubicBezTo>
                <a:cubicBezTo>
                  <a:pt x="12652" y="19951"/>
                  <a:pt x="12669" y="19972"/>
                  <a:pt x="12676" y="19979"/>
                </a:cubicBezTo>
                <a:cubicBezTo>
                  <a:pt x="12678" y="19980"/>
                  <a:pt x="12682" y="19984"/>
                  <a:pt x="12682" y="19983"/>
                </a:cubicBezTo>
                <a:cubicBezTo>
                  <a:pt x="12683" y="19982"/>
                  <a:pt x="12701" y="19890"/>
                  <a:pt x="12711" y="19839"/>
                </a:cubicBezTo>
                <a:cubicBezTo>
                  <a:pt x="12721" y="19768"/>
                  <a:pt x="12725" y="19703"/>
                  <a:pt x="12745" y="19568"/>
                </a:cubicBezTo>
                <a:cubicBezTo>
                  <a:pt x="12770" y="19400"/>
                  <a:pt x="12797" y="19209"/>
                  <a:pt x="12808" y="19086"/>
                </a:cubicBezTo>
                <a:cubicBezTo>
                  <a:pt x="12815" y="18952"/>
                  <a:pt x="12818" y="18842"/>
                  <a:pt x="12814" y="18839"/>
                </a:cubicBezTo>
                <a:cubicBezTo>
                  <a:pt x="12811" y="18837"/>
                  <a:pt x="12799" y="18836"/>
                  <a:pt x="12785" y="18839"/>
                </a:cubicBezTo>
                <a:close/>
                <a:moveTo>
                  <a:pt x="6814" y="18913"/>
                </a:moveTo>
                <a:cubicBezTo>
                  <a:pt x="6800" y="18918"/>
                  <a:pt x="6761" y="18947"/>
                  <a:pt x="6717" y="18979"/>
                </a:cubicBezTo>
                <a:cubicBezTo>
                  <a:pt x="6754" y="18965"/>
                  <a:pt x="6788" y="18968"/>
                  <a:pt x="6808" y="18993"/>
                </a:cubicBezTo>
                <a:cubicBezTo>
                  <a:pt x="6810" y="18988"/>
                  <a:pt x="6807" y="18978"/>
                  <a:pt x="6808" y="18974"/>
                </a:cubicBezTo>
                <a:cubicBezTo>
                  <a:pt x="6817" y="18952"/>
                  <a:pt x="6819" y="18939"/>
                  <a:pt x="6820" y="18927"/>
                </a:cubicBezTo>
                <a:cubicBezTo>
                  <a:pt x="6820" y="18922"/>
                  <a:pt x="6821" y="18917"/>
                  <a:pt x="6820" y="18913"/>
                </a:cubicBezTo>
                <a:cubicBezTo>
                  <a:pt x="6818" y="18913"/>
                  <a:pt x="6817" y="18912"/>
                  <a:pt x="6814" y="18913"/>
                </a:cubicBezTo>
                <a:close/>
                <a:moveTo>
                  <a:pt x="11886" y="18946"/>
                </a:moveTo>
                <a:cubicBezTo>
                  <a:pt x="11881" y="18948"/>
                  <a:pt x="11878" y="18947"/>
                  <a:pt x="11874" y="18951"/>
                </a:cubicBezTo>
                <a:cubicBezTo>
                  <a:pt x="11873" y="18952"/>
                  <a:pt x="11870" y="18954"/>
                  <a:pt x="11868" y="18955"/>
                </a:cubicBezTo>
                <a:cubicBezTo>
                  <a:pt x="11864" y="18961"/>
                  <a:pt x="11860" y="18966"/>
                  <a:pt x="11857" y="18974"/>
                </a:cubicBezTo>
                <a:cubicBezTo>
                  <a:pt x="11854" y="18984"/>
                  <a:pt x="11853" y="18997"/>
                  <a:pt x="11851" y="19012"/>
                </a:cubicBezTo>
                <a:cubicBezTo>
                  <a:pt x="11849" y="19036"/>
                  <a:pt x="11849" y="19070"/>
                  <a:pt x="11851" y="19110"/>
                </a:cubicBezTo>
                <a:cubicBezTo>
                  <a:pt x="11854" y="19160"/>
                  <a:pt x="11859" y="19220"/>
                  <a:pt x="11868" y="19301"/>
                </a:cubicBezTo>
                <a:cubicBezTo>
                  <a:pt x="11874" y="19351"/>
                  <a:pt x="11876" y="19406"/>
                  <a:pt x="11886" y="19465"/>
                </a:cubicBezTo>
                <a:cubicBezTo>
                  <a:pt x="11904" y="19581"/>
                  <a:pt x="11930" y="19707"/>
                  <a:pt x="11954" y="19815"/>
                </a:cubicBezTo>
                <a:cubicBezTo>
                  <a:pt x="11967" y="19869"/>
                  <a:pt x="11977" y="19919"/>
                  <a:pt x="11989" y="19960"/>
                </a:cubicBezTo>
                <a:cubicBezTo>
                  <a:pt x="12013" y="20046"/>
                  <a:pt x="12028" y="20111"/>
                  <a:pt x="12035" y="20166"/>
                </a:cubicBezTo>
                <a:cubicBezTo>
                  <a:pt x="12068" y="20264"/>
                  <a:pt x="12107" y="20346"/>
                  <a:pt x="12149" y="20423"/>
                </a:cubicBezTo>
                <a:cubicBezTo>
                  <a:pt x="12157" y="20431"/>
                  <a:pt x="12168" y="20435"/>
                  <a:pt x="12178" y="20446"/>
                </a:cubicBezTo>
                <a:cubicBezTo>
                  <a:pt x="12196" y="20466"/>
                  <a:pt x="12218" y="20484"/>
                  <a:pt x="12241" y="20497"/>
                </a:cubicBezTo>
                <a:cubicBezTo>
                  <a:pt x="12239" y="20478"/>
                  <a:pt x="12239" y="20475"/>
                  <a:pt x="12235" y="20451"/>
                </a:cubicBezTo>
                <a:cubicBezTo>
                  <a:pt x="12226" y="20390"/>
                  <a:pt x="12196" y="20218"/>
                  <a:pt x="12172" y="20067"/>
                </a:cubicBezTo>
                <a:cubicBezTo>
                  <a:pt x="12162" y="20006"/>
                  <a:pt x="12161" y="19946"/>
                  <a:pt x="12155" y="19885"/>
                </a:cubicBezTo>
                <a:cubicBezTo>
                  <a:pt x="12154" y="19876"/>
                  <a:pt x="12150" y="19866"/>
                  <a:pt x="12149" y="19857"/>
                </a:cubicBezTo>
                <a:cubicBezTo>
                  <a:pt x="12148" y="19836"/>
                  <a:pt x="12145" y="19818"/>
                  <a:pt x="12144" y="19796"/>
                </a:cubicBezTo>
                <a:cubicBezTo>
                  <a:pt x="12143" y="19794"/>
                  <a:pt x="12144" y="19790"/>
                  <a:pt x="12144" y="19787"/>
                </a:cubicBezTo>
                <a:cubicBezTo>
                  <a:pt x="12143" y="19784"/>
                  <a:pt x="12144" y="19781"/>
                  <a:pt x="12144" y="19778"/>
                </a:cubicBezTo>
                <a:cubicBezTo>
                  <a:pt x="12140" y="19738"/>
                  <a:pt x="12140" y="19698"/>
                  <a:pt x="12138" y="19656"/>
                </a:cubicBezTo>
                <a:cubicBezTo>
                  <a:pt x="12137" y="19650"/>
                  <a:pt x="12133" y="19644"/>
                  <a:pt x="12132" y="19638"/>
                </a:cubicBezTo>
                <a:cubicBezTo>
                  <a:pt x="12127" y="19606"/>
                  <a:pt x="12123" y="19569"/>
                  <a:pt x="12121" y="19530"/>
                </a:cubicBezTo>
                <a:cubicBezTo>
                  <a:pt x="12118" y="19489"/>
                  <a:pt x="12115" y="19446"/>
                  <a:pt x="12115" y="19399"/>
                </a:cubicBezTo>
                <a:cubicBezTo>
                  <a:pt x="12115" y="19305"/>
                  <a:pt x="12115" y="19231"/>
                  <a:pt x="12109" y="19170"/>
                </a:cubicBezTo>
                <a:cubicBezTo>
                  <a:pt x="12103" y="19110"/>
                  <a:pt x="12090" y="19059"/>
                  <a:pt x="12075" y="19026"/>
                </a:cubicBezTo>
                <a:cubicBezTo>
                  <a:pt x="12062" y="18997"/>
                  <a:pt x="12045" y="18979"/>
                  <a:pt x="12023" y="18965"/>
                </a:cubicBezTo>
                <a:cubicBezTo>
                  <a:pt x="11989" y="18961"/>
                  <a:pt x="11956" y="18957"/>
                  <a:pt x="11926" y="18951"/>
                </a:cubicBezTo>
                <a:cubicBezTo>
                  <a:pt x="11908" y="18947"/>
                  <a:pt x="11897" y="18947"/>
                  <a:pt x="11886" y="18946"/>
                </a:cubicBezTo>
                <a:close/>
                <a:moveTo>
                  <a:pt x="12923" y="19194"/>
                </a:moveTo>
                <a:cubicBezTo>
                  <a:pt x="12918" y="19194"/>
                  <a:pt x="12910" y="19201"/>
                  <a:pt x="12906" y="19208"/>
                </a:cubicBezTo>
                <a:cubicBezTo>
                  <a:pt x="12902" y="19213"/>
                  <a:pt x="12898" y="19224"/>
                  <a:pt x="12894" y="19236"/>
                </a:cubicBezTo>
                <a:cubicBezTo>
                  <a:pt x="12894" y="19238"/>
                  <a:pt x="12894" y="19240"/>
                  <a:pt x="12894" y="19240"/>
                </a:cubicBezTo>
                <a:cubicBezTo>
                  <a:pt x="12888" y="19267"/>
                  <a:pt x="12879" y="19311"/>
                  <a:pt x="12871" y="19357"/>
                </a:cubicBezTo>
                <a:cubicBezTo>
                  <a:pt x="12871" y="19359"/>
                  <a:pt x="12872" y="19360"/>
                  <a:pt x="12871" y="19362"/>
                </a:cubicBezTo>
                <a:cubicBezTo>
                  <a:pt x="12870" y="19367"/>
                  <a:pt x="12872" y="19374"/>
                  <a:pt x="12871" y="19381"/>
                </a:cubicBezTo>
                <a:cubicBezTo>
                  <a:pt x="12844" y="19578"/>
                  <a:pt x="12818" y="19892"/>
                  <a:pt x="12825" y="20082"/>
                </a:cubicBezTo>
                <a:cubicBezTo>
                  <a:pt x="12833" y="20264"/>
                  <a:pt x="12853" y="20392"/>
                  <a:pt x="12894" y="20502"/>
                </a:cubicBezTo>
                <a:cubicBezTo>
                  <a:pt x="12899" y="20514"/>
                  <a:pt x="12901" y="20528"/>
                  <a:pt x="12906" y="20539"/>
                </a:cubicBezTo>
                <a:cubicBezTo>
                  <a:pt x="12907" y="20541"/>
                  <a:pt x="12911" y="20542"/>
                  <a:pt x="12911" y="20544"/>
                </a:cubicBezTo>
                <a:cubicBezTo>
                  <a:pt x="12912" y="20546"/>
                  <a:pt x="12911" y="20547"/>
                  <a:pt x="12911" y="20549"/>
                </a:cubicBezTo>
                <a:cubicBezTo>
                  <a:pt x="12923" y="20572"/>
                  <a:pt x="12939" y="20595"/>
                  <a:pt x="12952" y="20619"/>
                </a:cubicBezTo>
                <a:cubicBezTo>
                  <a:pt x="12994" y="20689"/>
                  <a:pt x="13053" y="20757"/>
                  <a:pt x="13129" y="20829"/>
                </a:cubicBezTo>
                <a:cubicBezTo>
                  <a:pt x="13169" y="20863"/>
                  <a:pt x="13201" y="20895"/>
                  <a:pt x="13227" y="20923"/>
                </a:cubicBezTo>
                <a:cubicBezTo>
                  <a:pt x="13228" y="20924"/>
                  <a:pt x="13226" y="20927"/>
                  <a:pt x="13227" y="20927"/>
                </a:cubicBezTo>
                <a:cubicBezTo>
                  <a:pt x="13255" y="20954"/>
                  <a:pt x="13290" y="20985"/>
                  <a:pt x="13307" y="21002"/>
                </a:cubicBezTo>
                <a:cubicBezTo>
                  <a:pt x="13320" y="21007"/>
                  <a:pt x="13332" y="21012"/>
                  <a:pt x="13347" y="21016"/>
                </a:cubicBezTo>
                <a:cubicBezTo>
                  <a:pt x="13349" y="21016"/>
                  <a:pt x="13351" y="21015"/>
                  <a:pt x="13353" y="21016"/>
                </a:cubicBezTo>
                <a:cubicBezTo>
                  <a:pt x="13366" y="21019"/>
                  <a:pt x="13384" y="21023"/>
                  <a:pt x="13399" y="21025"/>
                </a:cubicBezTo>
                <a:cubicBezTo>
                  <a:pt x="13427" y="21030"/>
                  <a:pt x="13456" y="21030"/>
                  <a:pt x="13485" y="21030"/>
                </a:cubicBezTo>
                <a:cubicBezTo>
                  <a:pt x="13493" y="21030"/>
                  <a:pt x="13499" y="21030"/>
                  <a:pt x="13507" y="21030"/>
                </a:cubicBezTo>
                <a:cubicBezTo>
                  <a:pt x="13514" y="21030"/>
                  <a:pt x="13518" y="21031"/>
                  <a:pt x="13525" y="21030"/>
                </a:cubicBezTo>
                <a:cubicBezTo>
                  <a:pt x="13536" y="21029"/>
                  <a:pt x="13549" y="21027"/>
                  <a:pt x="13559" y="21025"/>
                </a:cubicBezTo>
                <a:cubicBezTo>
                  <a:pt x="13564" y="21024"/>
                  <a:pt x="13572" y="21022"/>
                  <a:pt x="13576" y="21021"/>
                </a:cubicBezTo>
                <a:cubicBezTo>
                  <a:pt x="13586" y="21018"/>
                  <a:pt x="13591" y="21015"/>
                  <a:pt x="13599" y="21011"/>
                </a:cubicBezTo>
                <a:cubicBezTo>
                  <a:pt x="13603" y="21010"/>
                  <a:pt x="13607" y="21008"/>
                  <a:pt x="13611" y="21007"/>
                </a:cubicBezTo>
                <a:cubicBezTo>
                  <a:pt x="13621" y="21001"/>
                  <a:pt x="13634" y="20995"/>
                  <a:pt x="13639" y="20988"/>
                </a:cubicBezTo>
                <a:cubicBezTo>
                  <a:pt x="13644" y="20982"/>
                  <a:pt x="13643" y="20973"/>
                  <a:pt x="13639" y="20960"/>
                </a:cubicBezTo>
                <a:cubicBezTo>
                  <a:pt x="13636" y="20946"/>
                  <a:pt x="13627" y="20932"/>
                  <a:pt x="13616" y="20913"/>
                </a:cubicBezTo>
                <a:cubicBezTo>
                  <a:pt x="13595" y="20876"/>
                  <a:pt x="13560" y="20828"/>
                  <a:pt x="13519" y="20782"/>
                </a:cubicBezTo>
                <a:cubicBezTo>
                  <a:pt x="13505" y="20767"/>
                  <a:pt x="13493" y="20748"/>
                  <a:pt x="13479" y="20731"/>
                </a:cubicBezTo>
                <a:cubicBezTo>
                  <a:pt x="13471" y="20722"/>
                  <a:pt x="13463" y="20711"/>
                  <a:pt x="13456" y="20703"/>
                </a:cubicBezTo>
                <a:cubicBezTo>
                  <a:pt x="13451" y="20697"/>
                  <a:pt x="13449" y="20694"/>
                  <a:pt x="13444" y="20689"/>
                </a:cubicBezTo>
                <a:cubicBezTo>
                  <a:pt x="13443" y="20687"/>
                  <a:pt x="13439" y="20685"/>
                  <a:pt x="13439" y="20684"/>
                </a:cubicBezTo>
                <a:cubicBezTo>
                  <a:pt x="13435" y="20680"/>
                  <a:pt x="13436" y="20674"/>
                  <a:pt x="13433" y="20670"/>
                </a:cubicBezTo>
                <a:cubicBezTo>
                  <a:pt x="13422" y="20655"/>
                  <a:pt x="13413" y="20645"/>
                  <a:pt x="13404" y="20633"/>
                </a:cubicBezTo>
                <a:cubicBezTo>
                  <a:pt x="13399" y="20625"/>
                  <a:pt x="13391" y="20611"/>
                  <a:pt x="13387" y="20605"/>
                </a:cubicBezTo>
                <a:cubicBezTo>
                  <a:pt x="13386" y="20603"/>
                  <a:pt x="13383" y="20602"/>
                  <a:pt x="13381" y="20600"/>
                </a:cubicBezTo>
                <a:cubicBezTo>
                  <a:pt x="13354" y="20556"/>
                  <a:pt x="13329" y="20506"/>
                  <a:pt x="13307" y="20451"/>
                </a:cubicBezTo>
                <a:cubicBezTo>
                  <a:pt x="13293" y="20422"/>
                  <a:pt x="13283" y="20394"/>
                  <a:pt x="13272" y="20367"/>
                </a:cubicBezTo>
                <a:cubicBezTo>
                  <a:pt x="13260" y="20335"/>
                  <a:pt x="13247" y="20307"/>
                  <a:pt x="13238" y="20278"/>
                </a:cubicBezTo>
                <a:cubicBezTo>
                  <a:pt x="13235" y="20269"/>
                  <a:pt x="13235" y="20259"/>
                  <a:pt x="13232" y="20250"/>
                </a:cubicBezTo>
                <a:cubicBezTo>
                  <a:pt x="13228" y="20232"/>
                  <a:pt x="13224" y="20219"/>
                  <a:pt x="13221" y="20203"/>
                </a:cubicBezTo>
                <a:cubicBezTo>
                  <a:pt x="13220" y="20196"/>
                  <a:pt x="13216" y="20187"/>
                  <a:pt x="13215" y="20180"/>
                </a:cubicBezTo>
                <a:cubicBezTo>
                  <a:pt x="13169" y="20023"/>
                  <a:pt x="13125" y="19844"/>
                  <a:pt x="13101" y="19726"/>
                </a:cubicBezTo>
                <a:cubicBezTo>
                  <a:pt x="13093" y="19698"/>
                  <a:pt x="13080" y="19645"/>
                  <a:pt x="13078" y="19633"/>
                </a:cubicBezTo>
                <a:cubicBezTo>
                  <a:pt x="13062" y="19563"/>
                  <a:pt x="13041" y="19493"/>
                  <a:pt x="13020" y="19427"/>
                </a:cubicBezTo>
                <a:cubicBezTo>
                  <a:pt x="13012" y="19402"/>
                  <a:pt x="13006" y="19376"/>
                  <a:pt x="12997" y="19353"/>
                </a:cubicBezTo>
                <a:cubicBezTo>
                  <a:pt x="12994" y="19343"/>
                  <a:pt x="12989" y="19329"/>
                  <a:pt x="12986" y="19320"/>
                </a:cubicBezTo>
                <a:cubicBezTo>
                  <a:pt x="12973" y="19284"/>
                  <a:pt x="12963" y="19254"/>
                  <a:pt x="12952" y="19231"/>
                </a:cubicBezTo>
                <a:cubicBezTo>
                  <a:pt x="12939" y="19207"/>
                  <a:pt x="12931" y="19194"/>
                  <a:pt x="12923" y="19194"/>
                </a:cubicBezTo>
                <a:close/>
                <a:moveTo>
                  <a:pt x="12315" y="19521"/>
                </a:moveTo>
                <a:cubicBezTo>
                  <a:pt x="12313" y="19524"/>
                  <a:pt x="12312" y="19527"/>
                  <a:pt x="12310" y="19530"/>
                </a:cubicBezTo>
                <a:cubicBezTo>
                  <a:pt x="12306" y="19536"/>
                  <a:pt x="12301" y="19538"/>
                  <a:pt x="12298" y="19544"/>
                </a:cubicBezTo>
                <a:cubicBezTo>
                  <a:pt x="12282" y="19574"/>
                  <a:pt x="12271" y="19611"/>
                  <a:pt x="12264" y="19647"/>
                </a:cubicBezTo>
                <a:cubicBezTo>
                  <a:pt x="12264" y="19846"/>
                  <a:pt x="12328" y="20240"/>
                  <a:pt x="12442" y="20633"/>
                </a:cubicBezTo>
                <a:cubicBezTo>
                  <a:pt x="12449" y="20649"/>
                  <a:pt x="12459" y="20666"/>
                  <a:pt x="12464" y="20684"/>
                </a:cubicBezTo>
                <a:cubicBezTo>
                  <a:pt x="12480" y="20733"/>
                  <a:pt x="12491" y="20776"/>
                  <a:pt x="12505" y="20815"/>
                </a:cubicBezTo>
                <a:cubicBezTo>
                  <a:pt x="12518" y="20854"/>
                  <a:pt x="12532" y="20888"/>
                  <a:pt x="12545" y="20918"/>
                </a:cubicBezTo>
                <a:cubicBezTo>
                  <a:pt x="12570" y="20978"/>
                  <a:pt x="12597" y="21022"/>
                  <a:pt x="12625" y="21053"/>
                </a:cubicBezTo>
                <a:cubicBezTo>
                  <a:pt x="12637" y="21068"/>
                  <a:pt x="12651" y="21081"/>
                  <a:pt x="12665" y="21091"/>
                </a:cubicBezTo>
                <a:cubicBezTo>
                  <a:pt x="12670" y="21094"/>
                  <a:pt x="12672" y="21093"/>
                  <a:pt x="12676" y="21095"/>
                </a:cubicBezTo>
                <a:cubicBezTo>
                  <a:pt x="12687" y="21101"/>
                  <a:pt x="12700" y="21110"/>
                  <a:pt x="12711" y="21114"/>
                </a:cubicBezTo>
                <a:cubicBezTo>
                  <a:pt x="12716" y="21116"/>
                  <a:pt x="12722" y="21117"/>
                  <a:pt x="12728" y="21119"/>
                </a:cubicBezTo>
                <a:cubicBezTo>
                  <a:pt x="12745" y="21124"/>
                  <a:pt x="12760" y="21126"/>
                  <a:pt x="12780" y="21128"/>
                </a:cubicBezTo>
                <a:cubicBezTo>
                  <a:pt x="12802" y="21130"/>
                  <a:pt x="12827" y="21133"/>
                  <a:pt x="12854" y="21133"/>
                </a:cubicBezTo>
                <a:cubicBezTo>
                  <a:pt x="12887" y="21133"/>
                  <a:pt x="12914" y="21131"/>
                  <a:pt x="12940" y="21128"/>
                </a:cubicBezTo>
                <a:cubicBezTo>
                  <a:pt x="12945" y="21127"/>
                  <a:pt x="12952" y="21124"/>
                  <a:pt x="12957" y="21123"/>
                </a:cubicBezTo>
                <a:cubicBezTo>
                  <a:pt x="12982" y="21120"/>
                  <a:pt x="13006" y="21117"/>
                  <a:pt x="13026" y="21109"/>
                </a:cubicBezTo>
                <a:cubicBezTo>
                  <a:pt x="13038" y="21105"/>
                  <a:pt x="13050" y="21097"/>
                  <a:pt x="13060" y="21091"/>
                </a:cubicBezTo>
                <a:cubicBezTo>
                  <a:pt x="13070" y="21085"/>
                  <a:pt x="13075" y="21083"/>
                  <a:pt x="13083" y="21077"/>
                </a:cubicBezTo>
                <a:cubicBezTo>
                  <a:pt x="13090" y="21072"/>
                  <a:pt x="13095" y="21064"/>
                  <a:pt x="13101" y="21058"/>
                </a:cubicBezTo>
                <a:cubicBezTo>
                  <a:pt x="13089" y="21030"/>
                  <a:pt x="13064" y="20990"/>
                  <a:pt x="13020" y="20937"/>
                </a:cubicBezTo>
                <a:cubicBezTo>
                  <a:pt x="12999" y="20910"/>
                  <a:pt x="12972" y="20872"/>
                  <a:pt x="12946" y="20834"/>
                </a:cubicBezTo>
                <a:cubicBezTo>
                  <a:pt x="12945" y="20833"/>
                  <a:pt x="12947" y="20830"/>
                  <a:pt x="12946" y="20829"/>
                </a:cubicBezTo>
                <a:cubicBezTo>
                  <a:pt x="12945" y="20828"/>
                  <a:pt x="12941" y="20830"/>
                  <a:pt x="12940" y="20829"/>
                </a:cubicBezTo>
                <a:cubicBezTo>
                  <a:pt x="12931" y="20817"/>
                  <a:pt x="12918" y="20802"/>
                  <a:pt x="12911" y="20792"/>
                </a:cubicBezTo>
                <a:cubicBezTo>
                  <a:pt x="12827" y="20667"/>
                  <a:pt x="12674" y="20403"/>
                  <a:pt x="12654" y="20352"/>
                </a:cubicBezTo>
                <a:cubicBezTo>
                  <a:pt x="12650" y="20343"/>
                  <a:pt x="12634" y="20315"/>
                  <a:pt x="12625" y="20296"/>
                </a:cubicBezTo>
                <a:cubicBezTo>
                  <a:pt x="12624" y="20294"/>
                  <a:pt x="12626" y="20289"/>
                  <a:pt x="12625" y="20287"/>
                </a:cubicBezTo>
                <a:cubicBezTo>
                  <a:pt x="12625" y="20286"/>
                  <a:pt x="12620" y="20288"/>
                  <a:pt x="12619" y="20287"/>
                </a:cubicBezTo>
                <a:cubicBezTo>
                  <a:pt x="12594" y="20239"/>
                  <a:pt x="12568" y="20192"/>
                  <a:pt x="12550" y="20152"/>
                </a:cubicBezTo>
                <a:cubicBezTo>
                  <a:pt x="12542" y="20132"/>
                  <a:pt x="12532" y="20101"/>
                  <a:pt x="12522" y="20077"/>
                </a:cubicBezTo>
                <a:cubicBezTo>
                  <a:pt x="12520" y="20073"/>
                  <a:pt x="12517" y="20061"/>
                  <a:pt x="12516" y="20058"/>
                </a:cubicBezTo>
                <a:cubicBezTo>
                  <a:pt x="12515" y="20053"/>
                  <a:pt x="12507" y="20037"/>
                  <a:pt x="12505" y="20030"/>
                </a:cubicBezTo>
                <a:cubicBezTo>
                  <a:pt x="12467" y="19934"/>
                  <a:pt x="12431" y="19830"/>
                  <a:pt x="12407" y="19750"/>
                </a:cubicBezTo>
                <a:cubicBezTo>
                  <a:pt x="12372" y="19634"/>
                  <a:pt x="12333" y="19531"/>
                  <a:pt x="12321" y="19521"/>
                </a:cubicBezTo>
                <a:cubicBezTo>
                  <a:pt x="12319" y="19519"/>
                  <a:pt x="12318" y="19522"/>
                  <a:pt x="12315" y="19521"/>
                </a:cubicBezTo>
                <a:close/>
                <a:moveTo>
                  <a:pt x="7278" y="19610"/>
                </a:moveTo>
                <a:cubicBezTo>
                  <a:pt x="7296" y="19619"/>
                  <a:pt x="7313" y="19626"/>
                  <a:pt x="7330" y="19638"/>
                </a:cubicBezTo>
                <a:cubicBezTo>
                  <a:pt x="7323" y="19629"/>
                  <a:pt x="7313" y="19624"/>
                  <a:pt x="7307" y="19619"/>
                </a:cubicBezTo>
                <a:cubicBezTo>
                  <a:pt x="7300" y="19613"/>
                  <a:pt x="7296" y="19611"/>
                  <a:pt x="7290" y="19610"/>
                </a:cubicBezTo>
                <a:cubicBezTo>
                  <a:pt x="7286" y="19609"/>
                  <a:pt x="7282" y="19609"/>
                  <a:pt x="7278" y="19610"/>
                </a:cubicBezTo>
                <a:close/>
                <a:moveTo>
                  <a:pt x="8619" y="20264"/>
                </a:moveTo>
                <a:cubicBezTo>
                  <a:pt x="8651" y="20272"/>
                  <a:pt x="8695" y="20295"/>
                  <a:pt x="8745" y="20320"/>
                </a:cubicBezTo>
                <a:cubicBezTo>
                  <a:pt x="8744" y="20318"/>
                  <a:pt x="8741" y="20313"/>
                  <a:pt x="8740" y="20310"/>
                </a:cubicBezTo>
                <a:cubicBezTo>
                  <a:pt x="8730" y="20300"/>
                  <a:pt x="8719" y="20292"/>
                  <a:pt x="8711" y="20282"/>
                </a:cubicBezTo>
                <a:cubicBezTo>
                  <a:pt x="8683" y="20269"/>
                  <a:pt x="8661" y="20264"/>
                  <a:pt x="8636" y="20264"/>
                </a:cubicBezTo>
                <a:cubicBezTo>
                  <a:pt x="8630" y="20264"/>
                  <a:pt x="8626" y="20263"/>
                  <a:pt x="8619" y="20264"/>
                </a:cubicBezTo>
                <a:close/>
                <a:moveTo>
                  <a:pt x="9805" y="20357"/>
                </a:moveTo>
                <a:cubicBezTo>
                  <a:pt x="9796" y="20364"/>
                  <a:pt x="9781" y="20385"/>
                  <a:pt x="9760" y="20418"/>
                </a:cubicBezTo>
                <a:cubicBezTo>
                  <a:pt x="9749" y="20449"/>
                  <a:pt x="9742" y="20476"/>
                  <a:pt x="9731" y="20497"/>
                </a:cubicBezTo>
                <a:lnTo>
                  <a:pt x="9811" y="20423"/>
                </a:lnTo>
                <a:cubicBezTo>
                  <a:pt x="9810" y="20406"/>
                  <a:pt x="9806" y="20393"/>
                  <a:pt x="9805" y="20376"/>
                </a:cubicBezTo>
                <a:lnTo>
                  <a:pt x="9805" y="20357"/>
                </a:lnTo>
                <a:close/>
                <a:moveTo>
                  <a:pt x="11983" y="20409"/>
                </a:moveTo>
                <a:cubicBezTo>
                  <a:pt x="11980" y="20431"/>
                  <a:pt x="11976" y="20454"/>
                  <a:pt x="11977" y="20483"/>
                </a:cubicBezTo>
                <a:cubicBezTo>
                  <a:pt x="11978" y="20509"/>
                  <a:pt x="11985" y="20538"/>
                  <a:pt x="11989" y="20567"/>
                </a:cubicBezTo>
                <a:cubicBezTo>
                  <a:pt x="11992" y="20597"/>
                  <a:pt x="11994" y="20628"/>
                  <a:pt x="12000" y="20661"/>
                </a:cubicBezTo>
                <a:cubicBezTo>
                  <a:pt x="12007" y="20694"/>
                  <a:pt x="12014" y="20725"/>
                  <a:pt x="12023" y="20759"/>
                </a:cubicBezTo>
                <a:cubicBezTo>
                  <a:pt x="12032" y="20794"/>
                  <a:pt x="12046" y="20827"/>
                  <a:pt x="12058" y="20862"/>
                </a:cubicBezTo>
                <a:cubicBezTo>
                  <a:pt x="12069" y="20897"/>
                  <a:pt x="12078" y="20934"/>
                  <a:pt x="12092" y="20969"/>
                </a:cubicBezTo>
                <a:cubicBezTo>
                  <a:pt x="12101" y="20992"/>
                  <a:pt x="12110" y="21011"/>
                  <a:pt x="12121" y="21030"/>
                </a:cubicBezTo>
                <a:cubicBezTo>
                  <a:pt x="12134" y="21055"/>
                  <a:pt x="12147" y="21079"/>
                  <a:pt x="12161" y="21095"/>
                </a:cubicBezTo>
                <a:cubicBezTo>
                  <a:pt x="12166" y="21102"/>
                  <a:pt x="12173" y="21109"/>
                  <a:pt x="12178" y="21114"/>
                </a:cubicBezTo>
                <a:cubicBezTo>
                  <a:pt x="12180" y="21116"/>
                  <a:pt x="12187" y="21117"/>
                  <a:pt x="12189" y="21119"/>
                </a:cubicBezTo>
                <a:cubicBezTo>
                  <a:pt x="12198" y="21125"/>
                  <a:pt x="12200" y="21133"/>
                  <a:pt x="12207" y="21133"/>
                </a:cubicBezTo>
                <a:cubicBezTo>
                  <a:pt x="12222" y="21133"/>
                  <a:pt x="12241" y="21132"/>
                  <a:pt x="12252" y="21128"/>
                </a:cubicBezTo>
                <a:cubicBezTo>
                  <a:pt x="12264" y="21125"/>
                  <a:pt x="12268" y="21117"/>
                  <a:pt x="12275" y="21109"/>
                </a:cubicBezTo>
                <a:cubicBezTo>
                  <a:pt x="12283" y="21102"/>
                  <a:pt x="12290" y="21092"/>
                  <a:pt x="12293" y="21081"/>
                </a:cubicBezTo>
                <a:cubicBezTo>
                  <a:pt x="12295" y="21071"/>
                  <a:pt x="12294" y="21059"/>
                  <a:pt x="12293" y="21044"/>
                </a:cubicBezTo>
                <a:cubicBezTo>
                  <a:pt x="12291" y="21029"/>
                  <a:pt x="12292" y="21016"/>
                  <a:pt x="12287" y="20997"/>
                </a:cubicBezTo>
                <a:cubicBezTo>
                  <a:pt x="12280" y="20975"/>
                  <a:pt x="12266" y="20946"/>
                  <a:pt x="12252" y="20918"/>
                </a:cubicBezTo>
                <a:cubicBezTo>
                  <a:pt x="12248" y="20909"/>
                  <a:pt x="12240" y="20899"/>
                  <a:pt x="12235" y="20890"/>
                </a:cubicBezTo>
                <a:cubicBezTo>
                  <a:pt x="12230" y="20882"/>
                  <a:pt x="12223" y="20870"/>
                  <a:pt x="12218" y="20862"/>
                </a:cubicBezTo>
                <a:cubicBezTo>
                  <a:pt x="12217" y="20861"/>
                  <a:pt x="12218" y="20857"/>
                  <a:pt x="12218" y="20857"/>
                </a:cubicBezTo>
                <a:cubicBezTo>
                  <a:pt x="12175" y="20784"/>
                  <a:pt x="12133" y="20709"/>
                  <a:pt x="12098" y="20642"/>
                </a:cubicBezTo>
                <a:cubicBezTo>
                  <a:pt x="12081" y="20611"/>
                  <a:pt x="12066" y="20582"/>
                  <a:pt x="12052" y="20553"/>
                </a:cubicBezTo>
                <a:cubicBezTo>
                  <a:pt x="12023" y="20497"/>
                  <a:pt x="12002" y="20447"/>
                  <a:pt x="11989" y="20413"/>
                </a:cubicBezTo>
                <a:cubicBezTo>
                  <a:pt x="11988" y="20411"/>
                  <a:pt x="11984" y="20410"/>
                  <a:pt x="11983" y="20409"/>
                </a:cubicBezTo>
                <a:close/>
                <a:moveTo>
                  <a:pt x="10837" y="20829"/>
                </a:moveTo>
                <a:cubicBezTo>
                  <a:pt x="10826" y="20848"/>
                  <a:pt x="10816" y="20862"/>
                  <a:pt x="10803" y="20885"/>
                </a:cubicBezTo>
                <a:cubicBezTo>
                  <a:pt x="10818" y="20874"/>
                  <a:pt x="10834" y="20865"/>
                  <a:pt x="10848" y="20862"/>
                </a:cubicBezTo>
                <a:lnTo>
                  <a:pt x="10837" y="20829"/>
                </a:lnTo>
                <a:close/>
                <a:moveTo>
                  <a:pt x="11897" y="21296"/>
                </a:moveTo>
                <a:lnTo>
                  <a:pt x="11886" y="21324"/>
                </a:lnTo>
                <a:cubicBezTo>
                  <a:pt x="11879" y="21338"/>
                  <a:pt x="11865" y="21356"/>
                  <a:pt x="11851" y="21376"/>
                </a:cubicBezTo>
                <a:cubicBezTo>
                  <a:pt x="11885" y="21359"/>
                  <a:pt x="11921" y="21358"/>
                  <a:pt x="11966" y="21366"/>
                </a:cubicBezTo>
                <a:cubicBezTo>
                  <a:pt x="11959" y="21358"/>
                  <a:pt x="11955" y="21352"/>
                  <a:pt x="11949" y="21343"/>
                </a:cubicBezTo>
                <a:lnTo>
                  <a:pt x="11937" y="21324"/>
                </a:lnTo>
                <a:cubicBezTo>
                  <a:pt x="11924" y="21314"/>
                  <a:pt x="11908" y="21306"/>
                  <a:pt x="11897" y="21296"/>
                </a:cubicBezTo>
                <a:close/>
                <a:moveTo>
                  <a:pt x="11605" y="21591"/>
                </a:moveTo>
                <a:lnTo>
                  <a:pt x="11616" y="21600"/>
                </a:lnTo>
                <a:lnTo>
                  <a:pt x="11622" y="21591"/>
                </a:lnTo>
                <a:cubicBezTo>
                  <a:pt x="11617" y="21590"/>
                  <a:pt x="11610" y="21592"/>
                  <a:pt x="11605" y="2159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36" name="Shape 136"/>
          <p:cNvSpPr/>
          <p:nvPr/>
        </p:nvSpPr>
        <p:spPr>
          <a:xfrm>
            <a:off x="649325" y="679069"/>
            <a:ext cx="1170614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Our solution:</a:t>
            </a:r>
          </a:p>
        </p:txBody>
      </p:sp>
      <p:sp>
        <p:nvSpPr>
          <p:cNvPr id="137" name="Shape 137"/>
          <p:cNvSpPr/>
          <p:nvPr/>
        </p:nvSpPr>
        <p:spPr>
          <a:xfrm>
            <a:off x="642156" y="2162113"/>
            <a:ext cx="9882057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233947" indent="-233947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Coordinate</a:t>
            </a:r>
            <a:r>
              <a:t> between </a:t>
            </a:r>
            <a:r>
              <a:rPr>
                <a:solidFill>
                  <a:srgbClr val="FFD479"/>
                </a:solidFill>
              </a:rPr>
              <a:t>employees</a:t>
            </a:r>
            <a:r>
              <a:t> and </a:t>
            </a:r>
            <a:r>
              <a:rPr>
                <a:solidFill>
                  <a:srgbClr val="FFD479"/>
                </a:solidFill>
              </a:rPr>
              <a:t>supervisors</a:t>
            </a:r>
          </a:p>
          <a:p>
            <a:pPr marL="233947" indent="-233947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Replace</a:t>
            </a:r>
            <a:r>
              <a:t> inefficient, error-prone </a:t>
            </a:r>
            <a:r>
              <a:rPr>
                <a:solidFill>
                  <a:srgbClr val="FFD479"/>
                </a:solidFill>
              </a:rPr>
              <a:t>paper logs</a:t>
            </a:r>
          </a:p>
          <a:p>
            <a:pPr marL="233947" indent="-233947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t>Straightforward, personalized </a:t>
            </a:r>
            <a:r>
              <a:rPr>
                <a:solidFill>
                  <a:srgbClr val="FFD479"/>
                </a:solidFill>
              </a:rPr>
              <a:t>checklist</a:t>
            </a:r>
            <a:r>
              <a:t> interface</a:t>
            </a:r>
          </a:p>
          <a:p>
            <a:pPr marL="233947" indent="-233947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t>Separate pages for </a:t>
            </a:r>
            <a:r>
              <a:rPr>
                <a:solidFill>
                  <a:srgbClr val="FFD479"/>
                </a:solidFill>
              </a:rPr>
              <a:t>employees</a:t>
            </a:r>
            <a:r>
              <a:t> and </a:t>
            </a:r>
            <a:r>
              <a:rPr>
                <a:solidFill>
                  <a:srgbClr val="FFD479"/>
                </a:solidFill>
              </a:rPr>
              <a:t>supervisors</a:t>
            </a:r>
          </a:p>
          <a:p>
            <a:pPr marL="233947" indent="-233947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Update</a:t>
            </a:r>
            <a:r>
              <a:t> in real time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7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2">
            <a:lumOff val="-150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/>
        </p:nvSpPr>
        <p:spPr>
          <a:xfrm>
            <a:off x="3184024" y="4947763"/>
            <a:ext cx="1875232" cy="5041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40" name="Shape 140"/>
          <p:cNvSpPr/>
          <p:nvPr/>
        </p:nvSpPr>
        <p:spPr>
          <a:xfrm>
            <a:off x="7691721" y="5259924"/>
            <a:ext cx="1875232" cy="5041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pic>
        <p:nvPicPr>
          <p:cNvPr id="141" name="broom-clipart-5.png"/>
          <p:cNvPicPr>
            <a:picLocks noChangeAspect="1"/>
          </p:cNvPicPr>
          <p:nvPr/>
        </p:nvPicPr>
        <p:blipFill>
          <a:blip r:embed="rId2">
            <a:extLst/>
          </a:blip>
          <a:srcRect l="5515" t="4896" r="5804" b="3099"/>
          <a:stretch>
            <a:fillRect/>
          </a:stretch>
        </p:blipFill>
        <p:spPr>
          <a:xfrm rot="20760000">
            <a:off x="10751607" y="728824"/>
            <a:ext cx="1495828" cy="1834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fill="norm" stroke="1" extrusionOk="0">
                <a:moveTo>
                  <a:pt x="21364" y="0"/>
                </a:moveTo>
                <a:cubicBezTo>
                  <a:pt x="21343" y="2"/>
                  <a:pt x="21317" y="12"/>
                  <a:pt x="21295" y="19"/>
                </a:cubicBezTo>
                <a:cubicBezTo>
                  <a:pt x="21288" y="21"/>
                  <a:pt x="21285" y="21"/>
                  <a:pt x="21278" y="23"/>
                </a:cubicBezTo>
                <a:cubicBezTo>
                  <a:pt x="21262" y="30"/>
                  <a:pt x="21243" y="38"/>
                  <a:pt x="21227" y="47"/>
                </a:cubicBezTo>
                <a:cubicBezTo>
                  <a:pt x="21221" y="50"/>
                  <a:pt x="21215" y="52"/>
                  <a:pt x="21209" y="56"/>
                </a:cubicBezTo>
                <a:cubicBezTo>
                  <a:pt x="21187" y="70"/>
                  <a:pt x="21162" y="88"/>
                  <a:pt x="21141" y="107"/>
                </a:cubicBezTo>
                <a:cubicBezTo>
                  <a:pt x="21126" y="121"/>
                  <a:pt x="21064" y="189"/>
                  <a:pt x="20974" y="290"/>
                </a:cubicBezTo>
                <a:cubicBezTo>
                  <a:pt x="20954" y="313"/>
                  <a:pt x="20923" y="351"/>
                  <a:pt x="20894" y="383"/>
                </a:cubicBezTo>
                <a:cubicBezTo>
                  <a:pt x="20812" y="475"/>
                  <a:pt x="20699" y="608"/>
                  <a:pt x="20556" y="771"/>
                </a:cubicBezTo>
                <a:cubicBezTo>
                  <a:pt x="20446" y="897"/>
                  <a:pt x="20295" y="1069"/>
                  <a:pt x="20172" y="1210"/>
                </a:cubicBezTo>
                <a:cubicBezTo>
                  <a:pt x="20151" y="1235"/>
                  <a:pt x="20119" y="1269"/>
                  <a:pt x="20098" y="1294"/>
                </a:cubicBezTo>
                <a:cubicBezTo>
                  <a:pt x="19430" y="2063"/>
                  <a:pt x="17887" y="3848"/>
                  <a:pt x="15989" y="6046"/>
                </a:cubicBezTo>
                <a:cubicBezTo>
                  <a:pt x="15731" y="6345"/>
                  <a:pt x="15509" y="6606"/>
                  <a:pt x="15238" y="6920"/>
                </a:cubicBezTo>
                <a:cubicBezTo>
                  <a:pt x="14747" y="7490"/>
                  <a:pt x="14285" y="8024"/>
                  <a:pt x="13800" y="8588"/>
                </a:cubicBezTo>
                <a:cubicBezTo>
                  <a:pt x="12624" y="9955"/>
                  <a:pt x="11417" y="11356"/>
                  <a:pt x="10527" y="12396"/>
                </a:cubicBezTo>
                <a:cubicBezTo>
                  <a:pt x="9950" y="13070"/>
                  <a:pt x="9471" y="13634"/>
                  <a:pt x="9135" y="14031"/>
                </a:cubicBezTo>
                <a:cubicBezTo>
                  <a:pt x="8799" y="14428"/>
                  <a:pt x="8608" y="14658"/>
                  <a:pt x="8608" y="14666"/>
                </a:cubicBezTo>
                <a:cubicBezTo>
                  <a:pt x="8608" y="14685"/>
                  <a:pt x="8623" y="14710"/>
                  <a:pt x="8648" y="14732"/>
                </a:cubicBezTo>
                <a:cubicBezTo>
                  <a:pt x="8673" y="14754"/>
                  <a:pt x="8707" y="14773"/>
                  <a:pt x="8745" y="14788"/>
                </a:cubicBezTo>
                <a:cubicBezTo>
                  <a:pt x="8821" y="14817"/>
                  <a:pt x="8909" y="14836"/>
                  <a:pt x="8940" y="14830"/>
                </a:cubicBezTo>
                <a:cubicBezTo>
                  <a:pt x="8971" y="14823"/>
                  <a:pt x="11837" y="11556"/>
                  <a:pt x="15307" y="7569"/>
                </a:cubicBezTo>
                <a:cubicBezTo>
                  <a:pt x="16507" y="6190"/>
                  <a:pt x="17411" y="5150"/>
                  <a:pt x="18207" y="4233"/>
                </a:cubicBezTo>
                <a:cubicBezTo>
                  <a:pt x="18765" y="3589"/>
                  <a:pt x="19287" y="2989"/>
                  <a:pt x="19679" y="2532"/>
                </a:cubicBezTo>
                <a:cubicBezTo>
                  <a:pt x="20049" y="2103"/>
                  <a:pt x="20339" y="1762"/>
                  <a:pt x="20585" y="1472"/>
                </a:cubicBezTo>
                <a:cubicBezTo>
                  <a:pt x="20647" y="1398"/>
                  <a:pt x="20690" y="1341"/>
                  <a:pt x="20745" y="1276"/>
                </a:cubicBezTo>
                <a:cubicBezTo>
                  <a:pt x="20901" y="1091"/>
                  <a:pt x="21036" y="932"/>
                  <a:pt x="21141" y="804"/>
                </a:cubicBezTo>
                <a:cubicBezTo>
                  <a:pt x="21219" y="707"/>
                  <a:pt x="21298" y="612"/>
                  <a:pt x="21353" y="542"/>
                </a:cubicBezTo>
                <a:cubicBezTo>
                  <a:pt x="21367" y="524"/>
                  <a:pt x="21386" y="502"/>
                  <a:pt x="21399" y="486"/>
                </a:cubicBezTo>
                <a:cubicBezTo>
                  <a:pt x="21412" y="469"/>
                  <a:pt x="21421" y="455"/>
                  <a:pt x="21433" y="439"/>
                </a:cubicBezTo>
                <a:cubicBezTo>
                  <a:pt x="21462" y="401"/>
                  <a:pt x="21487" y="370"/>
                  <a:pt x="21507" y="341"/>
                </a:cubicBezTo>
                <a:cubicBezTo>
                  <a:pt x="21517" y="327"/>
                  <a:pt x="21528" y="311"/>
                  <a:pt x="21536" y="299"/>
                </a:cubicBezTo>
                <a:cubicBezTo>
                  <a:pt x="21552" y="276"/>
                  <a:pt x="21561" y="255"/>
                  <a:pt x="21570" y="238"/>
                </a:cubicBezTo>
                <a:cubicBezTo>
                  <a:pt x="21576" y="229"/>
                  <a:pt x="21584" y="218"/>
                  <a:pt x="21588" y="210"/>
                </a:cubicBezTo>
                <a:cubicBezTo>
                  <a:pt x="21589" y="207"/>
                  <a:pt x="21587" y="208"/>
                  <a:pt x="21588" y="206"/>
                </a:cubicBezTo>
                <a:cubicBezTo>
                  <a:pt x="21593" y="192"/>
                  <a:pt x="21600" y="180"/>
                  <a:pt x="21599" y="173"/>
                </a:cubicBezTo>
                <a:cubicBezTo>
                  <a:pt x="21596" y="149"/>
                  <a:pt x="21585" y="126"/>
                  <a:pt x="21576" y="107"/>
                </a:cubicBezTo>
                <a:cubicBezTo>
                  <a:pt x="21575" y="105"/>
                  <a:pt x="21577" y="104"/>
                  <a:pt x="21576" y="103"/>
                </a:cubicBezTo>
                <a:cubicBezTo>
                  <a:pt x="21568" y="86"/>
                  <a:pt x="21560" y="74"/>
                  <a:pt x="21548" y="61"/>
                </a:cubicBezTo>
                <a:cubicBezTo>
                  <a:pt x="21545" y="58"/>
                  <a:pt x="21539" y="54"/>
                  <a:pt x="21536" y="51"/>
                </a:cubicBezTo>
                <a:cubicBezTo>
                  <a:pt x="21526" y="42"/>
                  <a:pt x="21519" y="35"/>
                  <a:pt x="21507" y="28"/>
                </a:cubicBezTo>
                <a:cubicBezTo>
                  <a:pt x="21504" y="26"/>
                  <a:pt x="21499" y="25"/>
                  <a:pt x="21496" y="23"/>
                </a:cubicBezTo>
                <a:cubicBezTo>
                  <a:pt x="21492" y="22"/>
                  <a:pt x="21488" y="20"/>
                  <a:pt x="21485" y="19"/>
                </a:cubicBezTo>
                <a:cubicBezTo>
                  <a:pt x="21469" y="12"/>
                  <a:pt x="21451" y="8"/>
                  <a:pt x="21433" y="5"/>
                </a:cubicBezTo>
                <a:cubicBezTo>
                  <a:pt x="21429" y="4"/>
                  <a:pt x="21426" y="0"/>
                  <a:pt x="21421" y="0"/>
                </a:cubicBezTo>
                <a:lnTo>
                  <a:pt x="21364" y="0"/>
                </a:lnTo>
                <a:close/>
                <a:moveTo>
                  <a:pt x="9846" y="12512"/>
                </a:moveTo>
                <a:cubicBezTo>
                  <a:pt x="9179" y="13277"/>
                  <a:pt x="8692" y="13830"/>
                  <a:pt x="8676" y="13839"/>
                </a:cubicBezTo>
                <a:cubicBezTo>
                  <a:pt x="8678" y="13840"/>
                  <a:pt x="8693" y="13849"/>
                  <a:pt x="8694" y="13849"/>
                </a:cubicBezTo>
                <a:cubicBezTo>
                  <a:pt x="8696" y="13847"/>
                  <a:pt x="9637" y="12754"/>
                  <a:pt x="9846" y="12512"/>
                </a:cubicBezTo>
                <a:close/>
                <a:moveTo>
                  <a:pt x="4969" y="12531"/>
                </a:moveTo>
                <a:cubicBezTo>
                  <a:pt x="4885" y="12530"/>
                  <a:pt x="4801" y="12534"/>
                  <a:pt x="4711" y="12536"/>
                </a:cubicBezTo>
                <a:cubicBezTo>
                  <a:pt x="4686" y="12536"/>
                  <a:pt x="4661" y="12535"/>
                  <a:pt x="4636" y="12536"/>
                </a:cubicBezTo>
                <a:cubicBezTo>
                  <a:pt x="4634" y="12536"/>
                  <a:pt x="4628" y="12536"/>
                  <a:pt x="4625" y="12536"/>
                </a:cubicBezTo>
                <a:cubicBezTo>
                  <a:pt x="4589" y="12537"/>
                  <a:pt x="4557" y="12539"/>
                  <a:pt x="4522" y="12540"/>
                </a:cubicBezTo>
                <a:cubicBezTo>
                  <a:pt x="4467" y="12544"/>
                  <a:pt x="4417" y="12546"/>
                  <a:pt x="4361" y="12550"/>
                </a:cubicBezTo>
                <a:cubicBezTo>
                  <a:pt x="4301" y="12554"/>
                  <a:pt x="4244" y="12558"/>
                  <a:pt x="4189" y="12564"/>
                </a:cubicBezTo>
                <a:cubicBezTo>
                  <a:pt x="4188" y="12564"/>
                  <a:pt x="4185" y="12564"/>
                  <a:pt x="4184" y="12564"/>
                </a:cubicBezTo>
                <a:cubicBezTo>
                  <a:pt x="4155" y="12567"/>
                  <a:pt x="4124" y="12570"/>
                  <a:pt x="4098" y="12573"/>
                </a:cubicBezTo>
                <a:cubicBezTo>
                  <a:pt x="4085" y="12575"/>
                  <a:pt x="4075" y="12576"/>
                  <a:pt x="4063" y="12578"/>
                </a:cubicBezTo>
                <a:cubicBezTo>
                  <a:pt x="4011" y="12585"/>
                  <a:pt x="3960" y="12593"/>
                  <a:pt x="3920" y="12601"/>
                </a:cubicBezTo>
                <a:cubicBezTo>
                  <a:pt x="3917" y="12602"/>
                  <a:pt x="3916" y="12604"/>
                  <a:pt x="3914" y="12606"/>
                </a:cubicBezTo>
                <a:cubicBezTo>
                  <a:pt x="3912" y="12608"/>
                  <a:pt x="3914" y="12612"/>
                  <a:pt x="3914" y="12615"/>
                </a:cubicBezTo>
                <a:cubicBezTo>
                  <a:pt x="3915" y="12620"/>
                  <a:pt x="3920" y="12627"/>
                  <a:pt x="3926" y="12634"/>
                </a:cubicBezTo>
                <a:cubicBezTo>
                  <a:pt x="3934" y="12644"/>
                  <a:pt x="3945" y="12654"/>
                  <a:pt x="3966" y="12671"/>
                </a:cubicBezTo>
                <a:cubicBezTo>
                  <a:pt x="3985" y="12687"/>
                  <a:pt x="4010" y="12706"/>
                  <a:pt x="4040" y="12727"/>
                </a:cubicBezTo>
                <a:cubicBezTo>
                  <a:pt x="4086" y="12759"/>
                  <a:pt x="4155" y="12806"/>
                  <a:pt x="4229" y="12853"/>
                </a:cubicBezTo>
                <a:cubicBezTo>
                  <a:pt x="4289" y="12892"/>
                  <a:pt x="4366" y="12939"/>
                  <a:pt x="4447" y="12989"/>
                </a:cubicBezTo>
                <a:cubicBezTo>
                  <a:pt x="4501" y="13022"/>
                  <a:pt x="4549" y="13053"/>
                  <a:pt x="4613" y="13092"/>
                </a:cubicBezTo>
                <a:cubicBezTo>
                  <a:pt x="4732" y="13164"/>
                  <a:pt x="4881" y="13251"/>
                  <a:pt x="5038" y="13344"/>
                </a:cubicBezTo>
                <a:cubicBezTo>
                  <a:pt x="5092" y="13377"/>
                  <a:pt x="5133" y="13402"/>
                  <a:pt x="5192" y="13438"/>
                </a:cubicBezTo>
                <a:cubicBezTo>
                  <a:pt x="5350" y="13531"/>
                  <a:pt x="5548" y="13650"/>
                  <a:pt x="5742" y="13765"/>
                </a:cubicBezTo>
                <a:cubicBezTo>
                  <a:pt x="5836" y="13820"/>
                  <a:pt x="5909" y="13863"/>
                  <a:pt x="6012" y="13923"/>
                </a:cubicBezTo>
                <a:cubicBezTo>
                  <a:pt x="6598" y="14267"/>
                  <a:pt x="7330" y="14695"/>
                  <a:pt x="8247" y="15227"/>
                </a:cubicBezTo>
                <a:cubicBezTo>
                  <a:pt x="8949" y="15634"/>
                  <a:pt x="9583" y="16004"/>
                  <a:pt x="10138" y="16330"/>
                </a:cubicBezTo>
                <a:cubicBezTo>
                  <a:pt x="10602" y="16602"/>
                  <a:pt x="10979" y="16821"/>
                  <a:pt x="11330" y="17030"/>
                </a:cubicBezTo>
                <a:cubicBezTo>
                  <a:pt x="11736" y="17267"/>
                  <a:pt x="12185" y="17529"/>
                  <a:pt x="12333" y="17615"/>
                </a:cubicBezTo>
                <a:cubicBezTo>
                  <a:pt x="12392" y="17649"/>
                  <a:pt x="12445" y="17679"/>
                  <a:pt x="12499" y="17713"/>
                </a:cubicBezTo>
                <a:cubicBezTo>
                  <a:pt x="12511" y="17720"/>
                  <a:pt x="12517" y="17725"/>
                  <a:pt x="12527" y="17731"/>
                </a:cubicBezTo>
                <a:cubicBezTo>
                  <a:pt x="12533" y="17735"/>
                  <a:pt x="12539" y="17738"/>
                  <a:pt x="12545" y="17741"/>
                </a:cubicBezTo>
                <a:cubicBezTo>
                  <a:pt x="12606" y="17776"/>
                  <a:pt x="12656" y="17807"/>
                  <a:pt x="12688" y="17834"/>
                </a:cubicBezTo>
                <a:cubicBezTo>
                  <a:pt x="12689" y="17835"/>
                  <a:pt x="12688" y="17839"/>
                  <a:pt x="12688" y="17839"/>
                </a:cubicBezTo>
                <a:cubicBezTo>
                  <a:pt x="12721" y="17862"/>
                  <a:pt x="12746" y="17879"/>
                  <a:pt x="12757" y="17890"/>
                </a:cubicBezTo>
                <a:cubicBezTo>
                  <a:pt x="12774" y="17907"/>
                  <a:pt x="12788" y="17927"/>
                  <a:pt x="12803" y="17946"/>
                </a:cubicBezTo>
                <a:cubicBezTo>
                  <a:pt x="12812" y="17954"/>
                  <a:pt x="12822" y="17961"/>
                  <a:pt x="12825" y="17965"/>
                </a:cubicBezTo>
                <a:cubicBezTo>
                  <a:pt x="12857" y="18006"/>
                  <a:pt x="12885" y="18058"/>
                  <a:pt x="12906" y="18105"/>
                </a:cubicBezTo>
                <a:cubicBezTo>
                  <a:pt x="12916" y="18129"/>
                  <a:pt x="12929" y="18150"/>
                  <a:pt x="12934" y="18171"/>
                </a:cubicBezTo>
                <a:cubicBezTo>
                  <a:pt x="12940" y="18192"/>
                  <a:pt x="12940" y="18211"/>
                  <a:pt x="12940" y="18227"/>
                </a:cubicBezTo>
                <a:cubicBezTo>
                  <a:pt x="12940" y="18230"/>
                  <a:pt x="12940" y="18233"/>
                  <a:pt x="12940" y="18236"/>
                </a:cubicBezTo>
                <a:cubicBezTo>
                  <a:pt x="12940" y="18237"/>
                  <a:pt x="12940" y="18240"/>
                  <a:pt x="12940" y="18241"/>
                </a:cubicBezTo>
                <a:cubicBezTo>
                  <a:pt x="12941" y="18247"/>
                  <a:pt x="12945" y="18253"/>
                  <a:pt x="12946" y="18259"/>
                </a:cubicBezTo>
                <a:cubicBezTo>
                  <a:pt x="12946" y="18261"/>
                  <a:pt x="12946" y="18262"/>
                  <a:pt x="12946" y="18264"/>
                </a:cubicBezTo>
                <a:cubicBezTo>
                  <a:pt x="12947" y="18274"/>
                  <a:pt x="12944" y="18282"/>
                  <a:pt x="12946" y="18292"/>
                </a:cubicBezTo>
                <a:cubicBezTo>
                  <a:pt x="12953" y="18320"/>
                  <a:pt x="12968" y="18339"/>
                  <a:pt x="12980" y="18339"/>
                </a:cubicBezTo>
                <a:cubicBezTo>
                  <a:pt x="13000" y="18339"/>
                  <a:pt x="13244" y="18255"/>
                  <a:pt x="13525" y="18147"/>
                </a:cubicBezTo>
                <a:cubicBezTo>
                  <a:pt x="13595" y="18120"/>
                  <a:pt x="13658" y="18092"/>
                  <a:pt x="13714" y="18068"/>
                </a:cubicBezTo>
                <a:cubicBezTo>
                  <a:pt x="13826" y="18019"/>
                  <a:pt x="13911" y="17976"/>
                  <a:pt x="13972" y="17932"/>
                </a:cubicBezTo>
                <a:cubicBezTo>
                  <a:pt x="13987" y="17921"/>
                  <a:pt x="14000" y="17911"/>
                  <a:pt x="14012" y="17900"/>
                </a:cubicBezTo>
                <a:cubicBezTo>
                  <a:pt x="14024" y="17889"/>
                  <a:pt x="14037" y="17878"/>
                  <a:pt x="14046" y="17867"/>
                </a:cubicBezTo>
                <a:cubicBezTo>
                  <a:pt x="14056" y="17856"/>
                  <a:pt x="14062" y="17846"/>
                  <a:pt x="14069" y="17834"/>
                </a:cubicBezTo>
                <a:cubicBezTo>
                  <a:pt x="14083" y="17811"/>
                  <a:pt x="14094" y="17785"/>
                  <a:pt x="14098" y="17759"/>
                </a:cubicBezTo>
                <a:cubicBezTo>
                  <a:pt x="14098" y="17758"/>
                  <a:pt x="14098" y="17756"/>
                  <a:pt x="14098" y="17755"/>
                </a:cubicBezTo>
                <a:cubicBezTo>
                  <a:pt x="14099" y="17731"/>
                  <a:pt x="14096" y="17710"/>
                  <a:pt x="14092" y="17685"/>
                </a:cubicBezTo>
                <a:cubicBezTo>
                  <a:pt x="14092" y="17684"/>
                  <a:pt x="14092" y="17681"/>
                  <a:pt x="14092" y="17680"/>
                </a:cubicBezTo>
                <a:cubicBezTo>
                  <a:pt x="14089" y="17665"/>
                  <a:pt x="14086" y="17653"/>
                  <a:pt x="14081" y="17638"/>
                </a:cubicBezTo>
                <a:cubicBezTo>
                  <a:pt x="14070" y="17607"/>
                  <a:pt x="14053" y="17575"/>
                  <a:pt x="14035" y="17540"/>
                </a:cubicBezTo>
                <a:cubicBezTo>
                  <a:pt x="14024" y="17518"/>
                  <a:pt x="14014" y="17499"/>
                  <a:pt x="14000" y="17479"/>
                </a:cubicBezTo>
                <a:cubicBezTo>
                  <a:pt x="13987" y="17459"/>
                  <a:pt x="13974" y="17437"/>
                  <a:pt x="13949" y="17414"/>
                </a:cubicBezTo>
                <a:cubicBezTo>
                  <a:pt x="13923" y="17390"/>
                  <a:pt x="13888" y="17363"/>
                  <a:pt x="13840" y="17330"/>
                </a:cubicBezTo>
                <a:cubicBezTo>
                  <a:pt x="13792" y="17296"/>
                  <a:pt x="13731" y="17254"/>
                  <a:pt x="13651" y="17203"/>
                </a:cubicBezTo>
                <a:cubicBezTo>
                  <a:pt x="13570" y="17153"/>
                  <a:pt x="13470" y="17094"/>
                  <a:pt x="13347" y="17021"/>
                </a:cubicBezTo>
                <a:cubicBezTo>
                  <a:pt x="13188" y="16927"/>
                  <a:pt x="12966" y="16801"/>
                  <a:pt x="12717" y="16657"/>
                </a:cubicBezTo>
                <a:cubicBezTo>
                  <a:pt x="12635" y="16609"/>
                  <a:pt x="12496" y="16531"/>
                  <a:pt x="12407" y="16479"/>
                </a:cubicBezTo>
                <a:cubicBezTo>
                  <a:pt x="11537" y="15978"/>
                  <a:pt x="9669" y="14904"/>
                  <a:pt x="9599" y="14867"/>
                </a:cubicBezTo>
                <a:lnTo>
                  <a:pt x="9565" y="14849"/>
                </a:lnTo>
                <a:lnTo>
                  <a:pt x="9421" y="14979"/>
                </a:lnTo>
                <a:cubicBezTo>
                  <a:pt x="9420" y="14981"/>
                  <a:pt x="9417" y="14982"/>
                  <a:pt x="9416" y="14984"/>
                </a:cubicBezTo>
                <a:cubicBezTo>
                  <a:pt x="9415" y="14985"/>
                  <a:pt x="9411" y="14988"/>
                  <a:pt x="9410" y="14989"/>
                </a:cubicBezTo>
                <a:cubicBezTo>
                  <a:pt x="9385" y="15017"/>
                  <a:pt x="9364" y="15041"/>
                  <a:pt x="9341" y="15063"/>
                </a:cubicBezTo>
                <a:cubicBezTo>
                  <a:pt x="9335" y="15070"/>
                  <a:pt x="9330" y="15076"/>
                  <a:pt x="9324" y="15082"/>
                </a:cubicBezTo>
                <a:cubicBezTo>
                  <a:pt x="9319" y="15087"/>
                  <a:pt x="9312" y="15091"/>
                  <a:pt x="9307" y="15096"/>
                </a:cubicBezTo>
                <a:cubicBezTo>
                  <a:pt x="9244" y="15155"/>
                  <a:pt x="9197" y="15182"/>
                  <a:pt x="9123" y="15204"/>
                </a:cubicBezTo>
                <a:cubicBezTo>
                  <a:pt x="9123" y="15204"/>
                  <a:pt x="9119" y="15203"/>
                  <a:pt x="9118" y="15204"/>
                </a:cubicBezTo>
                <a:cubicBezTo>
                  <a:pt x="9115" y="15205"/>
                  <a:pt x="9109" y="15207"/>
                  <a:pt x="9106" y="15208"/>
                </a:cubicBezTo>
                <a:cubicBezTo>
                  <a:pt x="9101" y="15210"/>
                  <a:pt x="9100" y="15216"/>
                  <a:pt x="9095" y="15218"/>
                </a:cubicBezTo>
                <a:cubicBezTo>
                  <a:pt x="9073" y="15226"/>
                  <a:pt x="9048" y="15232"/>
                  <a:pt x="9026" y="15236"/>
                </a:cubicBezTo>
                <a:cubicBezTo>
                  <a:pt x="9021" y="15237"/>
                  <a:pt x="9020" y="15235"/>
                  <a:pt x="9015" y="15236"/>
                </a:cubicBezTo>
                <a:cubicBezTo>
                  <a:pt x="8992" y="15240"/>
                  <a:pt x="8964" y="15246"/>
                  <a:pt x="8940" y="15246"/>
                </a:cubicBezTo>
                <a:cubicBezTo>
                  <a:pt x="8913" y="15246"/>
                  <a:pt x="8884" y="15241"/>
                  <a:pt x="8854" y="15236"/>
                </a:cubicBezTo>
                <a:cubicBezTo>
                  <a:pt x="8793" y="15227"/>
                  <a:pt x="8726" y="15208"/>
                  <a:pt x="8648" y="15180"/>
                </a:cubicBezTo>
                <a:cubicBezTo>
                  <a:pt x="8632" y="15175"/>
                  <a:pt x="8617" y="15168"/>
                  <a:pt x="8602" y="15162"/>
                </a:cubicBezTo>
                <a:cubicBezTo>
                  <a:pt x="8593" y="15158"/>
                  <a:pt x="8587" y="15155"/>
                  <a:pt x="8579" y="15152"/>
                </a:cubicBezTo>
                <a:cubicBezTo>
                  <a:pt x="8559" y="15144"/>
                  <a:pt x="8536" y="15133"/>
                  <a:pt x="8516" y="15124"/>
                </a:cubicBezTo>
                <a:cubicBezTo>
                  <a:pt x="8510" y="15122"/>
                  <a:pt x="8509" y="15122"/>
                  <a:pt x="8505" y="15120"/>
                </a:cubicBezTo>
                <a:cubicBezTo>
                  <a:pt x="8503" y="15119"/>
                  <a:pt x="8501" y="15116"/>
                  <a:pt x="8499" y="15115"/>
                </a:cubicBezTo>
                <a:cubicBezTo>
                  <a:pt x="8485" y="15108"/>
                  <a:pt x="8472" y="15104"/>
                  <a:pt x="8459" y="15096"/>
                </a:cubicBezTo>
                <a:cubicBezTo>
                  <a:pt x="8457" y="15095"/>
                  <a:pt x="8455" y="15093"/>
                  <a:pt x="8453" y="15091"/>
                </a:cubicBezTo>
                <a:cubicBezTo>
                  <a:pt x="8443" y="15086"/>
                  <a:pt x="8434" y="15078"/>
                  <a:pt x="8424" y="15073"/>
                </a:cubicBezTo>
                <a:cubicBezTo>
                  <a:pt x="8411" y="15065"/>
                  <a:pt x="8397" y="15058"/>
                  <a:pt x="8384" y="15049"/>
                </a:cubicBezTo>
                <a:cubicBezTo>
                  <a:pt x="8370" y="15040"/>
                  <a:pt x="8358" y="15031"/>
                  <a:pt x="8344" y="15021"/>
                </a:cubicBezTo>
                <a:cubicBezTo>
                  <a:pt x="8342" y="15020"/>
                  <a:pt x="8341" y="15018"/>
                  <a:pt x="8338" y="15017"/>
                </a:cubicBezTo>
                <a:cubicBezTo>
                  <a:pt x="8333" y="15013"/>
                  <a:pt x="8326" y="15011"/>
                  <a:pt x="8321" y="15007"/>
                </a:cubicBezTo>
                <a:cubicBezTo>
                  <a:pt x="8299" y="14990"/>
                  <a:pt x="8279" y="14971"/>
                  <a:pt x="8258" y="14951"/>
                </a:cubicBezTo>
                <a:cubicBezTo>
                  <a:pt x="8236" y="14930"/>
                  <a:pt x="8217" y="14910"/>
                  <a:pt x="8201" y="14891"/>
                </a:cubicBezTo>
                <a:cubicBezTo>
                  <a:pt x="8200" y="14890"/>
                  <a:pt x="8196" y="14887"/>
                  <a:pt x="8195" y="14886"/>
                </a:cubicBezTo>
                <a:cubicBezTo>
                  <a:pt x="8180" y="14868"/>
                  <a:pt x="8166" y="14849"/>
                  <a:pt x="8155" y="14830"/>
                </a:cubicBezTo>
                <a:cubicBezTo>
                  <a:pt x="8152" y="14825"/>
                  <a:pt x="8151" y="14824"/>
                  <a:pt x="8149" y="14821"/>
                </a:cubicBezTo>
                <a:cubicBezTo>
                  <a:pt x="8147" y="14817"/>
                  <a:pt x="8145" y="14811"/>
                  <a:pt x="8144" y="14806"/>
                </a:cubicBezTo>
                <a:cubicBezTo>
                  <a:pt x="8141" y="14801"/>
                  <a:pt x="8140" y="14794"/>
                  <a:pt x="8138" y="14788"/>
                </a:cubicBezTo>
                <a:cubicBezTo>
                  <a:pt x="8089" y="14691"/>
                  <a:pt x="8080" y="14599"/>
                  <a:pt x="8132" y="14517"/>
                </a:cubicBezTo>
                <a:cubicBezTo>
                  <a:pt x="8136" y="14510"/>
                  <a:pt x="8144" y="14501"/>
                  <a:pt x="8149" y="14493"/>
                </a:cubicBezTo>
                <a:cubicBezTo>
                  <a:pt x="8151" y="14489"/>
                  <a:pt x="8153" y="14484"/>
                  <a:pt x="8155" y="14479"/>
                </a:cubicBezTo>
                <a:cubicBezTo>
                  <a:pt x="8173" y="14443"/>
                  <a:pt x="8197" y="14410"/>
                  <a:pt x="8230" y="14377"/>
                </a:cubicBezTo>
                <a:cubicBezTo>
                  <a:pt x="8302" y="14302"/>
                  <a:pt x="8361" y="14221"/>
                  <a:pt x="8361" y="14199"/>
                </a:cubicBezTo>
                <a:cubicBezTo>
                  <a:pt x="8361" y="14182"/>
                  <a:pt x="8195" y="14074"/>
                  <a:pt x="7943" y="13923"/>
                </a:cubicBezTo>
                <a:cubicBezTo>
                  <a:pt x="7823" y="13852"/>
                  <a:pt x="7686" y="13772"/>
                  <a:pt x="7536" y="13685"/>
                </a:cubicBezTo>
                <a:cubicBezTo>
                  <a:pt x="7503" y="13666"/>
                  <a:pt x="7464" y="13645"/>
                  <a:pt x="7427" y="13624"/>
                </a:cubicBezTo>
                <a:cubicBezTo>
                  <a:pt x="7129" y="13453"/>
                  <a:pt x="6799" y="13265"/>
                  <a:pt x="6493" y="13096"/>
                </a:cubicBezTo>
                <a:cubicBezTo>
                  <a:pt x="6326" y="13005"/>
                  <a:pt x="6165" y="12919"/>
                  <a:pt x="6023" y="12844"/>
                </a:cubicBezTo>
                <a:cubicBezTo>
                  <a:pt x="5898" y="12777"/>
                  <a:pt x="5799" y="12726"/>
                  <a:pt x="5708" y="12681"/>
                </a:cubicBezTo>
                <a:cubicBezTo>
                  <a:pt x="5645" y="12649"/>
                  <a:pt x="5582" y="12619"/>
                  <a:pt x="5542" y="12601"/>
                </a:cubicBezTo>
                <a:cubicBezTo>
                  <a:pt x="5509" y="12586"/>
                  <a:pt x="5483" y="12573"/>
                  <a:pt x="5467" y="12568"/>
                </a:cubicBezTo>
                <a:cubicBezTo>
                  <a:pt x="5441" y="12561"/>
                  <a:pt x="5406" y="12555"/>
                  <a:pt x="5364" y="12550"/>
                </a:cubicBezTo>
                <a:cubicBezTo>
                  <a:pt x="5363" y="12550"/>
                  <a:pt x="5359" y="12550"/>
                  <a:pt x="5358" y="12550"/>
                </a:cubicBezTo>
                <a:cubicBezTo>
                  <a:pt x="5345" y="12548"/>
                  <a:pt x="5333" y="12547"/>
                  <a:pt x="5318" y="12545"/>
                </a:cubicBezTo>
                <a:cubicBezTo>
                  <a:pt x="5312" y="12544"/>
                  <a:pt x="5302" y="12546"/>
                  <a:pt x="5295" y="12545"/>
                </a:cubicBezTo>
                <a:cubicBezTo>
                  <a:pt x="5267" y="12543"/>
                  <a:pt x="5236" y="12542"/>
                  <a:pt x="5204" y="12540"/>
                </a:cubicBezTo>
                <a:cubicBezTo>
                  <a:pt x="5202" y="12540"/>
                  <a:pt x="5200" y="12541"/>
                  <a:pt x="5198" y="12540"/>
                </a:cubicBezTo>
                <a:cubicBezTo>
                  <a:pt x="5186" y="12540"/>
                  <a:pt x="5176" y="12536"/>
                  <a:pt x="5164" y="12536"/>
                </a:cubicBezTo>
                <a:cubicBezTo>
                  <a:pt x="5162" y="12536"/>
                  <a:pt x="5159" y="12536"/>
                  <a:pt x="5158" y="12536"/>
                </a:cubicBezTo>
                <a:cubicBezTo>
                  <a:pt x="5099" y="12533"/>
                  <a:pt x="5036" y="12532"/>
                  <a:pt x="4969" y="12531"/>
                </a:cubicBezTo>
                <a:close/>
                <a:moveTo>
                  <a:pt x="3169" y="12863"/>
                </a:moveTo>
                <a:cubicBezTo>
                  <a:pt x="3117" y="12863"/>
                  <a:pt x="3062" y="12868"/>
                  <a:pt x="3020" y="12877"/>
                </a:cubicBezTo>
                <a:cubicBezTo>
                  <a:pt x="2994" y="12882"/>
                  <a:pt x="2976" y="12888"/>
                  <a:pt x="2957" y="12896"/>
                </a:cubicBezTo>
                <a:cubicBezTo>
                  <a:pt x="2945" y="12901"/>
                  <a:pt x="2932" y="12908"/>
                  <a:pt x="2923" y="12914"/>
                </a:cubicBezTo>
                <a:cubicBezTo>
                  <a:pt x="2914" y="12921"/>
                  <a:pt x="2906" y="12930"/>
                  <a:pt x="2900" y="12938"/>
                </a:cubicBezTo>
                <a:cubicBezTo>
                  <a:pt x="2899" y="12939"/>
                  <a:pt x="2896" y="12940"/>
                  <a:pt x="2894" y="12942"/>
                </a:cubicBezTo>
                <a:cubicBezTo>
                  <a:pt x="2890" y="12949"/>
                  <a:pt x="2886" y="12958"/>
                  <a:pt x="2883" y="12966"/>
                </a:cubicBezTo>
                <a:cubicBezTo>
                  <a:pt x="2882" y="12968"/>
                  <a:pt x="2878" y="12967"/>
                  <a:pt x="2877" y="12970"/>
                </a:cubicBezTo>
                <a:cubicBezTo>
                  <a:pt x="2875" y="12976"/>
                  <a:pt x="2878" y="12983"/>
                  <a:pt x="2877" y="12989"/>
                </a:cubicBezTo>
                <a:cubicBezTo>
                  <a:pt x="2873" y="13007"/>
                  <a:pt x="2871" y="13025"/>
                  <a:pt x="2871" y="13050"/>
                </a:cubicBezTo>
                <a:cubicBezTo>
                  <a:pt x="2871" y="13069"/>
                  <a:pt x="2872" y="13093"/>
                  <a:pt x="2877" y="13115"/>
                </a:cubicBezTo>
                <a:cubicBezTo>
                  <a:pt x="2882" y="13137"/>
                  <a:pt x="2890" y="13158"/>
                  <a:pt x="2900" y="13181"/>
                </a:cubicBezTo>
                <a:cubicBezTo>
                  <a:pt x="2910" y="13203"/>
                  <a:pt x="2922" y="13227"/>
                  <a:pt x="2934" y="13246"/>
                </a:cubicBezTo>
                <a:cubicBezTo>
                  <a:pt x="2947" y="13265"/>
                  <a:pt x="2960" y="13283"/>
                  <a:pt x="2974" y="13297"/>
                </a:cubicBezTo>
                <a:cubicBezTo>
                  <a:pt x="2989" y="13311"/>
                  <a:pt x="3134" y="13396"/>
                  <a:pt x="3376" y="13540"/>
                </a:cubicBezTo>
                <a:cubicBezTo>
                  <a:pt x="3617" y="13684"/>
                  <a:pt x="3955" y="13885"/>
                  <a:pt x="4373" y="14129"/>
                </a:cubicBezTo>
                <a:cubicBezTo>
                  <a:pt x="5209" y="14618"/>
                  <a:pt x="6348" y="15280"/>
                  <a:pt x="7588" y="15993"/>
                </a:cubicBezTo>
                <a:cubicBezTo>
                  <a:pt x="10066" y="17421"/>
                  <a:pt x="12145" y="18587"/>
                  <a:pt x="12201" y="18586"/>
                </a:cubicBezTo>
                <a:cubicBezTo>
                  <a:pt x="12274" y="18586"/>
                  <a:pt x="12328" y="18578"/>
                  <a:pt x="12367" y="18554"/>
                </a:cubicBezTo>
                <a:cubicBezTo>
                  <a:pt x="12380" y="18546"/>
                  <a:pt x="12392" y="18537"/>
                  <a:pt x="12401" y="18526"/>
                </a:cubicBezTo>
                <a:cubicBezTo>
                  <a:pt x="12411" y="18515"/>
                  <a:pt x="12418" y="18502"/>
                  <a:pt x="12424" y="18488"/>
                </a:cubicBezTo>
                <a:cubicBezTo>
                  <a:pt x="12431" y="18474"/>
                  <a:pt x="12438" y="18454"/>
                  <a:pt x="12442" y="18437"/>
                </a:cubicBezTo>
                <a:cubicBezTo>
                  <a:pt x="12445" y="18419"/>
                  <a:pt x="12447" y="18402"/>
                  <a:pt x="12447" y="18381"/>
                </a:cubicBezTo>
                <a:cubicBezTo>
                  <a:pt x="12448" y="18360"/>
                  <a:pt x="12444" y="18335"/>
                  <a:pt x="12442" y="18311"/>
                </a:cubicBezTo>
                <a:lnTo>
                  <a:pt x="12424" y="18147"/>
                </a:lnTo>
                <a:cubicBezTo>
                  <a:pt x="12388" y="18115"/>
                  <a:pt x="12220" y="18008"/>
                  <a:pt x="12035" y="17900"/>
                </a:cubicBezTo>
                <a:cubicBezTo>
                  <a:pt x="11438" y="17552"/>
                  <a:pt x="9641" y="16510"/>
                  <a:pt x="8069" y="15596"/>
                </a:cubicBezTo>
                <a:cubicBezTo>
                  <a:pt x="7302" y="15151"/>
                  <a:pt x="7187" y="15080"/>
                  <a:pt x="6138" y="14470"/>
                </a:cubicBezTo>
                <a:cubicBezTo>
                  <a:pt x="6134" y="14468"/>
                  <a:pt x="6125" y="14463"/>
                  <a:pt x="6121" y="14461"/>
                </a:cubicBezTo>
                <a:cubicBezTo>
                  <a:pt x="5605" y="14164"/>
                  <a:pt x="5129" y="13890"/>
                  <a:pt x="4728" y="13662"/>
                </a:cubicBezTo>
                <a:cubicBezTo>
                  <a:pt x="4309" y="13423"/>
                  <a:pt x="3964" y="13228"/>
                  <a:pt x="3719" y="13092"/>
                </a:cubicBezTo>
                <a:cubicBezTo>
                  <a:pt x="3597" y="13024"/>
                  <a:pt x="3502" y="12970"/>
                  <a:pt x="3433" y="12933"/>
                </a:cubicBezTo>
                <a:cubicBezTo>
                  <a:pt x="3364" y="12896"/>
                  <a:pt x="3322" y="12879"/>
                  <a:pt x="3313" y="12877"/>
                </a:cubicBezTo>
                <a:cubicBezTo>
                  <a:pt x="3275" y="12869"/>
                  <a:pt x="3222" y="12862"/>
                  <a:pt x="3169" y="12863"/>
                </a:cubicBezTo>
                <a:close/>
                <a:moveTo>
                  <a:pt x="2774" y="13718"/>
                </a:moveTo>
                <a:cubicBezTo>
                  <a:pt x="2756" y="13719"/>
                  <a:pt x="2732" y="13721"/>
                  <a:pt x="2711" y="13727"/>
                </a:cubicBezTo>
                <a:cubicBezTo>
                  <a:pt x="2684" y="13735"/>
                  <a:pt x="2654" y="13748"/>
                  <a:pt x="2619" y="13765"/>
                </a:cubicBezTo>
                <a:cubicBezTo>
                  <a:pt x="2572" y="13786"/>
                  <a:pt x="2520" y="13815"/>
                  <a:pt x="2447" y="13853"/>
                </a:cubicBezTo>
                <a:cubicBezTo>
                  <a:pt x="2381" y="13888"/>
                  <a:pt x="2301" y="13923"/>
                  <a:pt x="2218" y="13961"/>
                </a:cubicBezTo>
                <a:cubicBezTo>
                  <a:pt x="2189" y="13974"/>
                  <a:pt x="2157" y="13989"/>
                  <a:pt x="2126" y="14003"/>
                </a:cubicBezTo>
                <a:cubicBezTo>
                  <a:pt x="2067" y="14029"/>
                  <a:pt x="2008" y="14051"/>
                  <a:pt x="1943" y="14078"/>
                </a:cubicBezTo>
                <a:cubicBezTo>
                  <a:pt x="1910" y="14091"/>
                  <a:pt x="1879" y="14106"/>
                  <a:pt x="1846" y="14120"/>
                </a:cubicBezTo>
                <a:cubicBezTo>
                  <a:pt x="1775" y="14148"/>
                  <a:pt x="1701" y="14176"/>
                  <a:pt x="1628" y="14204"/>
                </a:cubicBezTo>
                <a:cubicBezTo>
                  <a:pt x="1597" y="14215"/>
                  <a:pt x="1572" y="14225"/>
                  <a:pt x="1542" y="14236"/>
                </a:cubicBezTo>
                <a:cubicBezTo>
                  <a:pt x="1438" y="14275"/>
                  <a:pt x="1330" y="14314"/>
                  <a:pt x="1227" y="14349"/>
                </a:cubicBezTo>
                <a:cubicBezTo>
                  <a:pt x="1137" y="14379"/>
                  <a:pt x="1049" y="14406"/>
                  <a:pt x="963" y="14433"/>
                </a:cubicBezTo>
                <a:cubicBezTo>
                  <a:pt x="878" y="14459"/>
                  <a:pt x="794" y="14486"/>
                  <a:pt x="717" y="14507"/>
                </a:cubicBezTo>
                <a:cubicBezTo>
                  <a:pt x="639" y="14529"/>
                  <a:pt x="565" y="14548"/>
                  <a:pt x="499" y="14564"/>
                </a:cubicBezTo>
                <a:cubicBezTo>
                  <a:pt x="224" y="14626"/>
                  <a:pt x="1" y="14688"/>
                  <a:pt x="0" y="14704"/>
                </a:cubicBezTo>
                <a:cubicBezTo>
                  <a:pt x="0" y="14720"/>
                  <a:pt x="25" y="14744"/>
                  <a:pt x="69" y="14764"/>
                </a:cubicBezTo>
                <a:cubicBezTo>
                  <a:pt x="89" y="14774"/>
                  <a:pt x="117" y="14783"/>
                  <a:pt x="144" y="14792"/>
                </a:cubicBezTo>
                <a:cubicBezTo>
                  <a:pt x="159" y="14798"/>
                  <a:pt x="173" y="14801"/>
                  <a:pt x="189" y="14806"/>
                </a:cubicBezTo>
                <a:cubicBezTo>
                  <a:pt x="197" y="14809"/>
                  <a:pt x="204" y="14813"/>
                  <a:pt x="212" y="14816"/>
                </a:cubicBezTo>
                <a:cubicBezTo>
                  <a:pt x="221" y="14819"/>
                  <a:pt x="226" y="14823"/>
                  <a:pt x="235" y="14825"/>
                </a:cubicBezTo>
                <a:cubicBezTo>
                  <a:pt x="267" y="14834"/>
                  <a:pt x="300" y="14841"/>
                  <a:pt x="333" y="14849"/>
                </a:cubicBezTo>
                <a:cubicBezTo>
                  <a:pt x="365" y="14856"/>
                  <a:pt x="400" y="14863"/>
                  <a:pt x="430" y="14867"/>
                </a:cubicBezTo>
                <a:cubicBezTo>
                  <a:pt x="460" y="14872"/>
                  <a:pt x="491" y="14876"/>
                  <a:pt x="516" y="14877"/>
                </a:cubicBezTo>
                <a:cubicBezTo>
                  <a:pt x="541" y="14878"/>
                  <a:pt x="557" y="14875"/>
                  <a:pt x="573" y="14872"/>
                </a:cubicBezTo>
                <a:cubicBezTo>
                  <a:pt x="593" y="14868"/>
                  <a:pt x="617" y="14864"/>
                  <a:pt x="636" y="14863"/>
                </a:cubicBezTo>
                <a:cubicBezTo>
                  <a:pt x="747" y="14824"/>
                  <a:pt x="903" y="14746"/>
                  <a:pt x="1427" y="14484"/>
                </a:cubicBezTo>
                <a:cubicBezTo>
                  <a:pt x="1495" y="14450"/>
                  <a:pt x="1542" y="14430"/>
                  <a:pt x="1593" y="14405"/>
                </a:cubicBezTo>
                <a:cubicBezTo>
                  <a:pt x="1649" y="14372"/>
                  <a:pt x="1707" y="14345"/>
                  <a:pt x="1765" y="14321"/>
                </a:cubicBezTo>
                <a:cubicBezTo>
                  <a:pt x="1775" y="14315"/>
                  <a:pt x="1792" y="14306"/>
                  <a:pt x="1800" y="14302"/>
                </a:cubicBezTo>
                <a:cubicBezTo>
                  <a:pt x="1836" y="14283"/>
                  <a:pt x="1867" y="14269"/>
                  <a:pt x="1891" y="14260"/>
                </a:cubicBezTo>
                <a:cubicBezTo>
                  <a:pt x="1901" y="14256"/>
                  <a:pt x="1912" y="14253"/>
                  <a:pt x="1920" y="14250"/>
                </a:cubicBezTo>
                <a:cubicBezTo>
                  <a:pt x="1925" y="14249"/>
                  <a:pt x="1928" y="14247"/>
                  <a:pt x="1932" y="14246"/>
                </a:cubicBezTo>
                <a:cubicBezTo>
                  <a:pt x="1942" y="14243"/>
                  <a:pt x="1952" y="14246"/>
                  <a:pt x="1960" y="14246"/>
                </a:cubicBezTo>
                <a:cubicBezTo>
                  <a:pt x="1962" y="14246"/>
                  <a:pt x="1964" y="14246"/>
                  <a:pt x="1966" y="14246"/>
                </a:cubicBezTo>
                <a:cubicBezTo>
                  <a:pt x="1976" y="14245"/>
                  <a:pt x="1987" y="14243"/>
                  <a:pt x="1995" y="14246"/>
                </a:cubicBezTo>
                <a:cubicBezTo>
                  <a:pt x="2047" y="14262"/>
                  <a:pt x="2033" y="14316"/>
                  <a:pt x="1960" y="14372"/>
                </a:cubicBezTo>
                <a:cubicBezTo>
                  <a:pt x="1959" y="14373"/>
                  <a:pt x="1955" y="14371"/>
                  <a:pt x="1954" y="14372"/>
                </a:cubicBezTo>
                <a:cubicBezTo>
                  <a:pt x="1913" y="14420"/>
                  <a:pt x="1826" y="14478"/>
                  <a:pt x="1702" y="14531"/>
                </a:cubicBezTo>
                <a:cubicBezTo>
                  <a:pt x="1614" y="14568"/>
                  <a:pt x="1560" y="14585"/>
                  <a:pt x="1525" y="14592"/>
                </a:cubicBezTo>
                <a:cubicBezTo>
                  <a:pt x="1467" y="14617"/>
                  <a:pt x="1415" y="14641"/>
                  <a:pt x="1336" y="14676"/>
                </a:cubicBezTo>
                <a:cubicBezTo>
                  <a:pt x="1100" y="14777"/>
                  <a:pt x="871" y="14878"/>
                  <a:pt x="831" y="14900"/>
                </a:cubicBezTo>
                <a:cubicBezTo>
                  <a:pt x="828" y="14901"/>
                  <a:pt x="828" y="14903"/>
                  <a:pt x="825" y="14905"/>
                </a:cubicBezTo>
                <a:cubicBezTo>
                  <a:pt x="846" y="14903"/>
                  <a:pt x="872" y="14901"/>
                  <a:pt x="900" y="14895"/>
                </a:cubicBezTo>
                <a:cubicBezTo>
                  <a:pt x="927" y="14890"/>
                  <a:pt x="959" y="14880"/>
                  <a:pt x="992" y="14872"/>
                </a:cubicBezTo>
                <a:cubicBezTo>
                  <a:pt x="1057" y="14856"/>
                  <a:pt x="1132" y="14837"/>
                  <a:pt x="1215" y="14811"/>
                </a:cubicBezTo>
                <a:cubicBezTo>
                  <a:pt x="1549" y="14708"/>
                  <a:pt x="2001" y="14535"/>
                  <a:pt x="2361" y="14367"/>
                </a:cubicBezTo>
                <a:cubicBezTo>
                  <a:pt x="2451" y="14325"/>
                  <a:pt x="2539" y="14281"/>
                  <a:pt x="2613" y="14241"/>
                </a:cubicBezTo>
                <a:lnTo>
                  <a:pt x="3095" y="13984"/>
                </a:lnTo>
                <a:cubicBezTo>
                  <a:pt x="3128" y="13965"/>
                  <a:pt x="3175" y="13935"/>
                  <a:pt x="3175" y="13933"/>
                </a:cubicBezTo>
                <a:lnTo>
                  <a:pt x="3112" y="13891"/>
                </a:lnTo>
                <a:cubicBezTo>
                  <a:pt x="3093" y="13880"/>
                  <a:pt x="3076" y="13868"/>
                  <a:pt x="3066" y="13863"/>
                </a:cubicBezTo>
                <a:cubicBezTo>
                  <a:pt x="3065" y="13862"/>
                  <a:pt x="3062" y="13864"/>
                  <a:pt x="3060" y="13863"/>
                </a:cubicBezTo>
                <a:cubicBezTo>
                  <a:pt x="3048" y="13857"/>
                  <a:pt x="2978" y="13817"/>
                  <a:pt x="2906" y="13774"/>
                </a:cubicBezTo>
                <a:cubicBezTo>
                  <a:pt x="2900" y="13770"/>
                  <a:pt x="2900" y="13768"/>
                  <a:pt x="2894" y="13765"/>
                </a:cubicBezTo>
                <a:cubicBezTo>
                  <a:pt x="2893" y="13764"/>
                  <a:pt x="2889" y="13765"/>
                  <a:pt x="2889" y="13765"/>
                </a:cubicBezTo>
                <a:cubicBezTo>
                  <a:pt x="2851" y="13743"/>
                  <a:pt x="2838" y="13731"/>
                  <a:pt x="2814" y="13718"/>
                </a:cubicBezTo>
                <a:cubicBezTo>
                  <a:pt x="2801" y="13715"/>
                  <a:pt x="2788" y="13717"/>
                  <a:pt x="2774" y="13718"/>
                </a:cubicBezTo>
                <a:close/>
                <a:moveTo>
                  <a:pt x="3307" y="14078"/>
                </a:moveTo>
                <a:cubicBezTo>
                  <a:pt x="3298" y="14078"/>
                  <a:pt x="3290" y="14079"/>
                  <a:pt x="3284" y="14082"/>
                </a:cubicBezTo>
                <a:cubicBezTo>
                  <a:pt x="3241" y="14103"/>
                  <a:pt x="2886" y="14321"/>
                  <a:pt x="2493" y="14564"/>
                </a:cubicBezTo>
                <a:cubicBezTo>
                  <a:pt x="2297" y="14685"/>
                  <a:pt x="2067" y="14816"/>
                  <a:pt x="1863" y="14933"/>
                </a:cubicBezTo>
                <a:cubicBezTo>
                  <a:pt x="1658" y="15049"/>
                  <a:pt x="1473" y="15153"/>
                  <a:pt x="1358" y="15208"/>
                </a:cubicBezTo>
                <a:lnTo>
                  <a:pt x="980" y="15391"/>
                </a:lnTo>
                <a:cubicBezTo>
                  <a:pt x="993" y="15395"/>
                  <a:pt x="1022" y="15399"/>
                  <a:pt x="1055" y="15400"/>
                </a:cubicBezTo>
                <a:lnTo>
                  <a:pt x="1284" y="15377"/>
                </a:lnTo>
                <a:cubicBezTo>
                  <a:pt x="1376" y="15368"/>
                  <a:pt x="1501" y="15343"/>
                  <a:pt x="1628" y="15311"/>
                </a:cubicBezTo>
                <a:cubicBezTo>
                  <a:pt x="1755" y="15279"/>
                  <a:pt x="1882" y="15239"/>
                  <a:pt x="1983" y="15199"/>
                </a:cubicBezTo>
                <a:cubicBezTo>
                  <a:pt x="2032" y="15179"/>
                  <a:pt x="2082" y="15162"/>
                  <a:pt x="2126" y="15148"/>
                </a:cubicBezTo>
                <a:cubicBezTo>
                  <a:pt x="2139" y="15143"/>
                  <a:pt x="2149" y="15142"/>
                  <a:pt x="2161" y="15138"/>
                </a:cubicBezTo>
                <a:cubicBezTo>
                  <a:pt x="2166" y="15137"/>
                  <a:pt x="2167" y="15135"/>
                  <a:pt x="2172" y="15134"/>
                </a:cubicBezTo>
                <a:cubicBezTo>
                  <a:pt x="2321" y="15056"/>
                  <a:pt x="2487" y="14958"/>
                  <a:pt x="2676" y="14835"/>
                </a:cubicBezTo>
                <a:cubicBezTo>
                  <a:pt x="2722" y="14805"/>
                  <a:pt x="2748" y="14788"/>
                  <a:pt x="2785" y="14764"/>
                </a:cubicBezTo>
                <a:cubicBezTo>
                  <a:pt x="2792" y="14760"/>
                  <a:pt x="2801" y="14755"/>
                  <a:pt x="2808" y="14750"/>
                </a:cubicBezTo>
                <a:cubicBezTo>
                  <a:pt x="2810" y="14749"/>
                  <a:pt x="2812" y="14751"/>
                  <a:pt x="2814" y="14750"/>
                </a:cubicBezTo>
                <a:cubicBezTo>
                  <a:pt x="2821" y="14746"/>
                  <a:pt x="2824" y="14741"/>
                  <a:pt x="2831" y="14736"/>
                </a:cubicBezTo>
                <a:cubicBezTo>
                  <a:pt x="2832" y="14736"/>
                  <a:pt x="2836" y="14732"/>
                  <a:pt x="2837" y="14732"/>
                </a:cubicBezTo>
                <a:cubicBezTo>
                  <a:pt x="2958" y="14656"/>
                  <a:pt x="3036" y="14614"/>
                  <a:pt x="3083" y="14601"/>
                </a:cubicBezTo>
                <a:cubicBezTo>
                  <a:pt x="3087" y="14600"/>
                  <a:pt x="3098" y="14597"/>
                  <a:pt x="3101" y="14596"/>
                </a:cubicBezTo>
                <a:cubicBezTo>
                  <a:pt x="3121" y="14592"/>
                  <a:pt x="3134" y="14591"/>
                  <a:pt x="3146" y="14596"/>
                </a:cubicBezTo>
                <a:cubicBezTo>
                  <a:pt x="3152" y="14599"/>
                  <a:pt x="3160" y="14601"/>
                  <a:pt x="3164" y="14606"/>
                </a:cubicBezTo>
                <a:cubicBezTo>
                  <a:pt x="3167" y="14610"/>
                  <a:pt x="3169" y="14618"/>
                  <a:pt x="3169" y="14624"/>
                </a:cubicBezTo>
                <a:cubicBezTo>
                  <a:pt x="3169" y="14629"/>
                  <a:pt x="3162" y="14636"/>
                  <a:pt x="3152" y="14648"/>
                </a:cubicBezTo>
                <a:cubicBezTo>
                  <a:pt x="3147" y="14654"/>
                  <a:pt x="3142" y="14659"/>
                  <a:pt x="3135" y="14666"/>
                </a:cubicBezTo>
                <a:cubicBezTo>
                  <a:pt x="3131" y="14670"/>
                  <a:pt x="3122" y="14676"/>
                  <a:pt x="3118" y="14680"/>
                </a:cubicBezTo>
                <a:cubicBezTo>
                  <a:pt x="3095" y="14703"/>
                  <a:pt x="3071" y="14727"/>
                  <a:pt x="3043" y="14750"/>
                </a:cubicBezTo>
                <a:cubicBezTo>
                  <a:pt x="3015" y="14774"/>
                  <a:pt x="2989" y="14794"/>
                  <a:pt x="2963" y="14811"/>
                </a:cubicBezTo>
                <a:cubicBezTo>
                  <a:pt x="2972" y="14835"/>
                  <a:pt x="2961" y="14858"/>
                  <a:pt x="2934" y="14872"/>
                </a:cubicBezTo>
                <a:cubicBezTo>
                  <a:pt x="2912" y="14883"/>
                  <a:pt x="2887" y="14882"/>
                  <a:pt x="2866" y="14872"/>
                </a:cubicBezTo>
                <a:cubicBezTo>
                  <a:pt x="2816" y="14903"/>
                  <a:pt x="2781" y="14926"/>
                  <a:pt x="2734" y="14956"/>
                </a:cubicBezTo>
                <a:cubicBezTo>
                  <a:pt x="2729" y="14959"/>
                  <a:pt x="2722" y="14962"/>
                  <a:pt x="2717" y="14965"/>
                </a:cubicBezTo>
                <a:cubicBezTo>
                  <a:pt x="2710" y="14969"/>
                  <a:pt x="2700" y="14980"/>
                  <a:pt x="2694" y="14984"/>
                </a:cubicBezTo>
                <a:cubicBezTo>
                  <a:pt x="2583" y="15056"/>
                  <a:pt x="2461" y="15130"/>
                  <a:pt x="2281" y="15241"/>
                </a:cubicBezTo>
                <a:cubicBezTo>
                  <a:pt x="2263" y="15252"/>
                  <a:pt x="2247" y="15263"/>
                  <a:pt x="2229" y="15274"/>
                </a:cubicBezTo>
                <a:cubicBezTo>
                  <a:pt x="2229" y="15274"/>
                  <a:pt x="2225" y="15278"/>
                  <a:pt x="2224" y="15278"/>
                </a:cubicBezTo>
                <a:cubicBezTo>
                  <a:pt x="2199" y="15294"/>
                  <a:pt x="2172" y="15309"/>
                  <a:pt x="2144" y="15325"/>
                </a:cubicBezTo>
                <a:cubicBezTo>
                  <a:pt x="2122" y="15338"/>
                  <a:pt x="2098" y="15350"/>
                  <a:pt x="2075" y="15362"/>
                </a:cubicBezTo>
                <a:cubicBezTo>
                  <a:pt x="2021" y="15393"/>
                  <a:pt x="1988" y="15409"/>
                  <a:pt x="1983" y="15409"/>
                </a:cubicBezTo>
                <a:cubicBezTo>
                  <a:pt x="1978" y="15409"/>
                  <a:pt x="1929" y="15433"/>
                  <a:pt x="1874" y="15461"/>
                </a:cubicBezTo>
                <a:cubicBezTo>
                  <a:pt x="1851" y="15472"/>
                  <a:pt x="1826" y="15483"/>
                  <a:pt x="1800" y="15493"/>
                </a:cubicBezTo>
                <a:cubicBezTo>
                  <a:pt x="1786" y="15499"/>
                  <a:pt x="1774" y="15507"/>
                  <a:pt x="1760" y="15512"/>
                </a:cubicBezTo>
                <a:cubicBezTo>
                  <a:pt x="1759" y="15512"/>
                  <a:pt x="1755" y="15512"/>
                  <a:pt x="1754" y="15512"/>
                </a:cubicBezTo>
                <a:cubicBezTo>
                  <a:pt x="1742" y="15517"/>
                  <a:pt x="1731" y="15522"/>
                  <a:pt x="1719" y="15526"/>
                </a:cubicBezTo>
                <a:cubicBezTo>
                  <a:pt x="1708" y="15530"/>
                  <a:pt x="1696" y="15532"/>
                  <a:pt x="1685" y="15535"/>
                </a:cubicBezTo>
                <a:cubicBezTo>
                  <a:pt x="1653" y="15546"/>
                  <a:pt x="1624" y="15555"/>
                  <a:pt x="1593" y="15563"/>
                </a:cubicBezTo>
                <a:cubicBezTo>
                  <a:pt x="1592" y="15564"/>
                  <a:pt x="1589" y="15568"/>
                  <a:pt x="1588" y="15568"/>
                </a:cubicBezTo>
                <a:cubicBezTo>
                  <a:pt x="1580" y="15570"/>
                  <a:pt x="1572" y="15571"/>
                  <a:pt x="1565" y="15573"/>
                </a:cubicBezTo>
                <a:cubicBezTo>
                  <a:pt x="1564" y="15573"/>
                  <a:pt x="1560" y="15572"/>
                  <a:pt x="1559" y="15573"/>
                </a:cubicBezTo>
                <a:cubicBezTo>
                  <a:pt x="1484" y="15593"/>
                  <a:pt x="1422" y="15617"/>
                  <a:pt x="1381" y="15638"/>
                </a:cubicBezTo>
                <a:cubicBezTo>
                  <a:pt x="1361" y="15649"/>
                  <a:pt x="1347" y="15656"/>
                  <a:pt x="1336" y="15666"/>
                </a:cubicBezTo>
                <a:cubicBezTo>
                  <a:pt x="1328" y="15673"/>
                  <a:pt x="1322" y="15678"/>
                  <a:pt x="1318" y="15685"/>
                </a:cubicBezTo>
                <a:cubicBezTo>
                  <a:pt x="1314" y="15692"/>
                  <a:pt x="1312" y="15702"/>
                  <a:pt x="1313" y="15708"/>
                </a:cubicBezTo>
                <a:cubicBezTo>
                  <a:pt x="1313" y="15710"/>
                  <a:pt x="1312" y="15711"/>
                  <a:pt x="1313" y="15713"/>
                </a:cubicBezTo>
                <a:cubicBezTo>
                  <a:pt x="1314" y="15719"/>
                  <a:pt x="1318" y="15726"/>
                  <a:pt x="1324" y="15732"/>
                </a:cubicBezTo>
                <a:cubicBezTo>
                  <a:pt x="1331" y="15737"/>
                  <a:pt x="1341" y="15741"/>
                  <a:pt x="1353" y="15746"/>
                </a:cubicBezTo>
                <a:cubicBezTo>
                  <a:pt x="1356" y="15747"/>
                  <a:pt x="1361" y="15749"/>
                  <a:pt x="1364" y="15750"/>
                </a:cubicBezTo>
                <a:cubicBezTo>
                  <a:pt x="1371" y="15753"/>
                  <a:pt x="1379" y="15753"/>
                  <a:pt x="1387" y="15755"/>
                </a:cubicBezTo>
                <a:cubicBezTo>
                  <a:pt x="1401" y="15759"/>
                  <a:pt x="1420" y="15762"/>
                  <a:pt x="1439" y="15764"/>
                </a:cubicBezTo>
                <a:cubicBezTo>
                  <a:pt x="1448" y="15766"/>
                  <a:pt x="1457" y="15768"/>
                  <a:pt x="1467" y="15769"/>
                </a:cubicBezTo>
                <a:cubicBezTo>
                  <a:pt x="1497" y="15772"/>
                  <a:pt x="1526" y="15774"/>
                  <a:pt x="1565" y="15774"/>
                </a:cubicBezTo>
                <a:cubicBezTo>
                  <a:pt x="1599" y="15774"/>
                  <a:pt x="1633" y="15772"/>
                  <a:pt x="1662" y="15774"/>
                </a:cubicBezTo>
                <a:cubicBezTo>
                  <a:pt x="1984" y="15692"/>
                  <a:pt x="2245" y="15596"/>
                  <a:pt x="2550" y="15428"/>
                </a:cubicBezTo>
                <a:cubicBezTo>
                  <a:pt x="2579" y="15409"/>
                  <a:pt x="2609" y="15391"/>
                  <a:pt x="2642" y="15372"/>
                </a:cubicBezTo>
                <a:cubicBezTo>
                  <a:pt x="2818" y="15269"/>
                  <a:pt x="3201" y="15017"/>
                  <a:pt x="3496" y="14811"/>
                </a:cubicBezTo>
                <a:cubicBezTo>
                  <a:pt x="3605" y="14735"/>
                  <a:pt x="3698" y="14678"/>
                  <a:pt x="3777" y="14629"/>
                </a:cubicBezTo>
                <a:cubicBezTo>
                  <a:pt x="3781" y="14626"/>
                  <a:pt x="3783" y="14618"/>
                  <a:pt x="3788" y="14615"/>
                </a:cubicBezTo>
                <a:cubicBezTo>
                  <a:pt x="3808" y="14601"/>
                  <a:pt x="3834" y="14585"/>
                  <a:pt x="3851" y="14573"/>
                </a:cubicBezTo>
                <a:cubicBezTo>
                  <a:pt x="3939" y="14512"/>
                  <a:pt x="4007" y="14463"/>
                  <a:pt x="4023" y="14447"/>
                </a:cubicBezTo>
                <a:cubicBezTo>
                  <a:pt x="4012" y="14432"/>
                  <a:pt x="4002" y="14421"/>
                  <a:pt x="3983" y="14405"/>
                </a:cubicBezTo>
                <a:cubicBezTo>
                  <a:pt x="3975" y="14398"/>
                  <a:pt x="3963" y="14388"/>
                  <a:pt x="3954" y="14381"/>
                </a:cubicBezTo>
                <a:cubicBezTo>
                  <a:pt x="3947" y="14376"/>
                  <a:pt x="3937" y="14372"/>
                  <a:pt x="3932" y="14367"/>
                </a:cubicBezTo>
                <a:cubicBezTo>
                  <a:pt x="3844" y="14314"/>
                  <a:pt x="3724" y="14245"/>
                  <a:pt x="3611" y="14180"/>
                </a:cubicBezTo>
                <a:cubicBezTo>
                  <a:pt x="3591" y="14171"/>
                  <a:pt x="3573" y="14161"/>
                  <a:pt x="3553" y="14152"/>
                </a:cubicBezTo>
                <a:cubicBezTo>
                  <a:pt x="3540" y="14146"/>
                  <a:pt x="3526" y="14144"/>
                  <a:pt x="3513" y="14138"/>
                </a:cubicBezTo>
                <a:cubicBezTo>
                  <a:pt x="3491" y="14129"/>
                  <a:pt x="3471" y="14118"/>
                  <a:pt x="3450" y="14110"/>
                </a:cubicBezTo>
                <a:cubicBezTo>
                  <a:pt x="3449" y="14110"/>
                  <a:pt x="3445" y="14111"/>
                  <a:pt x="3444" y="14110"/>
                </a:cubicBezTo>
                <a:cubicBezTo>
                  <a:pt x="3431" y="14106"/>
                  <a:pt x="3417" y="14100"/>
                  <a:pt x="3404" y="14096"/>
                </a:cubicBezTo>
                <a:cubicBezTo>
                  <a:pt x="3386" y="14091"/>
                  <a:pt x="3368" y="14090"/>
                  <a:pt x="3353" y="14087"/>
                </a:cubicBezTo>
                <a:cubicBezTo>
                  <a:pt x="3335" y="14083"/>
                  <a:pt x="3320" y="14077"/>
                  <a:pt x="3307" y="14078"/>
                </a:cubicBezTo>
                <a:close/>
                <a:moveTo>
                  <a:pt x="4144" y="14540"/>
                </a:moveTo>
                <a:cubicBezTo>
                  <a:pt x="4110" y="14564"/>
                  <a:pt x="4061" y="14602"/>
                  <a:pt x="3989" y="14657"/>
                </a:cubicBezTo>
                <a:lnTo>
                  <a:pt x="3983" y="14662"/>
                </a:lnTo>
                <a:lnTo>
                  <a:pt x="3966" y="14671"/>
                </a:lnTo>
                <a:lnTo>
                  <a:pt x="3914" y="14713"/>
                </a:lnTo>
                <a:cubicBezTo>
                  <a:pt x="3768" y="14824"/>
                  <a:pt x="3543" y="15002"/>
                  <a:pt x="3410" y="15106"/>
                </a:cubicBezTo>
                <a:cubicBezTo>
                  <a:pt x="3348" y="15154"/>
                  <a:pt x="3283" y="15197"/>
                  <a:pt x="3221" y="15241"/>
                </a:cubicBezTo>
                <a:cubicBezTo>
                  <a:pt x="3220" y="15242"/>
                  <a:pt x="3216" y="15245"/>
                  <a:pt x="3215" y="15246"/>
                </a:cubicBezTo>
                <a:cubicBezTo>
                  <a:pt x="3198" y="15258"/>
                  <a:pt x="3190" y="15263"/>
                  <a:pt x="3175" y="15274"/>
                </a:cubicBezTo>
                <a:cubicBezTo>
                  <a:pt x="3136" y="15302"/>
                  <a:pt x="3098" y="15331"/>
                  <a:pt x="3083" y="15339"/>
                </a:cubicBezTo>
                <a:cubicBezTo>
                  <a:pt x="3078" y="15342"/>
                  <a:pt x="3062" y="15349"/>
                  <a:pt x="3055" y="15353"/>
                </a:cubicBezTo>
                <a:cubicBezTo>
                  <a:pt x="3050" y="15356"/>
                  <a:pt x="3040" y="15361"/>
                  <a:pt x="3038" y="15362"/>
                </a:cubicBezTo>
                <a:cubicBezTo>
                  <a:pt x="2969" y="15400"/>
                  <a:pt x="2891" y="15440"/>
                  <a:pt x="2808" y="15479"/>
                </a:cubicBezTo>
                <a:cubicBezTo>
                  <a:pt x="2786" y="15491"/>
                  <a:pt x="2759" y="15507"/>
                  <a:pt x="2740" y="15517"/>
                </a:cubicBezTo>
                <a:cubicBezTo>
                  <a:pt x="2595" y="15585"/>
                  <a:pt x="2517" y="15619"/>
                  <a:pt x="2464" y="15633"/>
                </a:cubicBezTo>
                <a:cubicBezTo>
                  <a:pt x="2461" y="15635"/>
                  <a:pt x="2456" y="15637"/>
                  <a:pt x="2453" y="15638"/>
                </a:cubicBezTo>
                <a:cubicBezTo>
                  <a:pt x="2388" y="15666"/>
                  <a:pt x="2319" y="15693"/>
                  <a:pt x="2241" y="15722"/>
                </a:cubicBezTo>
                <a:cubicBezTo>
                  <a:pt x="2239" y="15723"/>
                  <a:pt x="2237" y="15726"/>
                  <a:pt x="2235" y="15727"/>
                </a:cubicBezTo>
                <a:cubicBezTo>
                  <a:pt x="2232" y="15728"/>
                  <a:pt x="2227" y="15730"/>
                  <a:pt x="2224" y="15732"/>
                </a:cubicBezTo>
                <a:cubicBezTo>
                  <a:pt x="2214" y="15735"/>
                  <a:pt x="2205" y="15737"/>
                  <a:pt x="2195" y="15741"/>
                </a:cubicBezTo>
                <a:cubicBezTo>
                  <a:pt x="2167" y="15752"/>
                  <a:pt x="2137" y="15763"/>
                  <a:pt x="2109" y="15774"/>
                </a:cubicBezTo>
                <a:cubicBezTo>
                  <a:pt x="2108" y="15774"/>
                  <a:pt x="2105" y="15773"/>
                  <a:pt x="2103" y="15774"/>
                </a:cubicBezTo>
                <a:cubicBezTo>
                  <a:pt x="1998" y="15813"/>
                  <a:pt x="1896" y="15849"/>
                  <a:pt x="1805" y="15876"/>
                </a:cubicBezTo>
                <a:cubicBezTo>
                  <a:pt x="1779" y="15885"/>
                  <a:pt x="1754" y="15899"/>
                  <a:pt x="1737" y="15914"/>
                </a:cubicBezTo>
                <a:cubicBezTo>
                  <a:pt x="1728" y="15921"/>
                  <a:pt x="1725" y="15929"/>
                  <a:pt x="1719" y="15937"/>
                </a:cubicBezTo>
                <a:cubicBezTo>
                  <a:pt x="1714" y="15945"/>
                  <a:pt x="1708" y="15953"/>
                  <a:pt x="1708" y="15961"/>
                </a:cubicBezTo>
                <a:cubicBezTo>
                  <a:pt x="1708" y="15967"/>
                  <a:pt x="1714" y="15970"/>
                  <a:pt x="1719" y="15975"/>
                </a:cubicBezTo>
                <a:cubicBezTo>
                  <a:pt x="1725" y="15979"/>
                  <a:pt x="1733" y="15985"/>
                  <a:pt x="1742" y="15989"/>
                </a:cubicBezTo>
                <a:cubicBezTo>
                  <a:pt x="1763" y="15995"/>
                  <a:pt x="1787" y="15996"/>
                  <a:pt x="1823" y="15998"/>
                </a:cubicBezTo>
                <a:cubicBezTo>
                  <a:pt x="1894" y="16001"/>
                  <a:pt x="1996" y="15993"/>
                  <a:pt x="2103" y="15979"/>
                </a:cubicBezTo>
                <a:cubicBezTo>
                  <a:pt x="2157" y="15972"/>
                  <a:pt x="2213" y="15966"/>
                  <a:pt x="2270" y="15956"/>
                </a:cubicBezTo>
                <a:cubicBezTo>
                  <a:pt x="2382" y="15935"/>
                  <a:pt x="2494" y="15907"/>
                  <a:pt x="2591" y="15876"/>
                </a:cubicBezTo>
                <a:cubicBezTo>
                  <a:pt x="2639" y="15861"/>
                  <a:pt x="2685" y="15847"/>
                  <a:pt x="2722" y="15830"/>
                </a:cubicBezTo>
                <a:cubicBezTo>
                  <a:pt x="2782" y="15803"/>
                  <a:pt x="2835" y="15780"/>
                  <a:pt x="2883" y="15764"/>
                </a:cubicBezTo>
                <a:cubicBezTo>
                  <a:pt x="2904" y="15754"/>
                  <a:pt x="2926" y="15747"/>
                  <a:pt x="2946" y="15736"/>
                </a:cubicBezTo>
                <a:cubicBezTo>
                  <a:pt x="3216" y="15595"/>
                  <a:pt x="3858" y="15181"/>
                  <a:pt x="4361" y="14830"/>
                </a:cubicBezTo>
                <a:lnTo>
                  <a:pt x="4476" y="14750"/>
                </a:lnTo>
                <a:cubicBezTo>
                  <a:pt x="4463" y="14712"/>
                  <a:pt x="4442" y="14679"/>
                  <a:pt x="4413" y="14648"/>
                </a:cubicBezTo>
                <a:cubicBezTo>
                  <a:pt x="4406" y="14640"/>
                  <a:pt x="4392" y="14631"/>
                  <a:pt x="4384" y="14624"/>
                </a:cubicBezTo>
                <a:cubicBezTo>
                  <a:pt x="4353" y="14607"/>
                  <a:pt x="4329" y="14595"/>
                  <a:pt x="4298" y="14578"/>
                </a:cubicBezTo>
                <a:cubicBezTo>
                  <a:pt x="4285" y="14570"/>
                  <a:pt x="4282" y="14570"/>
                  <a:pt x="4270" y="14564"/>
                </a:cubicBezTo>
                <a:cubicBezTo>
                  <a:pt x="4266" y="14562"/>
                  <a:pt x="4267" y="14560"/>
                  <a:pt x="4264" y="14559"/>
                </a:cubicBezTo>
                <a:cubicBezTo>
                  <a:pt x="4245" y="14554"/>
                  <a:pt x="4226" y="14550"/>
                  <a:pt x="4207" y="14550"/>
                </a:cubicBezTo>
                <a:cubicBezTo>
                  <a:pt x="4188" y="14550"/>
                  <a:pt x="4169" y="14547"/>
                  <a:pt x="4149" y="14540"/>
                </a:cubicBezTo>
                <a:cubicBezTo>
                  <a:pt x="4149" y="14540"/>
                  <a:pt x="4144" y="14540"/>
                  <a:pt x="4144" y="14540"/>
                </a:cubicBezTo>
                <a:close/>
                <a:moveTo>
                  <a:pt x="4487" y="14858"/>
                </a:moveTo>
                <a:cubicBezTo>
                  <a:pt x="4400" y="14901"/>
                  <a:pt x="4186" y="15042"/>
                  <a:pt x="3903" y="15241"/>
                </a:cubicBezTo>
                <a:cubicBezTo>
                  <a:pt x="3713" y="15375"/>
                  <a:pt x="3550" y="15486"/>
                  <a:pt x="3410" y="15582"/>
                </a:cubicBezTo>
                <a:cubicBezTo>
                  <a:pt x="3407" y="15584"/>
                  <a:pt x="3406" y="15586"/>
                  <a:pt x="3404" y="15587"/>
                </a:cubicBezTo>
                <a:cubicBezTo>
                  <a:pt x="3403" y="15588"/>
                  <a:pt x="3394" y="15590"/>
                  <a:pt x="3393" y="15591"/>
                </a:cubicBezTo>
                <a:cubicBezTo>
                  <a:pt x="3348" y="15624"/>
                  <a:pt x="3271" y="15678"/>
                  <a:pt x="3215" y="15713"/>
                </a:cubicBezTo>
                <a:cubicBezTo>
                  <a:pt x="3167" y="15743"/>
                  <a:pt x="3112" y="15778"/>
                  <a:pt x="3078" y="15802"/>
                </a:cubicBezTo>
                <a:cubicBezTo>
                  <a:pt x="3072" y="15805"/>
                  <a:pt x="3059" y="15813"/>
                  <a:pt x="3055" y="15816"/>
                </a:cubicBezTo>
                <a:cubicBezTo>
                  <a:pt x="3053" y="15817"/>
                  <a:pt x="3056" y="15819"/>
                  <a:pt x="3055" y="15820"/>
                </a:cubicBezTo>
                <a:cubicBezTo>
                  <a:pt x="3052" y="15824"/>
                  <a:pt x="3047" y="15826"/>
                  <a:pt x="3043" y="15830"/>
                </a:cubicBezTo>
                <a:cubicBezTo>
                  <a:pt x="3023" y="15850"/>
                  <a:pt x="2976" y="15881"/>
                  <a:pt x="2911" y="15918"/>
                </a:cubicBezTo>
                <a:cubicBezTo>
                  <a:pt x="2847" y="15956"/>
                  <a:pt x="2765" y="15999"/>
                  <a:pt x="2688" y="16035"/>
                </a:cubicBezTo>
                <a:cubicBezTo>
                  <a:pt x="2615" y="16070"/>
                  <a:pt x="2563" y="16098"/>
                  <a:pt x="2516" y="16124"/>
                </a:cubicBezTo>
                <a:cubicBezTo>
                  <a:pt x="2481" y="16143"/>
                  <a:pt x="2453" y="16159"/>
                  <a:pt x="2430" y="16175"/>
                </a:cubicBezTo>
                <a:cubicBezTo>
                  <a:pt x="2409" y="16190"/>
                  <a:pt x="2392" y="16203"/>
                  <a:pt x="2378" y="16218"/>
                </a:cubicBezTo>
                <a:cubicBezTo>
                  <a:pt x="2374" y="16222"/>
                  <a:pt x="2371" y="16227"/>
                  <a:pt x="2367" y="16232"/>
                </a:cubicBezTo>
                <a:cubicBezTo>
                  <a:pt x="2358" y="16243"/>
                  <a:pt x="2350" y="16257"/>
                  <a:pt x="2344" y="16269"/>
                </a:cubicBezTo>
                <a:cubicBezTo>
                  <a:pt x="2341" y="16274"/>
                  <a:pt x="2340" y="16277"/>
                  <a:pt x="2338" y="16283"/>
                </a:cubicBezTo>
                <a:cubicBezTo>
                  <a:pt x="2334" y="16295"/>
                  <a:pt x="2329" y="16311"/>
                  <a:pt x="2327" y="16325"/>
                </a:cubicBezTo>
                <a:cubicBezTo>
                  <a:pt x="2326" y="16331"/>
                  <a:pt x="2328" y="16337"/>
                  <a:pt x="2327" y="16344"/>
                </a:cubicBezTo>
                <a:cubicBezTo>
                  <a:pt x="2325" y="16364"/>
                  <a:pt x="2321" y="16384"/>
                  <a:pt x="2321" y="16409"/>
                </a:cubicBezTo>
                <a:cubicBezTo>
                  <a:pt x="2321" y="16440"/>
                  <a:pt x="2318" y="16466"/>
                  <a:pt x="2321" y="16484"/>
                </a:cubicBezTo>
                <a:cubicBezTo>
                  <a:pt x="2323" y="16493"/>
                  <a:pt x="2324" y="16497"/>
                  <a:pt x="2327" y="16503"/>
                </a:cubicBezTo>
                <a:cubicBezTo>
                  <a:pt x="2330" y="16508"/>
                  <a:pt x="2334" y="16514"/>
                  <a:pt x="2338" y="16517"/>
                </a:cubicBezTo>
                <a:cubicBezTo>
                  <a:pt x="2347" y="16522"/>
                  <a:pt x="2362" y="16525"/>
                  <a:pt x="2378" y="16521"/>
                </a:cubicBezTo>
                <a:cubicBezTo>
                  <a:pt x="2395" y="16517"/>
                  <a:pt x="2414" y="16505"/>
                  <a:pt x="2442" y="16493"/>
                </a:cubicBezTo>
                <a:cubicBezTo>
                  <a:pt x="2459" y="16486"/>
                  <a:pt x="2477" y="16479"/>
                  <a:pt x="2493" y="16474"/>
                </a:cubicBezTo>
                <a:cubicBezTo>
                  <a:pt x="2499" y="16473"/>
                  <a:pt x="2505" y="16476"/>
                  <a:pt x="2510" y="16474"/>
                </a:cubicBezTo>
                <a:cubicBezTo>
                  <a:pt x="2517" y="16473"/>
                  <a:pt x="2521" y="16471"/>
                  <a:pt x="2527" y="16470"/>
                </a:cubicBezTo>
                <a:cubicBezTo>
                  <a:pt x="2565" y="16449"/>
                  <a:pt x="2627" y="16419"/>
                  <a:pt x="2682" y="16390"/>
                </a:cubicBezTo>
                <a:cubicBezTo>
                  <a:pt x="2683" y="16390"/>
                  <a:pt x="2682" y="16386"/>
                  <a:pt x="2682" y="16386"/>
                </a:cubicBezTo>
                <a:cubicBezTo>
                  <a:pt x="2720" y="16364"/>
                  <a:pt x="2761" y="16347"/>
                  <a:pt x="2814" y="16320"/>
                </a:cubicBezTo>
                <a:cubicBezTo>
                  <a:pt x="2816" y="16319"/>
                  <a:pt x="2819" y="16316"/>
                  <a:pt x="2820" y="16316"/>
                </a:cubicBezTo>
                <a:cubicBezTo>
                  <a:pt x="2823" y="16314"/>
                  <a:pt x="2823" y="16312"/>
                  <a:pt x="2825" y="16311"/>
                </a:cubicBezTo>
                <a:cubicBezTo>
                  <a:pt x="3116" y="16169"/>
                  <a:pt x="3228" y="16093"/>
                  <a:pt x="3588" y="15774"/>
                </a:cubicBezTo>
                <a:cubicBezTo>
                  <a:pt x="4015" y="15394"/>
                  <a:pt x="4321" y="15100"/>
                  <a:pt x="4453" y="14951"/>
                </a:cubicBezTo>
                <a:cubicBezTo>
                  <a:pt x="4454" y="14950"/>
                  <a:pt x="4458" y="14952"/>
                  <a:pt x="4459" y="14951"/>
                </a:cubicBezTo>
                <a:cubicBezTo>
                  <a:pt x="4468" y="14941"/>
                  <a:pt x="4474" y="14929"/>
                  <a:pt x="4482" y="14919"/>
                </a:cubicBezTo>
                <a:cubicBezTo>
                  <a:pt x="4482" y="14917"/>
                  <a:pt x="4482" y="14916"/>
                  <a:pt x="4482" y="14914"/>
                </a:cubicBezTo>
                <a:cubicBezTo>
                  <a:pt x="4482" y="14897"/>
                  <a:pt x="4485" y="14878"/>
                  <a:pt x="4487" y="14858"/>
                </a:cubicBezTo>
                <a:close/>
                <a:moveTo>
                  <a:pt x="4774" y="14867"/>
                </a:moveTo>
                <a:lnTo>
                  <a:pt x="4688" y="14937"/>
                </a:lnTo>
                <a:cubicBezTo>
                  <a:pt x="4640" y="14981"/>
                  <a:pt x="4582" y="15034"/>
                  <a:pt x="4482" y="15134"/>
                </a:cubicBezTo>
                <a:cubicBezTo>
                  <a:pt x="4365" y="15249"/>
                  <a:pt x="4322" y="15283"/>
                  <a:pt x="4241" y="15362"/>
                </a:cubicBezTo>
                <a:cubicBezTo>
                  <a:pt x="4206" y="15432"/>
                  <a:pt x="4062" y="15568"/>
                  <a:pt x="3668" y="15909"/>
                </a:cubicBezTo>
                <a:cubicBezTo>
                  <a:pt x="3517" y="16039"/>
                  <a:pt x="3374" y="16147"/>
                  <a:pt x="3353" y="16147"/>
                </a:cubicBezTo>
                <a:cubicBezTo>
                  <a:pt x="3349" y="16147"/>
                  <a:pt x="3351" y="16148"/>
                  <a:pt x="3347" y="16147"/>
                </a:cubicBezTo>
                <a:cubicBezTo>
                  <a:pt x="3338" y="16154"/>
                  <a:pt x="3327" y="16155"/>
                  <a:pt x="3318" y="16161"/>
                </a:cubicBezTo>
                <a:cubicBezTo>
                  <a:pt x="3317" y="16162"/>
                  <a:pt x="3318" y="16166"/>
                  <a:pt x="3318" y="16166"/>
                </a:cubicBezTo>
                <a:cubicBezTo>
                  <a:pt x="3226" y="16230"/>
                  <a:pt x="3136" y="16288"/>
                  <a:pt x="3055" y="16339"/>
                </a:cubicBezTo>
                <a:cubicBezTo>
                  <a:pt x="3054" y="16340"/>
                  <a:pt x="3050" y="16343"/>
                  <a:pt x="3049" y="16344"/>
                </a:cubicBezTo>
                <a:cubicBezTo>
                  <a:pt x="3016" y="16364"/>
                  <a:pt x="2987" y="16382"/>
                  <a:pt x="2957" y="16400"/>
                </a:cubicBezTo>
                <a:cubicBezTo>
                  <a:pt x="2955" y="16401"/>
                  <a:pt x="2954" y="16403"/>
                  <a:pt x="2952" y="16404"/>
                </a:cubicBezTo>
                <a:cubicBezTo>
                  <a:pt x="2950" y="16405"/>
                  <a:pt x="2947" y="16404"/>
                  <a:pt x="2946" y="16404"/>
                </a:cubicBezTo>
                <a:cubicBezTo>
                  <a:pt x="2939" y="16408"/>
                  <a:pt x="2929" y="16415"/>
                  <a:pt x="2923" y="16418"/>
                </a:cubicBezTo>
                <a:cubicBezTo>
                  <a:pt x="2868" y="16450"/>
                  <a:pt x="2821" y="16478"/>
                  <a:pt x="2785" y="16493"/>
                </a:cubicBezTo>
                <a:cubicBezTo>
                  <a:pt x="2730" y="16517"/>
                  <a:pt x="2683" y="16538"/>
                  <a:pt x="2648" y="16559"/>
                </a:cubicBezTo>
                <a:cubicBezTo>
                  <a:pt x="2646" y="16566"/>
                  <a:pt x="2646" y="16574"/>
                  <a:pt x="2642" y="16582"/>
                </a:cubicBezTo>
                <a:cubicBezTo>
                  <a:pt x="2634" y="16598"/>
                  <a:pt x="2632" y="16610"/>
                  <a:pt x="2631" y="16619"/>
                </a:cubicBezTo>
                <a:cubicBezTo>
                  <a:pt x="2629" y="16629"/>
                  <a:pt x="2630" y="16635"/>
                  <a:pt x="2636" y="16638"/>
                </a:cubicBezTo>
                <a:cubicBezTo>
                  <a:pt x="2649" y="16644"/>
                  <a:pt x="2676" y="16639"/>
                  <a:pt x="2722" y="16624"/>
                </a:cubicBezTo>
                <a:cubicBezTo>
                  <a:pt x="2787" y="16602"/>
                  <a:pt x="2929" y="16567"/>
                  <a:pt x="3043" y="16545"/>
                </a:cubicBezTo>
                <a:cubicBezTo>
                  <a:pt x="3103" y="16533"/>
                  <a:pt x="3190" y="16495"/>
                  <a:pt x="3278" y="16446"/>
                </a:cubicBezTo>
                <a:cubicBezTo>
                  <a:pt x="3367" y="16398"/>
                  <a:pt x="3458" y="16336"/>
                  <a:pt x="3542" y="16269"/>
                </a:cubicBezTo>
                <a:cubicBezTo>
                  <a:pt x="3569" y="16247"/>
                  <a:pt x="3593" y="16230"/>
                  <a:pt x="3616" y="16213"/>
                </a:cubicBezTo>
                <a:cubicBezTo>
                  <a:pt x="3672" y="16165"/>
                  <a:pt x="3725" y="16113"/>
                  <a:pt x="3783" y="16059"/>
                </a:cubicBezTo>
                <a:cubicBezTo>
                  <a:pt x="3785" y="16056"/>
                  <a:pt x="3791" y="16057"/>
                  <a:pt x="3794" y="16054"/>
                </a:cubicBezTo>
                <a:cubicBezTo>
                  <a:pt x="3796" y="16052"/>
                  <a:pt x="3798" y="16051"/>
                  <a:pt x="3800" y="16049"/>
                </a:cubicBezTo>
                <a:cubicBezTo>
                  <a:pt x="3828" y="16020"/>
                  <a:pt x="3851" y="15993"/>
                  <a:pt x="3880" y="15965"/>
                </a:cubicBezTo>
                <a:cubicBezTo>
                  <a:pt x="3916" y="15931"/>
                  <a:pt x="3956" y="15895"/>
                  <a:pt x="3989" y="15867"/>
                </a:cubicBezTo>
                <a:cubicBezTo>
                  <a:pt x="4039" y="15822"/>
                  <a:pt x="4078" y="15786"/>
                  <a:pt x="4092" y="15778"/>
                </a:cubicBezTo>
                <a:cubicBezTo>
                  <a:pt x="4116" y="15765"/>
                  <a:pt x="4129" y="15761"/>
                  <a:pt x="4138" y="15764"/>
                </a:cubicBezTo>
                <a:cubicBezTo>
                  <a:pt x="4141" y="15765"/>
                  <a:pt x="4142" y="15768"/>
                  <a:pt x="4144" y="15769"/>
                </a:cubicBezTo>
                <a:cubicBezTo>
                  <a:pt x="4160" y="15780"/>
                  <a:pt x="4160" y="15811"/>
                  <a:pt x="4144" y="15839"/>
                </a:cubicBezTo>
                <a:cubicBezTo>
                  <a:pt x="4143" y="15840"/>
                  <a:pt x="4144" y="15843"/>
                  <a:pt x="4144" y="15844"/>
                </a:cubicBezTo>
                <a:cubicBezTo>
                  <a:pt x="4142" y="15847"/>
                  <a:pt x="4140" y="15850"/>
                  <a:pt x="4138" y="15853"/>
                </a:cubicBezTo>
                <a:cubicBezTo>
                  <a:pt x="4072" y="15940"/>
                  <a:pt x="3976" y="16055"/>
                  <a:pt x="3874" y="16166"/>
                </a:cubicBezTo>
                <a:cubicBezTo>
                  <a:pt x="3860" y="16197"/>
                  <a:pt x="3835" y="16233"/>
                  <a:pt x="3800" y="16264"/>
                </a:cubicBezTo>
                <a:cubicBezTo>
                  <a:pt x="3695" y="16357"/>
                  <a:pt x="3599" y="16470"/>
                  <a:pt x="3530" y="16577"/>
                </a:cubicBezTo>
                <a:cubicBezTo>
                  <a:pt x="3462" y="16685"/>
                  <a:pt x="3416" y="16786"/>
                  <a:pt x="3416" y="16858"/>
                </a:cubicBezTo>
                <a:cubicBezTo>
                  <a:pt x="3416" y="16895"/>
                  <a:pt x="3423" y="16931"/>
                  <a:pt x="3427" y="16956"/>
                </a:cubicBezTo>
                <a:cubicBezTo>
                  <a:pt x="3429" y="16968"/>
                  <a:pt x="3430" y="16977"/>
                  <a:pt x="3433" y="16984"/>
                </a:cubicBezTo>
                <a:cubicBezTo>
                  <a:pt x="3436" y="16991"/>
                  <a:pt x="3441" y="16993"/>
                  <a:pt x="3444" y="16993"/>
                </a:cubicBezTo>
                <a:cubicBezTo>
                  <a:pt x="3458" y="16993"/>
                  <a:pt x="3579" y="16832"/>
                  <a:pt x="3714" y="16633"/>
                </a:cubicBezTo>
                <a:cubicBezTo>
                  <a:pt x="3716" y="16630"/>
                  <a:pt x="3718" y="16626"/>
                  <a:pt x="3719" y="16624"/>
                </a:cubicBezTo>
                <a:cubicBezTo>
                  <a:pt x="3726" y="16614"/>
                  <a:pt x="3724" y="16616"/>
                  <a:pt x="3731" y="16605"/>
                </a:cubicBezTo>
                <a:cubicBezTo>
                  <a:pt x="3800" y="16497"/>
                  <a:pt x="3921" y="16335"/>
                  <a:pt x="3983" y="16269"/>
                </a:cubicBezTo>
                <a:cubicBezTo>
                  <a:pt x="4004" y="16247"/>
                  <a:pt x="4040" y="16211"/>
                  <a:pt x="4058" y="16189"/>
                </a:cubicBezTo>
                <a:cubicBezTo>
                  <a:pt x="4122" y="16113"/>
                  <a:pt x="4241" y="15997"/>
                  <a:pt x="4390" y="15867"/>
                </a:cubicBezTo>
                <a:cubicBezTo>
                  <a:pt x="4394" y="15864"/>
                  <a:pt x="4397" y="15861"/>
                  <a:pt x="4401" y="15858"/>
                </a:cubicBezTo>
                <a:cubicBezTo>
                  <a:pt x="4402" y="15857"/>
                  <a:pt x="4401" y="15854"/>
                  <a:pt x="4401" y="15853"/>
                </a:cubicBezTo>
                <a:cubicBezTo>
                  <a:pt x="4404" y="15851"/>
                  <a:pt x="4405" y="15851"/>
                  <a:pt x="4407" y="15848"/>
                </a:cubicBezTo>
                <a:cubicBezTo>
                  <a:pt x="4409" y="15847"/>
                  <a:pt x="4411" y="15845"/>
                  <a:pt x="4413" y="15844"/>
                </a:cubicBezTo>
                <a:cubicBezTo>
                  <a:pt x="4431" y="15828"/>
                  <a:pt x="4447" y="15816"/>
                  <a:pt x="4464" y="15802"/>
                </a:cubicBezTo>
                <a:cubicBezTo>
                  <a:pt x="4466" y="15801"/>
                  <a:pt x="4469" y="15798"/>
                  <a:pt x="4470" y="15797"/>
                </a:cubicBezTo>
                <a:cubicBezTo>
                  <a:pt x="4522" y="15751"/>
                  <a:pt x="4571" y="15706"/>
                  <a:pt x="4625" y="15662"/>
                </a:cubicBezTo>
                <a:cubicBezTo>
                  <a:pt x="4648" y="15643"/>
                  <a:pt x="4671" y="15624"/>
                  <a:pt x="4694" y="15605"/>
                </a:cubicBezTo>
                <a:cubicBezTo>
                  <a:pt x="4761" y="15551"/>
                  <a:pt x="4831" y="15498"/>
                  <a:pt x="4900" y="15447"/>
                </a:cubicBezTo>
                <a:cubicBezTo>
                  <a:pt x="4970" y="15391"/>
                  <a:pt x="5038" y="15336"/>
                  <a:pt x="5118" y="15274"/>
                </a:cubicBezTo>
                <a:cubicBezTo>
                  <a:pt x="5148" y="15250"/>
                  <a:pt x="5174" y="15233"/>
                  <a:pt x="5198" y="15213"/>
                </a:cubicBezTo>
                <a:cubicBezTo>
                  <a:pt x="5229" y="15185"/>
                  <a:pt x="5250" y="15159"/>
                  <a:pt x="5250" y="15152"/>
                </a:cubicBezTo>
                <a:cubicBezTo>
                  <a:pt x="5250" y="15147"/>
                  <a:pt x="5244" y="15140"/>
                  <a:pt x="5232" y="15129"/>
                </a:cubicBezTo>
                <a:cubicBezTo>
                  <a:pt x="5221" y="15118"/>
                  <a:pt x="5201" y="15102"/>
                  <a:pt x="5181" y="15087"/>
                </a:cubicBezTo>
                <a:cubicBezTo>
                  <a:pt x="5175" y="15082"/>
                  <a:pt x="5170" y="15078"/>
                  <a:pt x="5164" y="15073"/>
                </a:cubicBezTo>
                <a:cubicBezTo>
                  <a:pt x="5133" y="15054"/>
                  <a:pt x="5093" y="15034"/>
                  <a:pt x="5055" y="15012"/>
                </a:cubicBezTo>
                <a:cubicBezTo>
                  <a:pt x="5049" y="15009"/>
                  <a:pt x="5034" y="14998"/>
                  <a:pt x="5026" y="14993"/>
                </a:cubicBezTo>
                <a:cubicBezTo>
                  <a:pt x="5023" y="14992"/>
                  <a:pt x="5023" y="14990"/>
                  <a:pt x="5020" y="14989"/>
                </a:cubicBezTo>
                <a:cubicBezTo>
                  <a:pt x="4873" y="14904"/>
                  <a:pt x="4806" y="14870"/>
                  <a:pt x="4774" y="14867"/>
                </a:cubicBezTo>
                <a:close/>
                <a:moveTo>
                  <a:pt x="1250" y="15031"/>
                </a:moveTo>
                <a:cubicBezTo>
                  <a:pt x="1240" y="15029"/>
                  <a:pt x="1223" y="15034"/>
                  <a:pt x="1192" y="15040"/>
                </a:cubicBezTo>
                <a:cubicBezTo>
                  <a:pt x="1138" y="15051"/>
                  <a:pt x="1056" y="15057"/>
                  <a:pt x="974" y="15063"/>
                </a:cubicBezTo>
                <a:cubicBezTo>
                  <a:pt x="883" y="15079"/>
                  <a:pt x="805" y="15090"/>
                  <a:pt x="745" y="15091"/>
                </a:cubicBezTo>
                <a:cubicBezTo>
                  <a:pt x="738" y="15092"/>
                  <a:pt x="729" y="15092"/>
                  <a:pt x="722" y="15091"/>
                </a:cubicBezTo>
                <a:cubicBezTo>
                  <a:pt x="709" y="15091"/>
                  <a:pt x="704" y="15092"/>
                  <a:pt x="694" y="15091"/>
                </a:cubicBezTo>
                <a:cubicBezTo>
                  <a:pt x="693" y="15091"/>
                  <a:pt x="689" y="15087"/>
                  <a:pt x="688" y="15087"/>
                </a:cubicBezTo>
                <a:cubicBezTo>
                  <a:pt x="671" y="15085"/>
                  <a:pt x="659" y="15082"/>
                  <a:pt x="648" y="15077"/>
                </a:cubicBezTo>
                <a:cubicBezTo>
                  <a:pt x="647" y="15077"/>
                  <a:pt x="643" y="15078"/>
                  <a:pt x="642" y="15077"/>
                </a:cubicBezTo>
                <a:cubicBezTo>
                  <a:pt x="634" y="15078"/>
                  <a:pt x="621" y="15081"/>
                  <a:pt x="613" y="15082"/>
                </a:cubicBezTo>
                <a:cubicBezTo>
                  <a:pt x="572" y="15088"/>
                  <a:pt x="550" y="15096"/>
                  <a:pt x="550" y="15106"/>
                </a:cubicBezTo>
                <a:cubicBezTo>
                  <a:pt x="550" y="15115"/>
                  <a:pt x="546" y="15131"/>
                  <a:pt x="539" y="15152"/>
                </a:cubicBezTo>
                <a:cubicBezTo>
                  <a:pt x="532" y="15173"/>
                  <a:pt x="520" y="15201"/>
                  <a:pt x="510" y="15222"/>
                </a:cubicBezTo>
                <a:cubicBezTo>
                  <a:pt x="504" y="15236"/>
                  <a:pt x="504" y="15245"/>
                  <a:pt x="505" y="15255"/>
                </a:cubicBezTo>
                <a:cubicBezTo>
                  <a:pt x="505" y="15261"/>
                  <a:pt x="502" y="15269"/>
                  <a:pt x="505" y="15274"/>
                </a:cubicBezTo>
                <a:cubicBezTo>
                  <a:pt x="507" y="15278"/>
                  <a:pt x="511" y="15280"/>
                  <a:pt x="516" y="15283"/>
                </a:cubicBezTo>
                <a:cubicBezTo>
                  <a:pt x="523" y="15288"/>
                  <a:pt x="538" y="15291"/>
                  <a:pt x="550" y="15292"/>
                </a:cubicBezTo>
                <a:cubicBezTo>
                  <a:pt x="555" y="15293"/>
                  <a:pt x="557" y="15297"/>
                  <a:pt x="562" y="15297"/>
                </a:cubicBezTo>
                <a:cubicBezTo>
                  <a:pt x="572" y="15297"/>
                  <a:pt x="584" y="15294"/>
                  <a:pt x="596" y="15292"/>
                </a:cubicBezTo>
                <a:cubicBezTo>
                  <a:pt x="627" y="15289"/>
                  <a:pt x="666" y="15282"/>
                  <a:pt x="711" y="15269"/>
                </a:cubicBezTo>
                <a:cubicBezTo>
                  <a:pt x="749" y="15258"/>
                  <a:pt x="791" y="15244"/>
                  <a:pt x="837" y="15227"/>
                </a:cubicBezTo>
                <a:cubicBezTo>
                  <a:pt x="858" y="15219"/>
                  <a:pt x="877" y="15213"/>
                  <a:pt x="900" y="15204"/>
                </a:cubicBezTo>
                <a:cubicBezTo>
                  <a:pt x="942" y="15187"/>
                  <a:pt x="990" y="15168"/>
                  <a:pt x="1038" y="15148"/>
                </a:cubicBezTo>
                <a:cubicBezTo>
                  <a:pt x="1112" y="15115"/>
                  <a:pt x="1162" y="15092"/>
                  <a:pt x="1198" y="15073"/>
                </a:cubicBezTo>
                <a:cubicBezTo>
                  <a:pt x="1205" y="15069"/>
                  <a:pt x="1209" y="15067"/>
                  <a:pt x="1215" y="15063"/>
                </a:cubicBezTo>
                <a:cubicBezTo>
                  <a:pt x="1221" y="15060"/>
                  <a:pt x="1228" y="15057"/>
                  <a:pt x="1232" y="15054"/>
                </a:cubicBezTo>
                <a:cubicBezTo>
                  <a:pt x="1237" y="15051"/>
                  <a:pt x="1247" y="15047"/>
                  <a:pt x="1250" y="15045"/>
                </a:cubicBezTo>
                <a:cubicBezTo>
                  <a:pt x="1253" y="15042"/>
                  <a:pt x="1254" y="15037"/>
                  <a:pt x="1255" y="15035"/>
                </a:cubicBezTo>
                <a:cubicBezTo>
                  <a:pt x="1255" y="15033"/>
                  <a:pt x="1254" y="15031"/>
                  <a:pt x="1250" y="15031"/>
                </a:cubicBezTo>
                <a:close/>
                <a:moveTo>
                  <a:pt x="5444" y="15250"/>
                </a:moveTo>
                <a:cubicBezTo>
                  <a:pt x="5440" y="15250"/>
                  <a:pt x="5434" y="15257"/>
                  <a:pt x="5427" y="15260"/>
                </a:cubicBezTo>
                <a:cubicBezTo>
                  <a:pt x="5371" y="15292"/>
                  <a:pt x="5186" y="15435"/>
                  <a:pt x="5009" y="15587"/>
                </a:cubicBezTo>
                <a:cubicBezTo>
                  <a:pt x="4883" y="15700"/>
                  <a:pt x="4752" y="15826"/>
                  <a:pt x="4625" y="15956"/>
                </a:cubicBezTo>
                <a:cubicBezTo>
                  <a:pt x="4574" y="16008"/>
                  <a:pt x="4518" y="16068"/>
                  <a:pt x="4464" y="16129"/>
                </a:cubicBezTo>
                <a:cubicBezTo>
                  <a:pt x="4455" y="16140"/>
                  <a:pt x="4445" y="16150"/>
                  <a:pt x="4436" y="16161"/>
                </a:cubicBezTo>
                <a:cubicBezTo>
                  <a:pt x="4406" y="16195"/>
                  <a:pt x="4379" y="16233"/>
                  <a:pt x="4350" y="16269"/>
                </a:cubicBezTo>
                <a:cubicBezTo>
                  <a:pt x="4301" y="16328"/>
                  <a:pt x="4253" y="16386"/>
                  <a:pt x="4207" y="16446"/>
                </a:cubicBezTo>
                <a:cubicBezTo>
                  <a:pt x="4184" y="16475"/>
                  <a:pt x="4159" y="16502"/>
                  <a:pt x="4138" y="16531"/>
                </a:cubicBezTo>
                <a:cubicBezTo>
                  <a:pt x="4074" y="16617"/>
                  <a:pt x="4013" y="16703"/>
                  <a:pt x="3960" y="16783"/>
                </a:cubicBezTo>
                <a:cubicBezTo>
                  <a:pt x="3901" y="16873"/>
                  <a:pt x="3853" y="16955"/>
                  <a:pt x="3817" y="17026"/>
                </a:cubicBezTo>
                <a:lnTo>
                  <a:pt x="3725" y="17199"/>
                </a:lnTo>
                <a:lnTo>
                  <a:pt x="4046" y="17185"/>
                </a:lnTo>
                <a:lnTo>
                  <a:pt x="4075" y="17185"/>
                </a:lnTo>
                <a:cubicBezTo>
                  <a:pt x="4110" y="17178"/>
                  <a:pt x="4139" y="17170"/>
                  <a:pt x="4166" y="17166"/>
                </a:cubicBezTo>
                <a:cubicBezTo>
                  <a:pt x="4182" y="17163"/>
                  <a:pt x="4199" y="17162"/>
                  <a:pt x="4212" y="17161"/>
                </a:cubicBezTo>
                <a:cubicBezTo>
                  <a:pt x="4227" y="17161"/>
                  <a:pt x="4241" y="17160"/>
                  <a:pt x="4252" y="17161"/>
                </a:cubicBezTo>
                <a:cubicBezTo>
                  <a:pt x="4275" y="17162"/>
                  <a:pt x="4290" y="17164"/>
                  <a:pt x="4304" y="17171"/>
                </a:cubicBezTo>
                <a:lnTo>
                  <a:pt x="4367" y="17171"/>
                </a:lnTo>
                <a:lnTo>
                  <a:pt x="4384" y="17395"/>
                </a:lnTo>
                <a:cubicBezTo>
                  <a:pt x="4392" y="17490"/>
                  <a:pt x="4400" y="17554"/>
                  <a:pt x="4413" y="17596"/>
                </a:cubicBezTo>
                <a:cubicBezTo>
                  <a:pt x="4419" y="17617"/>
                  <a:pt x="4429" y="17630"/>
                  <a:pt x="4436" y="17638"/>
                </a:cubicBezTo>
                <a:cubicBezTo>
                  <a:pt x="4439" y="17642"/>
                  <a:pt x="4444" y="17647"/>
                  <a:pt x="4447" y="17647"/>
                </a:cubicBezTo>
                <a:cubicBezTo>
                  <a:pt x="4451" y="17648"/>
                  <a:pt x="4455" y="17645"/>
                  <a:pt x="4459" y="17643"/>
                </a:cubicBezTo>
                <a:cubicBezTo>
                  <a:pt x="4466" y="17638"/>
                  <a:pt x="4474" y="17627"/>
                  <a:pt x="4482" y="17610"/>
                </a:cubicBezTo>
                <a:cubicBezTo>
                  <a:pt x="4489" y="17592"/>
                  <a:pt x="4497" y="17570"/>
                  <a:pt x="4505" y="17540"/>
                </a:cubicBezTo>
                <a:cubicBezTo>
                  <a:pt x="4519" y="17480"/>
                  <a:pt x="4528" y="17395"/>
                  <a:pt x="4539" y="17287"/>
                </a:cubicBezTo>
                <a:cubicBezTo>
                  <a:pt x="4544" y="17238"/>
                  <a:pt x="4552" y="17186"/>
                  <a:pt x="4562" y="17133"/>
                </a:cubicBezTo>
                <a:cubicBezTo>
                  <a:pt x="4577" y="17022"/>
                  <a:pt x="4598" y="16928"/>
                  <a:pt x="4613" y="16872"/>
                </a:cubicBezTo>
                <a:cubicBezTo>
                  <a:pt x="4630" y="16812"/>
                  <a:pt x="4692" y="16654"/>
                  <a:pt x="4757" y="16521"/>
                </a:cubicBezTo>
                <a:cubicBezTo>
                  <a:pt x="4774" y="16486"/>
                  <a:pt x="4792" y="16456"/>
                  <a:pt x="4808" y="16423"/>
                </a:cubicBezTo>
                <a:cubicBezTo>
                  <a:pt x="4813" y="16414"/>
                  <a:pt x="4815" y="16404"/>
                  <a:pt x="4820" y="16395"/>
                </a:cubicBezTo>
                <a:cubicBezTo>
                  <a:pt x="4824" y="16386"/>
                  <a:pt x="4827" y="16376"/>
                  <a:pt x="4831" y="16367"/>
                </a:cubicBezTo>
                <a:cubicBezTo>
                  <a:pt x="4863" y="16303"/>
                  <a:pt x="4900" y="16244"/>
                  <a:pt x="4934" y="16185"/>
                </a:cubicBezTo>
                <a:cubicBezTo>
                  <a:pt x="4945" y="16166"/>
                  <a:pt x="4958" y="16146"/>
                  <a:pt x="4969" y="16129"/>
                </a:cubicBezTo>
                <a:cubicBezTo>
                  <a:pt x="4997" y="16084"/>
                  <a:pt x="5020" y="16043"/>
                  <a:pt x="5049" y="16003"/>
                </a:cubicBezTo>
                <a:cubicBezTo>
                  <a:pt x="5060" y="15987"/>
                  <a:pt x="5072" y="15971"/>
                  <a:pt x="5083" y="15956"/>
                </a:cubicBezTo>
                <a:cubicBezTo>
                  <a:pt x="5087" y="15951"/>
                  <a:pt x="5091" y="15947"/>
                  <a:pt x="5095" y="15942"/>
                </a:cubicBezTo>
                <a:cubicBezTo>
                  <a:pt x="5118" y="15911"/>
                  <a:pt x="5140" y="15884"/>
                  <a:pt x="5164" y="15858"/>
                </a:cubicBezTo>
                <a:cubicBezTo>
                  <a:pt x="5169" y="15851"/>
                  <a:pt x="5175" y="15840"/>
                  <a:pt x="5181" y="15834"/>
                </a:cubicBezTo>
                <a:cubicBezTo>
                  <a:pt x="5208" y="15805"/>
                  <a:pt x="5240" y="15778"/>
                  <a:pt x="5267" y="15755"/>
                </a:cubicBezTo>
                <a:cubicBezTo>
                  <a:pt x="5278" y="15746"/>
                  <a:pt x="5285" y="15739"/>
                  <a:pt x="5295" y="15732"/>
                </a:cubicBezTo>
                <a:cubicBezTo>
                  <a:pt x="5320" y="15707"/>
                  <a:pt x="5349" y="15685"/>
                  <a:pt x="5376" y="15662"/>
                </a:cubicBezTo>
                <a:cubicBezTo>
                  <a:pt x="5376" y="15661"/>
                  <a:pt x="5375" y="15658"/>
                  <a:pt x="5376" y="15657"/>
                </a:cubicBezTo>
                <a:cubicBezTo>
                  <a:pt x="5378" y="15655"/>
                  <a:pt x="5379" y="15654"/>
                  <a:pt x="5381" y="15652"/>
                </a:cubicBezTo>
                <a:cubicBezTo>
                  <a:pt x="5384" y="15650"/>
                  <a:pt x="5385" y="15649"/>
                  <a:pt x="5387" y="15648"/>
                </a:cubicBezTo>
                <a:cubicBezTo>
                  <a:pt x="5413" y="15625"/>
                  <a:pt x="5444" y="15600"/>
                  <a:pt x="5473" y="15577"/>
                </a:cubicBezTo>
                <a:cubicBezTo>
                  <a:pt x="5480" y="15572"/>
                  <a:pt x="5483" y="15564"/>
                  <a:pt x="5490" y="15559"/>
                </a:cubicBezTo>
                <a:lnTo>
                  <a:pt x="5685" y="15405"/>
                </a:lnTo>
                <a:cubicBezTo>
                  <a:pt x="5665" y="15391"/>
                  <a:pt x="5646" y="15378"/>
                  <a:pt x="5628" y="15362"/>
                </a:cubicBezTo>
                <a:cubicBezTo>
                  <a:pt x="5573" y="15317"/>
                  <a:pt x="5517" y="15277"/>
                  <a:pt x="5479" y="15260"/>
                </a:cubicBezTo>
                <a:cubicBezTo>
                  <a:pt x="5477" y="15259"/>
                  <a:pt x="5475" y="15260"/>
                  <a:pt x="5473" y="15260"/>
                </a:cubicBezTo>
                <a:cubicBezTo>
                  <a:pt x="5462" y="15255"/>
                  <a:pt x="5450" y="15250"/>
                  <a:pt x="5444" y="15250"/>
                </a:cubicBezTo>
                <a:close/>
                <a:moveTo>
                  <a:pt x="5794" y="15465"/>
                </a:moveTo>
                <a:cubicBezTo>
                  <a:pt x="5777" y="15476"/>
                  <a:pt x="5746" y="15499"/>
                  <a:pt x="5708" y="15531"/>
                </a:cubicBezTo>
                <a:cubicBezTo>
                  <a:pt x="5670" y="15563"/>
                  <a:pt x="5624" y="15604"/>
                  <a:pt x="5582" y="15643"/>
                </a:cubicBezTo>
                <a:cubicBezTo>
                  <a:pt x="5514" y="15711"/>
                  <a:pt x="5446" y="15789"/>
                  <a:pt x="5376" y="15886"/>
                </a:cubicBezTo>
                <a:cubicBezTo>
                  <a:pt x="5342" y="15950"/>
                  <a:pt x="5301" y="16026"/>
                  <a:pt x="5244" y="16115"/>
                </a:cubicBezTo>
                <a:cubicBezTo>
                  <a:pt x="5210" y="16167"/>
                  <a:pt x="5179" y="16214"/>
                  <a:pt x="5152" y="16260"/>
                </a:cubicBezTo>
                <a:cubicBezTo>
                  <a:pt x="5125" y="16305"/>
                  <a:pt x="5102" y="16351"/>
                  <a:pt x="5083" y="16386"/>
                </a:cubicBezTo>
                <a:cubicBezTo>
                  <a:pt x="5065" y="16420"/>
                  <a:pt x="5050" y="16446"/>
                  <a:pt x="5043" y="16465"/>
                </a:cubicBezTo>
                <a:cubicBezTo>
                  <a:pt x="5040" y="16475"/>
                  <a:pt x="5038" y="16483"/>
                  <a:pt x="5038" y="16489"/>
                </a:cubicBezTo>
                <a:cubicBezTo>
                  <a:pt x="5037" y="16494"/>
                  <a:pt x="5040" y="16498"/>
                  <a:pt x="5043" y="16498"/>
                </a:cubicBezTo>
                <a:cubicBezTo>
                  <a:pt x="5055" y="16498"/>
                  <a:pt x="5089" y="16479"/>
                  <a:pt x="5135" y="16456"/>
                </a:cubicBezTo>
                <a:cubicBezTo>
                  <a:pt x="5181" y="16432"/>
                  <a:pt x="5238" y="16403"/>
                  <a:pt x="5295" y="16367"/>
                </a:cubicBezTo>
                <a:cubicBezTo>
                  <a:pt x="5329" y="16346"/>
                  <a:pt x="5359" y="16325"/>
                  <a:pt x="5387" y="16311"/>
                </a:cubicBezTo>
                <a:cubicBezTo>
                  <a:pt x="5395" y="16307"/>
                  <a:pt x="5403" y="16310"/>
                  <a:pt x="5410" y="16306"/>
                </a:cubicBezTo>
                <a:cubicBezTo>
                  <a:pt x="5504" y="16244"/>
                  <a:pt x="5591" y="16177"/>
                  <a:pt x="5674" y="16110"/>
                </a:cubicBezTo>
                <a:cubicBezTo>
                  <a:pt x="5857" y="15961"/>
                  <a:pt x="6154" y="15660"/>
                  <a:pt x="6138" y="15638"/>
                </a:cubicBezTo>
                <a:cubicBezTo>
                  <a:pt x="6134" y="15633"/>
                  <a:pt x="6070" y="15596"/>
                  <a:pt x="6006" y="15559"/>
                </a:cubicBezTo>
                <a:cubicBezTo>
                  <a:pt x="5964" y="15537"/>
                  <a:pt x="5919" y="15515"/>
                  <a:pt x="5891" y="15503"/>
                </a:cubicBezTo>
                <a:cubicBezTo>
                  <a:pt x="5863" y="15490"/>
                  <a:pt x="5843" y="15480"/>
                  <a:pt x="5834" y="15479"/>
                </a:cubicBezTo>
                <a:cubicBezTo>
                  <a:pt x="5825" y="15478"/>
                  <a:pt x="5809" y="15472"/>
                  <a:pt x="5794" y="15465"/>
                </a:cubicBezTo>
                <a:close/>
                <a:moveTo>
                  <a:pt x="304" y="15484"/>
                </a:moveTo>
                <a:lnTo>
                  <a:pt x="304" y="15512"/>
                </a:lnTo>
                <a:lnTo>
                  <a:pt x="327" y="15507"/>
                </a:lnTo>
                <a:cubicBezTo>
                  <a:pt x="318" y="15500"/>
                  <a:pt x="311" y="15494"/>
                  <a:pt x="304" y="15484"/>
                </a:cubicBezTo>
                <a:close/>
                <a:moveTo>
                  <a:pt x="6270" y="15718"/>
                </a:moveTo>
                <a:cubicBezTo>
                  <a:pt x="6252" y="15712"/>
                  <a:pt x="6203" y="15752"/>
                  <a:pt x="6138" y="15830"/>
                </a:cubicBezTo>
                <a:cubicBezTo>
                  <a:pt x="6047" y="15938"/>
                  <a:pt x="5947" y="16038"/>
                  <a:pt x="5846" y="16133"/>
                </a:cubicBezTo>
                <a:cubicBezTo>
                  <a:pt x="5838" y="16141"/>
                  <a:pt x="5823" y="16160"/>
                  <a:pt x="5817" y="16166"/>
                </a:cubicBezTo>
                <a:cubicBezTo>
                  <a:pt x="5731" y="16251"/>
                  <a:pt x="5516" y="16421"/>
                  <a:pt x="5410" y="16489"/>
                </a:cubicBezTo>
                <a:cubicBezTo>
                  <a:pt x="5400" y="16495"/>
                  <a:pt x="5368" y="16512"/>
                  <a:pt x="5353" y="16521"/>
                </a:cubicBezTo>
                <a:cubicBezTo>
                  <a:pt x="5331" y="16537"/>
                  <a:pt x="5313" y="16553"/>
                  <a:pt x="5290" y="16568"/>
                </a:cubicBezTo>
                <a:cubicBezTo>
                  <a:pt x="5280" y="16574"/>
                  <a:pt x="5271" y="16581"/>
                  <a:pt x="5261" y="16587"/>
                </a:cubicBezTo>
                <a:cubicBezTo>
                  <a:pt x="5216" y="16615"/>
                  <a:pt x="5169" y="16643"/>
                  <a:pt x="5123" y="16666"/>
                </a:cubicBezTo>
                <a:cubicBezTo>
                  <a:pt x="5090" y="16683"/>
                  <a:pt x="5057" y="16697"/>
                  <a:pt x="5026" y="16708"/>
                </a:cubicBezTo>
                <a:cubicBezTo>
                  <a:pt x="4957" y="16734"/>
                  <a:pt x="4908" y="16791"/>
                  <a:pt x="4889" y="16844"/>
                </a:cubicBezTo>
                <a:cubicBezTo>
                  <a:pt x="4879" y="16870"/>
                  <a:pt x="4875" y="16895"/>
                  <a:pt x="4883" y="16914"/>
                </a:cubicBezTo>
                <a:cubicBezTo>
                  <a:pt x="4887" y="16923"/>
                  <a:pt x="4896" y="16932"/>
                  <a:pt x="4906" y="16937"/>
                </a:cubicBezTo>
                <a:cubicBezTo>
                  <a:pt x="4915" y="16942"/>
                  <a:pt x="4925" y="16946"/>
                  <a:pt x="4940" y="16946"/>
                </a:cubicBezTo>
                <a:cubicBezTo>
                  <a:pt x="4959" y="16946"/>
                  <a:pt x="4982" y="16941"/>
                  <a:pt x="5003" y="16937"/>
                </a:cubicBezTo>
                <a:cubicBezTo>
                  <a:pt x="5025" y="16934"/>
                  <a:pt x="5048" y="16930"/>
                  <a:pt x="5072" y="16923"/>
                </a:cubicBezTo>
                <a:cubicBezTo>
                  <a:pt x="5120" y="16909"/>
                  <a:pt x="5171" y="16889"/>
                  <a:pt x="5227" y="16862"/>
                </a:cubicBezTo>
                <a:cubicBezTo>
                  <a:pt x="5282" y="16836"/>
                  <a:pt x="5338" y="16806"/>
                  <a:pt x="5399" y="16769"/>
                </a:cubicBezTo>
                <a:cubicBezTo>
                  <a:pt x="5459" y="16731"/>
                  <a:pt x="5525" y="16686"/>
                  <a:pt x="5588" y="16638"/>
                </a:cubicBezTo>
                <a:cubicBezTo>
                  <a:pt x="5634" y="16603"/>
                  <a:pt x="5676" y="16573"/>
                  <a:pt x="5714" y="16549"/>
                </a:cubicBezTo>
                <a:cubicBezTo>
                  <a:pt x="5728" y="16540"/>
                  <a:pt x="5735" y="16538"/>
                  <a:pt x="5748" y="16531"/>
                </a:cubicBezTo>
                <a:cubicBezTo>
                  <a:pt x="5805" y="16488"/>
                  <a:pt x="5852" y="16453"/>
                  <a:pt x="5920" y="16400"/>
                </a:cubicBezTo>
                <a:cubicBezTo>
                  <a:pt x="5953" y="16374"/>
                  <a:pt x="5966" y="16365"/>
                  <a:pt x="5995" y="16344"/>
                </a:cubicBezTo>
                <a:cubicBezTo>
                  <a:pt x="5999" y="16339"/>
                  <a:pt x="6017" y="16326"/>
                  <a:pt x="6017" y="16325"/>
                </a:cubicBezTo>
                <a:cubicBezTo>
                  <a:pt x="6020" y="16320"/>
                  <a:pt x="6035" y="16309"/>
                  <a:pt x="6058" y="16292"/>
                </a:cubicBezTo>
                <a:cubicBezTo>
                  <a:pt x="6059" y="16291"/>
                  <a:pt x="6062" y="16289"/>
                  <a:pt x="6063" y="16288"/>
                </a:cubicBezTo>
                <a:cubicBezTo>
                  <a:pt x="6065" y="16286"/>
                  <a:pt x="6067" y="16284"/>
                  <a:pt x="6069" y="16283"/>
                </a:cubicBezTo>
                <a:cubicBezTo>
                  <a:pt x="6086" y="16270"/>
                  <a:pt x="6100" y="16255"/>
                  <a:pt x="6121" y="16241"/>
                </a:cubicBezTo>
                <a:cubicBezTo>
                  <a:pt x="6122" y="16240"/>
                  <a:pt x="6125" y="16242"/>
                  <a:pt x="6126" y="16241"/>
                </a:cubicBezTo>
                <a:cubicBezTo>
                  <a:pt x="6178" y="16204"/>
                  <a:pt x="6223" y="16173"/>
                  <a:pt x="6247" y="16161"/>
                </a:cubicBezTo>
                <a:cubicBezTo>
                  <a:pt x="6251" y="16159"/>
                  <a:pt x="6256" y="16158"/>
                  <a:pt x="6258" y="16157"/>
                </a:cubicBezTo>
                <a:cubicBezTo>
                  <a:pt x="6260" y="16156"/>
                  <a:pt x="6263" y="16152"/>
                  <a:pt x="6264" y="16152"/>
                </a:cubicBezTo>
                <a:cubicBezTo>
                  <a:pt x="6272" y="16150"/>
                  <a:pt x="6279" y="16150"/>
                  <a:pt x="6281" y="16152"/>
                </a:cubicBezTo>
                <a:cubicBezTo>
                  <a:pt x="6300" y="16168"/>
                  <a:pt x="6289" y="16202"/>
                  <a:pt x="6241" y="16260"/>
                </a:cubicBezTo>
                <a:cubicBezTo>
                  <a:pt x="6239" y="16261"/>
                  <a:pt x="6236" y="16264"/>
                  <a:pt x="6235" y="16264"/>
                </a:cubicBezTo>
                <a:cubicBezTo>
                  <a:pt x="6226" y="16276"/>
                  <a:pt x="6218" y="16288"/>
                  <a:pt x="6207" y="16302"/>
                </a:cubicBezTo>
                <a:cubicBezTo>
                  <a:pt x="6196" y="16313"/>
                  <a:pt x="6178" y="16327"/>
                  <a:pt x="6166" y="16339"/>
                </a:cubicBezTo>
                <a:cubicBezTo>
                  <a:pt x="6149" y="16358"/>
                  <a:pt x="6137" y="16374"/>
                  <a:pt x="6115" y="16395"/>
                </a:cubicBezTo>
                <a:cubicBezTo>
                  <a:pt x="6066" y="16443"/>
                  <a:pt x="6006" y="16497"/>
                  <a:pt x="5937" y="16554"/>
                </a:cubicBezTo>
                <a:cubicBezTo>
                  <a:pt x="5897" y="16587"/>
                  <a:pt x="5897" y="16586"/>
                  <a:pt x="5863" y="16615"/>
                </a:cubicBezTo>
                <a:cubicBezTo>
                  <a:pt x="5831" y="16642"/>
                  <a:pt x="5803" y="16663"/>
                  <a:pt x="5771" y="16689"/>
                </a:cubicBezTo>
                <a:cubicBezTo>
                  <a:pt x="5765" y="16695"/>
                  <a:pt x="5761" y="16702"/>
                  <a:pt x="5754" y="16708"/>
                </a:cubicBezTo>
                <a:cubicBezTo>
                  <a:pt x="5750" y="16711"/>
                  <a:pt x="5741" y="16714"/>
                  <a:pt x="5737" y="16717"/>
                </a:cubicBezTo>
                <a:cubicBezTo>
                  <a:pt x="5656" y="16784"/>
                  <a:pt x="5585" y="16843"/>
                  <a:pt x="5525" y="16890"/>
                </a:cubicBezTo>
                <a:cubicBezTo>
                  <a:pt x="5509" y="16902"/>
                  <a:pt x="5491" y="16914"/>
                  <a:pt x="5479" y="16923"/>
                </a:cubicBezTo>
                <a:cubicBezTo>
                  <a:pt x="5477" y="16924"/>
                  <a:pt x="5474" y="16927"/>
                  <a:pt x="5473" y="16928"/>
                </a:cubicBezTo>
                <a:cubicBezTo>
                  <a:pt x="5455" y="16941"/>
                  <a:pt x="5432" y="16963"/>
                  <a:pt x="5421" y="16970"/>
                </a:cubicBezTo>
                <a:cubicBezTo>
                  <a:pt x="5412" y="16976"/>
                  <a:pt x="5393" y="16982"/>
                  <a:pt x="5381" y="16988"/>
                </a:cubicBezTo>
                <a:cubicBezTo>
                  <a:pt x="5370" y="16995"/>
                  <a:pt x="5360" y="17001"/>
                  <a:pt x="5347" y="17007"/>
                </a:cubicBezTo>
                <a:cubicBezTo>
                  <a:pt x="5342" y="17010"/>
                  <a:pt x="5330" y="17014"/>
                  <a:pt x="5324" y="17016"/>
                </a:cubicBezTo>
                <a:cubicBezTo>
                  <a:pt x="5270" y="17042"/>
                  <a:pt x="5208" y="17068"/>
                  <a:pt x="5141" y="17091"/>
                </a:cubicBezTo>
                <a:cubicBezTo>
                  <a:pt x="5139" y="17092"/>
                  <a:pt x="5137" y="17095"/>
                  <a:pt x="5135" y="17096"/>
                </a:cubicBezTo>
                <a:cubicBezTo>
                  <a:pt x="5127" y="17099"/>
                  <a:pt x="5120" y="17098"/>
                  <a:pt x="5112" y="17101"/>
                </a:cubicBezTo>
                <a:cubicBezTo>
                  <a:pt x="5079" y="17114"/>
                  <a:pt x="5048" y="17127"/>
                  <a:pt x="5020" y="17133"/>
                </a:cubicBezTo>
                <a:cubicBezTo>
                  <a:pt x="4982" y="17143"/>
                  <a:pt x="4953" y="17155"/>
                  <a:pt x="4923" y="17166"/>
                </a:cubicBezTo>
                <a:cubicBezTo>
                  <a:pt x="4914" y="17169"/>
                  <a:pt x="4902" y="17172"/>
                  <a:pt x="4894" y="17175"/>
                </a:cubicBezTo>
                <a:cubicBezTo>
                  <a:pt x="4874" y="17184"/>
                  <a:pt x="4859" y="17190"/>
                  <a:pt x="4843" y="17199"/>
                </a:cubicBezTo>
                <a:cubicBezTo>
                  <a:pt x="4834" y="17203"/>
                  <a:pt x="4821" y="17208"/>
                  <a:pt x="4814" y="17213"/>
                </a:cubicBezTo>
                <a:cubicBezTo>
                  <a:pt x="4810" y="17215"/>
                  <a:pt x="4806" y="17219"/>
                  <a:pt x="4803" y="17222"/>
                </a:cubicBezTo>
                <a:cubicBezTo>
                  <a:pt x="4789" y="17232"/>
                  <a:pt x="4778" y="17244"/>
                  <a:pt x="4768" y="17255"/>
                </a:cubicBezTo>
                <a:cubicBezTo>
                  <a:pt x="4754" y="17271"/>
                  <a:pt x="4746" y="17287"/>
                  <a:pt x="4740" y="17306"/>
                </a:cubicBezTo>
                <a:cubicBezTo>
                  <a:pt x="4733" y="17325"/>
                  <a:pt x="4727" y="17345"/>
                  <a:pt x="4722" y="17367"/>
                </a:cubicBezTo>
                <a:cubicBezTo>
                  <a:pt x="4717" y="17392"/>
                  <a:pt x="4714" y="17419"/>
                  <a:pt x="4711" y="17446"/>
                </a:cubicBezTo>
                <a:cubicBezTo>
                  <a:pt x="4706" y="17488"/>
                  <a:pt x="4699" y="17532"/>
                  <a:pt x="4699" y="17572"/>
                </a:cubicBezTo>
                <a:cubicBezTo>
                  <a:pt x="4699" y="17613"/>
                  <a:pt x="4706" y="17649"/>
                  <a:pt x="4711" y="17680"/>
                </a:cubicBezTo>
                <a:cubicBezTo>
                  <a:pt x="4714" y="17700"/>
                  <a:pt x="4717" y="17718"/>
                  <a:pt x="4722" y="17731"/>
                </a:cubicBezTo>
                <a:cubicBezTo>
                  <a:pt x="4727" y="17743"/>
                  <a:pt x="4734" y="17750"/>
                  <a:pt x="4740" y="17755"/>
                </a:cubicBezTo>
                <a:cubicBezTo>
                  <a:pt x="4755" y="17768"/>
                  <a:pt x="4779" y="17775"/>
                  <a:pt x="4808" y="17769"/>
                </a:cubicBezTo>
                <a:cubicBezTo>
                  <a:pt x="4823" y="17766"/>
                  <a:pt x="4836" y="17758"/>
                  <a:pt x="4854" y="17750"/>
                </a:cubicBezTo>
                <a:cubicBezTo>
                  <a:pt x="4868" y="17744"/>
                  <a:pt x="4884" y="17735"/>
                  <a:pt x="4900" y="17727"/>
                </a:cubicBezTo>
                <a:cubicBezTo>
                  <a:pt x="4952" y="17689"/>
                  <a:pt x="5016" y="17645"/>
                  <a:pt x="5083" y="17591"/>
                </a:cubicBezTo>
                <a:cubicBezTo>
                  <a:pt x="5340" y="17386"/>
                  <a:pt x="5361" y="17363"/>
                  <a:pt x="5479" y="17175"/>
                </a:cubicBezTo>
                <a:cubicBezTo>
                  <a:pt x="5501" y="17139"/>
                  <a:pt x="5517" y="17110"/>
                  <a:pt x="5536" y="17082"/>
                </a:cubicBezTo>
                <a:cubicBezTo>
                  <a:pt x="5537" y="17081"/>
                  <a:pt x="5541" y="17083"/>
                  <a:pt x="5542" y="17082"/>
                </a:cubicBezTo>
                <a:cubicBezTo>
                  <a:pt x="5542" y="17081"/>
                  <a:pt x="5541" y="17078"/>
                  <a:pt x="5542" y="17077"/>
                </a:cubicBezTo>
                <a:cubicBezTo>
                  <a:pt x="5543" y="17075"/>
                  <a:pt x="5540" y="17075"/>
                  <a:pt x="5542" y="17073"/>
                </a:cubicBezTo>
                <a:cubicBezTo>
                  <a:pt x="5544" y="17069"/>
                  <a:pt x="5546" y="17066"/>
                  <a:pt x="5548" y="17063"/>
                </a:cubicBezTo>
                <a:cubicBezTo>
                  <a:pt x="5551" y="17058"/>
                  <a:pt x="5556" y="17054"/>
                  <a:pt x="5559" y="17049"/>
                </a:cubicBezTo>
                <a:cubicBezTo>
                  <a:pt x="5560" y="17048"/>
                  <a:pt x="5564" y="17045"/>
                  <a:pt x="5565" y="17045"/>
                </a:cubicBezTo>
                <a:cubicBezTo>
                  <a:pt x="5584" y="17016"/>
                  <a:pt x="5599" y="16993"/>
                  <a:pt x="5616" y="16974"/>
                </a:cubicBezTo>
                <a:cubicBezTo>
                  <a:pt x="5619" y="16972"/>
                  <a:pt x="5620" y="16968"/>
                  <a:pt x="5622" y="16965"/>
                </a:cubicBezTo>
                <a:cubicBezTo>
                  <a:pt x="5627" y="16960"/>
                  <a:pt x="5635" y="16955"/>
                  <a:pt x="5639" y="16951"/>
                </a:cubicBezTo>
                <a:cubicBezTo>
                  <a:pt x="5650" y="16942"/>
                  <a:pt x="5660" y="16935"/>
                  <a:pt x="5668" y="16932"/>
                </a:cubicBezTo>
                <a:cubicBezTo>
                  <a:pt x="5681" y="16925"/>
                  <a:pt x="5690" y="16924"/>
                  <a:pt x="5697" y="16932"/>
                </a:cubicBezTo>
                <a:cubicBezTo>
                  <a:pt x="5703" y="16941"/>
                  <a:pt x="5676" y="17029"/>
                  <a:pt x="5639" y="17133"/>
                </a:cubicBezTo>
                <a:cubicBezTo>
                  <a:pt x="5641" y="17135"/>
                  <a:pt x="5644" y="17136"/>
                  <a:pt x="5645" y="17138"/>
                </a:cubicBezTo>
                <a:cubicBezTo>
                  <a:pt x="5665" y="17164"/>
                  <a:pt x="5654" y="17201"/>
                  <a:pt x="5622" y="17217"/>
                </a:cubicBezTo>
                <a:cubicBezTo>
                  <a:pt x="5619" y="17219"/>
                  <a:pt x="5614" y="17216"/>
                  <a:pt x="5611" y="17217"/>
                </a:cubicBezTo>
                <a:cubicBezTo>
                  <a:pt x="5589" y="17279"/>
                  <a:pt x="5569" y="17339"/>
                  <a:pt x="5553" y="17395"/>
                </a:cubicBezTo>
                <a:cubicBezTo>
                  <a:pt x="5554" y="17409"/>
                  <a:pt x="5553" y="17420"/>
                  <a:pt x="5553" y="17437"/>
                </a:cubicBezTo>
                <a:cubicBezTo>
                  <a:pt x="5554" y="17545"/>
                  <a:pt x="5588" y="17522"/>
                  <a:pt x="5748" y="17292"/>
                </a:cubicBezTo>
                <a:cubicBezTo>
                  <a:pt x="5990" y="16944"/>
                  <a:pt x="6524" y="16203"/>
                  <a:pt x="6631" y="16068"/>
                </a:cubicBezTo>
                <a:cubicBezTo>
                  <a:pt x="6640" y="16056"/>
                  <a:pt x="6648" y="16046"/>
                  <a:pt x="6654" y="16035"/>
                </a:cubicBezTo>
                <a:cubicBezTo>
                  <a:pt x="6659" y="16025"/>
                  <a:pt x="6664" y="16017"/>
                  <a:pt x="6665" y="16007"/>
                </a:cubicBezTo>
                <a:cubicBezTo>
                  <a:pt x="6666" y="15998"/>
                  <a:pt x="6669" y="15985"/>
                  <a:pt x="6665" y="15975"/>
                </a:cubicBezTo>
                <a:cubicBezTo>
                  <a:pt x="6661" y="15965"/>
                  <a:pt x="6653" y="15958"/>
                  <a:pt x="6642" y="15947"/>
                </a:cubicBezTo>
                <a:cubicBezTo>
                  <a:pt x="6631" y="15935"/>
                  <a:pt x="6615" y="15923"/>
                  <a:pt x="6596" y="15909"/>
                </a:cubicBezTo>
                <a:cubicBezTo>
                  <a:pt x="6573" y="15891"/>
                  <a:pt x="6537" y="15868"/>
                  <a:pt x="6499" y="15844"/>
                </a:cubicBezTo>
                <a:cubicBezTo>
                  <a:pt x="6491" y="15839"/>
                  <a:pt x="6489" y="15834"/>
                  <a:pt x="6482" y="15830"/>
                </a:cubicBezTo>
                <a:cubicBezTo>
                  <a:pt x="6477" y="15827"/>
                  <a:pt x="6474" y="15828"/>
                  <a:pt x="6470" y="15825"/>
                </a:cubicBezTo>
                <a:cubicBezTo>
                  <a:pt x="6468" y="15824"/>
                  <a:pt x="6466" y="15826"/>
                  <a:pt x="6464" y="15825"/>
                </a:cubicBezTo>
                <a:cubicBezTo>
                  <a:pt x="6372" y="15772"/>
                  <a:pt x="6287" y="15723"/>
                  <a:pt x="6270" y="15718"/>
                </a:cubicBezTo>
                <a:close/>
                <a:moveTo>
                  <a:pt x="6900" y="16077"/>
                </a:moveTo>
                <a:cubicBezTo>
                  <a:pt x="6896" y="16078"/>
                  <a:pt x="6887" y="16081"/>
                  <a:pt x="6883" y="16082"/>
                </a:cubicBezTo>
                <a:cubicBezTo>
                  <a:pt x="6874" y="16085"/>
                  <a:pt x="6865" y="16088"/>
                  <a:pt x="6854" y="16096"/>
                </a:cubicBezTo>
                <a:cubicBezTo>
                  <a:pt x="6852" y="16098"/>
                  <a:pt x="6851" y="16098"/>
                  <a:pt x="6848" y="16101"/>
                </a:cubicBezTo>
                <a:cubicBezTo>
                  <a:pt x="6834" y="16113"/>
                  <a:pt x="6818" y="16128"/>
                  <a:pt x="6797" y="16152"/>
                </a:cubicBezTo>
                <a:cubicBezTo>
                  <a:pt x="6778" y="16174"/>
                  <a:pt x="6755" y="16206"/>
                  <a:pt x="6728" y="16241"/>
                </a:cubicBezTo>
                <a:cubicBezTo>
                  <a:pt x="6727" y="16242"/>
                  <a:pt x="6723" y="16245"/>
                  <a:pt x="6722" y="16246"/>
                </a:cubicBezTo>
                <a:cubicBezTo>
                  <a:pt x="6687" y="16292"/>
                  <a:pt x="6644" y="16353"/>
                  <a:pt x="6591" y="16428"/>
                </a:cubicBezTo>
                <a:cubicBezTo>
                  <a:pt x="6588" y="16431"/>
                  <a:pt x="6587" y="16434"/>
                  <a:pt x="6585" y="16437"/>
                </a:cubicBezTo>
                <a:cubicBezTo>
                  <a:pt x="6502" y="16552"/>
                  <a:pt x="6402" y="16693"/>
                  <a:pt x="6264" y="16890"/>
                </a:cubicBezTo>
                <a:cubicBezTo>
                  <a:pt x="6086" y="17144"/>
                  <a:pt x="5940" y="17367"/>
                  <a:pt x="5868" y="17498"/>
                </a:cubicBezTo>
                <a:cubicBezTo>
                  <a:pt x="6002" y="17370"/>
                  <a:pt x="6202" y="17151"/>
                  <a:pt x="6430" y="16876"/>
                </a:cubicBezTo>
                <a:cubicBezTo>
                  <a:pt x="6451" y="16851"/>
                  <a:pt x="6462" y="16839"/>
                  <a:pt x="6482" y="16816"/>
                </a:cubicBezTo>
                <a:cubicBezTo>
                  <a:pt x="6485" y="16811"/>
                  <a:pt x="6489" y="16806"/>
                  <a:pt x="6493" y="16802"/>
                </a:cubicBezTo>
                <a:cubicBezTo>
                  <a:pt x="6539" y="16741"/>
                  <a:pt x="6594" y="16674"/>
                  <a:pt x="6659" y="16596"/>
                </a:cubicBezTo>
                <a:cubicBezTo>
                  <a:pt x="6734" y="16507"/>
                  <a:pt x="6790" y="16433"/>
                  <a:pt x="6837" y="16372"/>
                </a:cubicBezTo>
                <a:cubicBezTo>
                  <a:pt x="6884" y="16311"/>
                  <a:pt x="6923" y="16265"/>
                  <a:pt x="6946" y="16227"/>
                </a:cubicBezTo>
                <a:cubicBezTo>
                  <a:pt x="6969" y="16189"/>
                  <a:pt x="6978" y="16159"/>
                  <a:pt x="6980" y="16138"/>
                </a:cubicBezTo>
                <a:cubicBezTo>
                  <a:pt x="6981" y="16130"/>
                  <a:pt x="6977" y="16125"/>
                  <a:pt x="6974" y="16119"/>
                </a:cubicBezTo>
                <a:cubicBezTo>
                  <a:pt x="6947" y="16104"/>
                  <a:pt x="6922" y="16086"/>
                  <a:pt x="6900" y="16077"/>
                </a:cubicBezTo>
                <a:close/>
                <a:moveTo>
                  <a:pt x="7318" y="16330"/>
                </a:moveTo>
                <a:cubicBezTo>
                  <a:pt x="7247" y="16347"/>
                  <a:pt x="7070" y="16491"/>
                  <a:pt x="6831" y="16722"/>
                </a:cubicBezTo>
                <a:cubicBezTo>
                  <a:pt x="6799" y="16753"/>
                  <a:pt x="6773" y="16776"/>
                  <a:pt x="6745" y="16802"/>
                </a:cubicBezTo>
                <a:cubicBezTo>
                  <a:pt x="6744" y="16803"/>
                  <a:pt x="6740" y="16806"/>
                  <a:pt x="6740" y="16806"/>
                </a:cubicBezTo>
                <a:cubicBezTo>
                  <a:pt x="6706" y="16840"/>
                  <a:pt x="6696" y="16849"/>
                  <a:pt x="6659" y="16886"/>
                </a:cubicBezTo>
                <a:cubicBezTo>
                  <a:pt x="6584" y="16961"/>
                  <a:pt x="6499" y="17045"/>
                  <a:pt x="6470" y="17073"/>
                </a:cubicBezTo>
                <a:cubicBezTo>
                  <a:pt x="6441" y="17100"/>
                  <a:pt x="6382" y="17161"/>
                  <a:pt x="6338" y="17203"/>
                </a:cubicBezTo>
                <a:cubicBezTo>
                  <a:pt x="6284" y="17257"/>
                  <a:pt x="6195" y="17338"/>
                  <a:pt x="6115" y="17414"/>
                </a:cubicBezTo>
                <a:cubicBezTo>
                  <a:pt x="6047" y="17477"/>
                  <a:pt x="6000" y="17524"/>
                  <a:pt x="5932" y="17587"/>
                </a:cubicBezTo>
                <a:cubicBezTo>
                  <a:pt x="5931" y="17587"/>
                  <a:pt x="5927" y="17586"/>
                  <a:pt x="5926" y="17587"/>
                </a:cubicBezTo>
                <a:cubicBezTo>
                  <a:pt x="5866" y="17642"/>
                  <a:pt x="5788" y="17720"/>
                  <a:pt x="5754" y="17750"/>
                </a:cubicBezTo>
                <a:cubicBezTo>
                  <a:pt x="5703" y="17795"/>
                  <a:pt x="5660" y="17833"/>
                  <a:pt x="5628" y="17862"/>
                </a:cubicBezTo>
                <a:cubicBezTo>
                  <a:pt x="5583" y="17910"/>
                  <a:pt x="5569" y="17942"/>
                  <a:pt x="5593" y="17942"/>
                </a:cubicBezTo>
                <a:cubicBezTo>
                  <a:pt x="5626" y="17942"/>
                  <a:pt x="5998" y="17660"/>
                  <a:pt x="6424" y="17316"/>
                </a:cubicBezTo>
                <a:cubicBezTo>
                  <a:pt x="6540" y="17222"/>
                  <a:pt x="6654" y="17137"/>
                  <a:pt x="6757" y="17059"/>
                </a:cubicBezTo>
                <a:cubicBezTo>
                  <a:pt x="6942" y="16903"/>
                  <a:pt x="7089" y="16776"/>
                  <a:pt x="7089" y="16769"/>
                </a:cubicBezTo>
                <a:cubicBezTo>
                  <a:pt x="7089" y="16745"/>
                  <a:pt x="7252" y="16676"/>
                  <a:pt x="7278" y="16689"/>
                </a:cubicBezTo>
                <a:cubicBezTo>
                  <a:pt x="7313" y="16707"/>
                  <a:pt x="7304" y="16749"/>
                  <a:pt x="7244" y="16825"/>
                </a:cubicBezTo>
                <a:cubicBezTo>
                  <a:pt x="7232" y="16840"/>
                  <a:pt x="7215" y="16857"/>
                  <a:pt x="7198" y="16876"/>
                </a:cubicBezTo>
                <a:cubicBezTo>
                  <a:pt x="7183" y="16893"/>
                  <a:pt x="7167" y="16911"/>
                  <a:pt x="7146" y="16932"/>
                </a:cubicBezTo>
                <a:cubicBezTo>
                  <a:pt x="7146" y="16933"/>
                  <a:pt x="7142" y="16936"/>
                  <a:pt x="7141" y="16937"/>
                </a:cubicBezTo>
                <a:cubicBezTo>
                  <a:pt x="7099" y="16982"/>
                  <a:pt x="7053" y="17026"/>
                  <a:pt x="6986" y="17091"/>
                </a:cubicBezTo>
                <a:cubicBezTo>
                  <a:pt x="6963" y="17114"/>
                  <a:pt x="6939" y="17135"/>
                  <a:pt x="6917" y="17157"/>
                </a:cubicBezTo>
                <a:cubicBezTo>
                  <a:pt x="6909" y="17165"/>
                  <a:pt x="6903" y="17171"/>
                  <a:pt x="6894" y="17180"/>
                </a:cubicBezTo>
                <a:cubicBezTo>
                  <a:pt x="6816" y="17259"/>
                  <a:pt x="6746" y="17340"/>
                  <a:pt x="6676" y="17418"/>
                </a:cubicBezTo>
                <a:cubicBezTo>
                  <a:pt x="6661" y="17436"/>
                  <a:pt x="6640" y="17452"/>
                  <a:pt x="6625" y="17470"/>
                </a:cubicBezTo>
                <a:cubicBezTo>
                  <a:pt x="6558" y="17547"/>
                  <a:pt x="6498" y="17625"/>
                  <a:pt x="6442" y="17699"/>
                </a:cubicBezTo>
                <a:cubicBezTo>
                  <a:pt x="6400" y="17753"/>
                  <a:pt x="6362" y="17806"/>
                  <a:pt x="6327" y="17857"/>
                </a:cubicBezTo>
                <a:cubicBezTo>
                  <a:pt x="6292" y="17909"/>
                  <a:pt x="6257" y="17956"/>
                  <a:pt x="6229" y="18002"/>
                </a:cubicBezTo>
                <a:cubicBezTo>
                  <a:pt x="6202" y="18049"/>
                  <a:pt x="6180" y="18092"/>
                  <a:pt x="6161" y="18133"/>
                </a:cubicBezTo>
                <a:cubicBezTo>
                  <a:pt x="6142" y="18174"/>
                  <a:pt x="6130" y="18212"/>
                  <a:pt x="6121" y="18245"/>
                </a:cubicBezTo>
                <a:cubicBezTo>
                  <a:pt x="6111" y="18279"/>
                  <a:pt x="6103" y="18308"/>
                  <a:pt x="6103" y="18334"/>
                </a:cubicBezTo>
                <a:cubicBezTo>
                  <a:pt x="6104" y="18351"/>
                  <a:pt x="6107" y="18365"/>
                  <a:pt x="6109" y="18376"/>
                </a:cubicBezTo>
                <a:cubicBezTo>
                  <a:pt x="6111" y="18384"/>
                  <a:pt x="6117" y="18390"/>
                  <a:pt x="6121" y="18395"/>
                </a:cubicBezTo>
                <a:cubicBezTo>
                  <a:pt x="6123" y="18398"/>
                  <a:pt x="6123" y="18403"/>
                  <a:pt x="6126" y="18404"/>
                </a:cubicBezTo>
                <a:cubicBezTo>
                  <a:pt x="6130" y="18405"/>
                  <a:pt x="6133" y="18405"/>
                  <a:pt x="6138" y="18404"/>
                </a:cubicBezTo>
                <a:cubicBezTo>
                  <a:pt x="6145" y="18403"/>
                  <a:pt x="6156" y="18400"/>
                  <a:pt x="6166" y="18395"/>
                </a:cubicBezTo>
                <a:cubicBezTo>
                  <a:pt x="6181" y="18388"/>
                  <a:pt x="6195" y="18378"/>
                  <a:pt x="6218" y="18362"/>
                </a:cubicBezTo>
                <a:cubicBezTo>
                  <a:pt x="6238" y="18348"/>
                  <a:pt x="6260" y="18332"/>
                  <a:pt x="6287" y="18311"/>
                </a:cubicBezTo>
                <a:cubicBezTo>
                  <a:pt x="6340" y="18268"/>
                  <a:pt x="6409" y="18210"/>
                  <a:pt x="6499" y="18133"/>
                </a:cubicBezTo>
                <a:cubicBezTo>
                  <a:pt x="6553" y="18087"/>
                  <a:pt x="6619" y="18029"/>
                  <a:pt x="6688" y="17965"/>
                </a:cubicBezTo>
                <a:cubicBezTo>
                  <a:pt x="6826" y="17837"/>
                  <a:pt x="6984" y="17679"/>
                  <a:pt x="7129" y="17530"/>
                </a:cubicBezTo>
                <a:cubicBezTo>
                  <a:pt x="7202" y="17456"/>
                  <a:pt x="7269" y="17386"/>
                  <a:pt x="7330" y="17320"/>
                </a:cubicBezTo>
                <a:cubicBezTo>
                  <a:pt x="7406" y="17237"/>
                  <a:pt x="7476" y="17165"/>
                  <a:pt x="7536" y="17105"/>
                </a:cubicBezTo>
                <a:cubicBezTo>
                  <a:pt x="7745" y="16873"/>
                  <a:pt x="7859" y="16732"/>
                  <a:pt x="7886" y="16675"/>
                </a:cubicBezTo>
                <a:cubicBezTo>
                  <a:pt x="7872" y="16661"/>
                  <a:pt x="7846" y="16641"/>
                  <a:pt x="7811" y="16615"/>
                </a:cubicBezTo>
                <a:cubicBezTo>
                  <a:pt x="7761" y="16578"/>
                  <a:pt x="7693" y="16533"/>
                  <a:pt x="7622" y="16489"/>
                </a:cubicBezTo>
                <a:cubicBezTo>
                  <a:pt x="7617" y="16485"/>
                  <a:pt x="7615" y="16482"/>
                  <a:pt x="7611" y="16479"/>
                </a:cubicBezTo>
                <a:cubicBezTo>
                  <a:pt x="7502" y="16420"/>
                  <a:pt x="7392" y="16363"/>
                  <a:pt x="7324" y="16330"/>
                </a:cubicBezTo>
                <a:cubicBezTo>
                  <a:pt x="7323" y="16330"/>
                  <a:pt x="7320" y="16329"/>
                  <a:pt x="7318" y="16330"/>
                </a:cubicBezTo>
                <a:close/>
                <a:moveTo>
                  <a:pt x="3181" y="16727"/>
                </a:moveTo>
                <a:cubicBezTo>
                  <a:pt x="3176" y="16728"/>
                  <a:pt x="3170" y="16730"/>
                  <a:pt x="3164" y="16731"/>
                </a:cubicBezTo>
                <a:cubicBezTo>
                  <a:pt x="3180" y="16730"/>
                  <a:pt x="3191" y="16729"/>
                  <a:pt x="3198" y="16731"/>
                </a:cubicBezTo>
                <a:cubicBezTo>
                  <a:pt x="3198" y="16730"/>
                  <a:pt x="3198" y="16728"/>
                  <a:pt x="3198" y="16727"/>
                </a:cubicBezTo>
                <a:cubicBezTo>
                  <a:pt x="3194" y="16726"/>
                  <a:pt x="3188" y="16726"/>
                  <a:pt x="3181" y="16727"/>
                </a:cubicBezTo>
                <a:close/>
                <a:moveTo>
                  <a:pt x="7995" y="16741"/>
                </a:moveTo>
                <a:lnTo>
                  <a:pt x="7903" y="16881"/>
                </a:lnTo>
                <a:cubicBezTo>
                  <a:pt x="7896" y="16891"/>
                  <a:pt x="7878" y="16915"/>
                  <a:pt x="7868" y="16928"/>
                </a:cubicBezTo>
                <a:cubicBezTo>
                  <a:pt x="7858" y="16944"/>
                  <a:pt x="7840" y="16970"/>
                  <a:pt x="7834" y="16979"/>
                </a:cubicBezTo>
                <a:cubicBezTo>
                  <a:pt x="7818" y="17005"/>
                  <a:pt x="7788" y="17049"/>
                  <a:pt x="7765" y="17077"/>
                </a:cubicBezTo>
                <a:cubicBezTo>
                  <a:pt x="7743" y="17106"/>
                  <a:pt x="7713" y="17145"/>
                  <a:pt x="7702" y="17161"/>
                </a:cubicBezTo>
                <a:cubicBezTo>
                  <a:pt x="7701" y="17163"/>
                  <a:pt x="7698" y="17164"/>
                  <a:pt x="7697" y="17166"/>
                </a:cubicBezTo>
                <a:cubicBezTo>
                  <a:pt x="7650" y="17234"/>
                  <a:pt x="7599" y="17311"/>
                  <a:pt x="7525" y="17404"/>
                </a:cubicBezTo>
                <a:cubicBezTo>
                  <a:pt x="7322" y="17660"/>
                  <a:pt x="7010" y="18084"/>
                  <a:pt x="6837" y="18343"/>
                </a:cubicBezTo>
                <a:lnTo>
                  <a:pt x="6527" y="18811"/>
                </a:lnTo>
                <a:lnTo>
                  <a:pt x="6568" y="18783"/>
                </a:lnTo>
                <a:lnTo>
                  <a:pt x="6694" y="18675"/>
                </a:lnTo>
                <a:cubicBezTo>
                  <a:pt x="6863" y="18535"/>
                  <a:pt x="6946" y="18487"/>
                  <a:pt x="7015" y="18498"/>
                </a:cubicBezTo>
                <a:cubicBezTo>
                  <a:pt x="7022" y="18499"/>
                  <a:pt x="7031" y="18500"/>
                  <a:pt x="7038" y="18502"/>
                </a:cubicBezTo>
                <a:cubicBezTo>
                  <a:pt x="7042" y="18503"/>
                  <a:pt x="7045" y="18505"/>
                  <a:pt x="7049" y="18507"/>
                </a:cubicBezTo>
                <a:cubicBezTo>
                  <a:pt x="7051" y="18508"/>
                  <a:pt x="7052" y="18510"/>
                  <a:pt x="7055" y="18512"/>
                </a:cubicBezTo>
                <a:cubicBezTo>
                  <a:pt x="7056" y="18512"/>
                  <a:pt x="7059" y="18511"/>
                  <a:pt x="7060" y="18512"/>
                </a:cubicBezTo>
                <a:cubicBezTo>
                  <a:pt x="7085" y="18525"/>
                  <a:pt x="7096" y="18544"/>
                  <a:pt x="7106" y="18563"/>
                </a:cubicBezTo>
                <a:cubicBezTo>
                  <a:pt x="7111" y="18569"/>
                  <a:pt x="7115" y="18575"/>
                  <a:pt x="7118" y="18582"/>
                </a:cubicBezTo>
                <a:cubicBezTo>
                  <a:pt x="7118" y="18583"/>
                  <a:pt x="7118" y="18586"/>
                  <a:pt x="7118" y="18586"/>
                </a:cubicBezTo>
                <a:cubicBezTo>
                  <a:pt x="7121" y="18597"/>
                  <a:pt x="7125" y="18609"/>
                  <a:pt x="7123" y="18624"/>
                </a:cubicBezTo>
                <a:cubicBezTo>
                  <a:pt x="7123" y="18625"/>
                  <a:pt x="7124" y="18628"/>
                  <a:pt x="7123" y="18628"/>
                </a:cubicBezTo>
                <a:cubicBezTo>
                  <a:pt x="7121" y="18642"/>
                  <a:pt x="7113" y="18655"/>
                  <a:pt x="7106" y="18675"/>
                </a:cubicBezTo>
                <a:cubicBezTo>
                  <a:pt x="7106" y="18676"/>
                  <a:pt x="7107" y="18679"/>
                  <a:pt x="7106" y="18680"/>
                </a:cubicBezTo>
                <a:cubicBezTo>
                  <a:pt x="7105" y="18683"/>
                  <a:pt x="7107" y="18687"/>
                  <a:pt x="7106" y="18689"/>
                </a:cubicBezTo>
                <a:cubicBezTo>
                  <a:pt x="7106" y="18691"/>
                  <a:pt x="7106" y="18692"/>
                  <a:pt x="7106" y="18694"/>
                </a:cubicBezTo>
                <a:cubicBezTo>
                  <a:pt x="7106" y="18701"/>
                  <a:pt x="7106" y="18705"/>
                  <a:pt x="7106" y="18713"/>
                </a:cubicBezTo>
                <a:cubicBezTo>
                  <a:pt x="7105" y="18747"/>
                  <a:pt x="7105" y="18786"/>
                  <a:pt x="7101" y="18829"/>
                </a:cubicBezTo>
                <a:cubicBezTo>
                  <a:pt x="7097" y="18866"/>
                  <a:pt x="7090" y="18901"/>
                  <a:pt x="7089" y="18937"/>
                </a:cubicBezTo>
                <a:cubicBezTo>
                  <a:pt x="7089" y="18950"/>
                  <a:pt x="7089" y="18961"/>
                  <a:pt x="7089" y="18974"/>
                </a:cubicBezTo>
                <a:cubicBezTo>
                  <a:pt x="7089" y="18996"/>
                  <a:pt x="7094" y="19019"/>
                  <a:pt x="7095" y="19040"/>
                </a:cubicBezTo>
                <a:cubicBezTo>
                  <a:pt x="7096" y="19052"/>
                  <a:pt x="7094" y="19065"/>
                  <a:pt x="7095" y="19077"/>
                </a:cubicBezTo>
                <a:cubicBezTo>
                  <a:pt x="7098" y="19106"/>
                  <a:pt x="7101" y="19134"/>
                  <a:pt x="7106" y="19156"/>
                </a:cubicBezTo>
                <a:cubicBezTo>
                  <a:pt x="7112" y="19182"/>
                  <a:pt x="7120" y="19204"/>
                  <a:pt x="7129" y="19217"/>
                </a:cubicBezTo>
                <a:cubicBezTo>
                  <a:pt x="7143" y="19237"/>
                  <a:pt x="7153" y="19248"/>
                  <a:pt x="7164" y="19255"/>
                </a:cubicBezTo>
                <a:cubicBezTo>
                  <a:pt x="7174" y="19261"/>
                  <a:pt x="7183" y="19259"/>
                  <a:pt x="7192" y="19250"/>
                </a:cubicBezTo>
                <a:cubicBezTo>
                  <a:pt x="7202" y="19241"/>
                  <a:pt x="7215" y="19226"/>
                  <a:pt x="7227" y="19198"/>
                </a:cubicBezTo>
                <a:cubicBezTo>
                  <a:pt x="7238" y="19171"/>
                  <a:pt x="7246" y="19134"/>
                  <a:pt x="7261" y="19086"/>
                </a:cubicBezTo>
                <a:cubicBezTo>
                  <a:pt x="7301" y="18963"/>
                  <a:pt x="7452" y="18643"/>
                  <a:pt x="7622" y="18306"/>
                </a:cubicBezTo>
                <a:cubicBezTo>
                  <a:pt x="7707" y="18137"/>
                  <a:pt x="7797" y="17965"/>
                  <a:pt x="7880" y="17811"/>
                </a:cubicBezTo>
                <a:cubicBezTo>
                  <a:pt x="7963" y="17657"/>
                  <a:pt x="8039" y="17517"/>
                  <a:pt x="8098" y="17423"/>
                </a:cubicBezTo>
                <a:cubicBezTo>
                  <a:pt x="8116" y="17394"/>
                  <a:pt x="8133" y="17375"/>
                  <a:pt x="8149" y="17353"/>
                </a:cubicBezTo>
                <a:cubicBezTo>
                  <a:pt x="8168" y="17321"/>
                  <a:pt x="8187" y="17287"/>
                  <a:pt x="8207" y="17255"/>
                </a:cubicBezTo>
                <a:cubicBezTo>
                  <a:pt x="8324" y="17058"/>
                  <a:pt x="8366" y="16982"/>
                  <a:pt x="8373" y="16946"/>
                </a:cubicBezTo>
                <a:cubicBezTo>
                  <a:pt x="8343" y="16926"/>
                  <a:pt x="8310" y="16907"/>
                  <a:pt x="8275" y="16881"/>
                </a:cubicBezTo>
                <a:cubicBezTo>
                  <a:pt x="8227" y="16844"/>
                  <a:pt x="8179" y="16808"/>
                  <a:pt x="8132" y="16783"/>
                </a:cubicBezTo>
                <a:cubicBezTo>
                  <a:pt x="8086" y="16758"/>
                  <a:pt x="8045" y="16745"/>
                  <a:pt x="8023" y="16745"/>
                </a:cubicBezTo>
                <a:cubicBezTo>
                  <a:pt x="8015" y="16745"/>
                  <a:pt x="8003" y="16743"/>
                  <a:pt x="7995" y="16741"/>
                </a:cubicBezTo>
                <a:close/>
                <a:moveTo>
                  <a:pt x="8510" y="17026"/>
                </a:moveTo>
                <a:cubicBezTo>
                  <a:pt x="8493" y="17043"/>
                  <a:pt x="8448" y="17123"/>
                  <a:pt x="8396" y="17227"/>
                </a:cubicBezTo>
                <a:cubicBezTo>
                  <a:pt x="8393" y="17233"/>
                  <a:pt x="8388" y="17243"/>
                  <a:pt x="8384" y="17250"/>
                </a:cubicBezTo>
                <a:cubicBezTo>
                  <a:pt x="8383" y="17252"/>
                  <a:pt x="8379" y="17254"/>
                  <a:pt x="8378" y="17255"/>
                </a:cubicBezTo>
                <a:cubicBezTo>
                  <a:pt x="8357" y="17298"/>
                  <a:pt x="8324" y="17368"/>
                  <a:pt x="8281" y="17446"/>
                </a:cubicBezTo>
                <a:cubicBezTo>
                  <a:pt x="8281" y="17447"/>
                  <a:pt x="8276" y="17446"/>
                  <a:pt x="8275" y="17446"/>
                </a:cubicBezTo>
                <a:cubicBezTo>
                  <a:pt x="8263" y="17470"/>
                  <a:pt x="8253" y="17489"/>
                  <a:pt x="8241" y="17512"/>
                </a:cubicBezTo>
                <a:cubicBezTo>
                  <a:pt x="8229" y="17539"/>
                  <a:pt x="8222" y="17559"/>
                  <a:pt x="8207" y="17591"/>
                </a:cubicBezTo>
                <a:cubicBezTo>
                  <a:pt x="8170" y="17665"/>
                  <a:pt x="8128" y="17754"/>
                  <a:pt x="8075" y="17853"/>
                </a:cubicBezTo>
                <a:cubicBezTo>
                  <a:pt x="7906" y="18163"/>
                  <a:pt x="7690" y="18586"/>
                  <a:pt x="7599" y="18797"/>
                </a:cubicBezTo>
                <a:cubicBezTo>
                  <a:pt x="7566" y="18873"/>
                  <a:pt x="7545" y="18931"/>
                  <a:pt x="7525" y="18984"/>
                </a:cubicBezTo>
                <a:cubicBezTo>
                  <a:pt x="7511" y="19020"/>
                  <a:pt x="7498" y="19053"/>
                  <a:pt x="7490" y="19082"/>
                </a:cubicBezTo>
                <a:cubicBezTo>
                  <a:pt x="7477" y="19128"/>
                  <a:pt x="7467" y="19168"/>
                  <a:pt x="7467" y="19203"/>
                </a:cubicBezTo>
                <a:cubicBezTo>
                  <a:pt x="7467" y="19227"/>
                  <a:pt x="7473" y="19250"/>
                  <a:pt x="7479" y="19273"/>
                </a:cubicBezTo>
                <a:cubicBezTo>
                  <a:pt x="7480" y="19280"/>
                  <a:pt x="7483" y="19285"/>
                  <a:pt x="7485" y="19292"/>
                </a:cubicBezTo>
                <a:cubicBezTo>
                  <a:pt x="7491" y="19315"/>
                  <a:pt x="7497" y="19340"/>
                  <a:pt x="7507" y="19367"/>
                </a:cubicBezTo>
                <a:lnTo>
                  <a:pt x="7559" y="19488"/>
                </a:lnTo>
                <a:lnTo>
                  <a:pt x="7588" y="19540"/>
                </a:lnTo>
                <a:lnTo>
                  <a:pt x="7725" y="19189"/>
                </a:lnTo>
                <a:cubicBezTo>
                  <a:pt x="7760" y="19100"/>
                  <a:pt x="7788" y="19026"/>
                  <a:pt x="7817" y="18965"/>
                </a:cubicBezTo>
                <a:cubicBezTo>
                  <a:pt x="7836" y="18923"/>
                  <a:pt x="7857" y="18886"/>
                  <a:pt x="7874" y="18857"/>
                </a:cubicBezTo>
                <a:cubicBezTo>
                  <a:pt x="7879" y="18850"/>
                  <a:pt x="7881" y="18845"/>
                  <a:pt x="7886" y="18839"/>
                </a:cubicBezTo>
                <a:cubicBezTo>
                  <a:pt x="7909" y="18786"/>
                  <a:pt x="7935" y="18732"/>
                  <a:pt x="7960" y="18680"/>
                </a:cubicBezTo>
                <a:cubicBezTo>
                  <a:pt x="7970" y="18658"/>
                  <a:pt x="7989" y="18617"/>
                  <a:pt x="7989" y="18614"/>
                </a:cubicBezTo>
                <a:cubicBezTo>
                  <a:pt x="7989" y="18609"/>
                  <a:pt x="8021" y="18551"/>
                  <a:pt x="8058" y="18479"/>
                </a:cubicBezTo>
                <a:cubicBezTo>
                  <a:pt x="8058" y="18478"/>
                  <a:pt x="8057" y="18475"/>
                  <a:pt x="8058" y="18474"/>
                </a:cubicBezTo>
                <a:cubicBezTo>
                  <a:pt x="8059" y="18471"/>
                  <a:pt x="8062" y="18472"/>
                  <a:pt x="8063" y="18470"/>
                </a:cubicBezTo>
                <a:cubicBezTo>
                  <a:pt x="8064" y="18469"/>
                  <a:pt x="8063" y="18465"/>
                  <a:pt x="8063" y="18465"/>
                </a:cubicBezTo>
                <a:cubicBezTo>
                  <a:pt x="8066" y="18460"/>
                  <a:pt x="8067" y="18455"/>
                  <a:pt x="8069" y="18451"/>
                </a:cubicBezTo>
                <a:cubicBezTo>
                  <a:pt x="8104" y="18359"/>
                  <a:pt x="8164" y="18241"/>
                  <a:pt x="8247" y="18086"/>
                </a:cubicBezTo>
                <a:cubicBezTo>
                  <a:pt x="8331" y="17931"/>
                  <a:pt x="8411" y="17791"/>
                  <a:pt x="8470" y="17694"/>
                </a:cubicBezTo>
                <a:cubicBezTo>
                  <a:pt x="8485" y="17664"/>
                  <a:pt x="8497" y="17648"/>
                  <a:pt x="8510" y="17624"/>
                </a:cubicBezTo>
                <a:cubicBezTo>
                  <a:pt x="8511" y="17622"/>
                  <a:pt x="8510" y="17620"/>
                  <a:pt x="8510" y="17619"/>
                </a:cubicBezTo>
                <a:cubicBezTo>
                  <a:pt x="8514" y="17612"/>
                  <a:pt x="8512" y="17607"/>
                  <a:pt x="8516" y="17601"/>
                </a:cubicBezTo>
                <a:cubicBezTo>
                  <a:pt x="8520" y="17594"/>
                  <a:pt x="8524" y="17593"/>
                  <a:pt x="8527" y="17587"/>
                </a:cubicBezTo>
                <a:cubicBezTo>
                  <a:pt x="8547" y="17552"/>
                  <a:pt x="8569" y="17521"/>
                  <a:pt x="8585" y="17498"/>
                </a:cubicBezTo>
                <a:cubicBezTo>
                  <a:pt x="8638" y="17418"/>
                  <a:pt x="8672" y="17392"/>
                  <a:pt x="8711" y="17404"/>
                </a:cubicBezTo>
                <a:cubicBezTo>
                  <a:pt x="8753" y="17417"/>
                  <a:pt x="8751" y="17461"/>
                  <a:pt x="8699" y="17577"/>
                </a:cubicBezTo>
                <a:cubicBezTo>
                  <a:pt x="8697" y="17582"/>
                  <a:pt x="8690" y="17586"/>
                  <a:pt x="8688" y="17591"/>
                </a:cubicBezTo>
                <a:cubicBezTo>
                  <a:pt x="8687" y="17594"/>
                  <a:pt x="8689" y="17595"/>
                  <a:pt x="8688" y="17596"/>
                </a:cubicBezTo>
                <a:cubicBezTo>
                  <a:pt x="8658" y="17660"/>
                  <a:pt x="8627" y="17740"/>
                  <a:pt x="8591" y="17825"/>
                </a:cubicBezTo>
                <a:cubicBezTo>
                  <a:pt x="8567" y="17909"/>
                  <a:pt x="8532" y="18002"/>
                  <a:pt x="8487" y="18114"/>
                </a:cubicBezTo>
                <a:cubicBezTo>
                  <a:pt x="8446" y="18220"/>
                  <a:pt x="8407" y="18309"/>
                  <a:pt x="8367" y="18385"/>
                </a:cubicBezTo>
                <a:cubicBezTo>
                  <a:pt x="8351" y="18429"/>
                  <a:pt x="8334" y="18473"/>
                  <a:pt x="8327" y="18498"/>
                </a:cubicBezTo>
                <a:cubicBezTo>
                  <a:pt x="8283" y="18652"/>
                  <a:pt x="8224" y="19013"/>
                  <a:pt x="8195" y="19278"/>
                </a:cubicBezTo>
                <a:cubicBezTo>
                  <a:pt x="8185" y="19589"/>
                  <a:pt x="8194" y="19597"/>
                  <a:pt x="8270" y="19432"/>
                </a:cubicBezTo>
                <a:cubicBezTo>
                  <a:pt x="8318" y="19327"/>
                  <a:pt x="8409" y="19162"/>
                  <a:pt x="8516" y="18984"/>
                </a:cubicBezTo>
                <a:cubicBezTo>
                  <a:pt x="8518" y="18980"/>
                  <a:pt x="8520" y="18978"/>
                  <a:pt x="8522" y="18974"/>
                </a:cubicBezTo>
                <a:cubicBezTo>
                  <a:pt x="8746" y="18603"/>
                  <a:pt x="9035" y="18165"/>
                  <a:pt x="9164" y="18016"/>
                </a:cubicBezTo>
                <a:cubicBezTo>
                  <a:pt x="9277" y="17848"/>
                  <a:pt x="9354" y="17729"/>
                  <a:pt x="9399" y="17647"/>
                </a:cubicBezTo>
                <a:cubicBezTo>
                  <a:pt x="9407" y="17635"/>
                  <a:pt x="9412" y="17625"/>
                  <a:pt x="9416" y="17615"/>
                </a:cubicBezTo>
                <a:cubicBezTo>
                  <a:pt x="9419" y="17605"/>
                  <a:pt x="9422" y="17595"/>
                  <a:pt x="9421" y="17587"/>
                </a:cubicBezTo>
                <a:cubicBezTo>
                  <a:pt x="9421" y="17584"/>
                  <a:pt x="9416" y="17585"/>
                  <a:pt x="9416" y="17582"/>
                </a:cubicBezTo>
                <a:cubicBezTo>
                  <a:pt x="9415" y="17575"/>
                  <a:pt x="9414" y="17566"/>
                  <a:pt x="9410" y="17558"/>
                </a:cubicBezTo>
                <a:cubicBezTo>
                  <a:pt x="9409" y="17556"/>
                  <a:pt x="9406" y="17552"/>
                  <a:pt x="9404" y="17549"/>
                </a:cubicBezTo>
                <a:cubicBezTo>
                  <a:pt x="9398" y="17539"/>
                  <a:pt x="9394" y="17532"/>
                  <a:pt x="9381" y="17521"/>
                </a:cubicBezTo>
                <a:cubicBezTo>
                  <a:pt x="9368" y="17509"/>
                  <a:pt x="9351" y="17494"/>
                  <a:pt x="9330" y="17479"/>
                </a:cubicBezTo>
                <a:cubicBezTo>
                  <a:pt x="9305" y="17462"/>
                  <a:pt x="9269" y="17441"/>
                  <a:pt x="9232" y="17418"/>
                </a:cubicBezTo>
                <a:cubicBezTo>
                  <a:pt x="9146" y="17369"/>
                  <a:pt x="9107" y="17350"/>
                  <a:pt x="8974" y="17273"/>
                </a:cubicBezTo>
                <a:cubicBezTo>
                  <a:pt x="8923" y="17244"/>
                  <a:pt x="8889" y="17220"/>
                  <a:pt x="8843" y="17194"/>
                </a:cubicBezTo>
                <a:cubicBezTo>
                  <a:pt x="8683" y="17106"/>
                  <a:pt x="8548" y="17039"/>
                  <a:pt x="8510" y="17026"/>
                </a:cubicBezTo>
                <a:close/>
                <a:moveTo>
                  <a:pt x="5318" y="17647"/>
                </a:moveTo>
                <a:cubicBezTo>
                  <a:pt x="5315" y="17646"/>
                  <a:pt x="5310" y="17647"/>
                  <a:pt x="5301" y="17652"/>
                </a:cubicBezTo>
                <a:cubicBezTo>
                  <a:pt x="5298" y="17653"/>
                  <a:pt x="5294" y="17659"/>
                  <a:pt x="5290" y="17661"/>
                </a:cubicBezTo>
                <a:cubicBezTo>
                  <a:pt x="5277" y="17669"/>
                  <a:pt x="5263" y="17676"/>
                  <a:pt x="5244" y="17689"/>
                </a:cubicBezTo>
                <a:cubicBezTo>
                  <a:pt x="5209" y="17717"/>
                  <a:pt x="5181" y="17740"/>
                  <a:pt x="5141" y="17773"/>
                </a:cubicBezTo>
                <a:cubicBezTo>
                  <a:pt x="5066" y="17836"/>
                  <a:pt x="4997" y="17888"/>
                  <a:pt x="4940" y="17928"/>
                </a:cubicBezTo>
                <a:cubicBezTo>
                  <a:pt x="5005" y="17903"/>
                  <a:pt x="5059" y="17939"/>
                  <a:pt x="5055" y="17988"/>
                </a:cubicBezTo>
                <a:cubicBezTo>
                  <a:pt x="5056" y="17987"/>
                  <a:pt x="5053" y="17985"/>
                  <a:pt x="5055" y="17984"/>
                </a:cubicBezTo>
                <a:cubicBezTo>
                  <a:pt x="5073" y="17964"/>
                  <a:pt x="5090" y="17950"/>
                  <a:pt x="5112" y="17928"/>
                </a:cubicBezTo>
                <a:cubicBezTo>
                  <a:pt x="5145" y="17894"/>
                  <a:pt x="5188" y="17845"/>
                  <a:pt x="5227" y="17797"/>
                </a:cubicBezTo>
                <a:cubicBezTo>
                  <a:pt x="5228" y="17794"/>
                  <a:pt x="5225" y="17791"/>
                  <a:pt x="5227" y="17787"/>
                </a:cubicBezTo>
                <a:cubicBezTo>
                  <a:pt x="5239" y="17767"/>
                  <a:pt x="5261" y="17743"/>
                  <a:pt x="5284" y="17713"/>
                </a:cubicBezTo>
                <a:cubicBezTo>
                  <a:pt x="5304" y="17686"/>
                  <a:pt x="5314" y="17668"/>
                  <a:pt x="5318" y="17657"/>
                </a:cubicBezTo>
                <a:cubicBezTo>
                  <a:pt x="5319" y="17656"/>
                  <a:pt x="5324" y="17653"/>
                  <a:pt x="5324" y="17652"/>
                </a:cubicBezTo>
                <a:cubicBezTo>
                  <a:pt x="5325" y="17648"/>
                  <a:pt x="5320" y="17648"/>
                  <a:pt x="5318" y="17647"/>
                </a:cubicBezTo>
                <a:close/>
                <a:moveTo>
                  <a:pt x="9634" y="17675"/>
                </a:moveTo>
                <a:cubicBezTo>
                  <a:pt x="9625" y="17676"/>
                  <a:pt x="9613" y="17676"/>
                  <a:pt x="9605" y="17680"/>
                </a:cubicBezTo>
                <a:cubicBezTo>
                  <a:pt x="9598" y="17683"/>
                  <a:pt x="9595" y="17688"/>
                  <a:pt x="9588" y="17694"/>
                </a:cubicBezTo>
                <a:cubicBezTo>
                  <a:pt x="9586" y="17695"/>
                  <a:pt x="9583" y="17697"/>
                  <a:pt x="9582" y="17699"/>
                </a:cubicBezTo>
                <a:cubicBezTo>
                  <a:pt x="9568" y="17711"/>
                  <a:pt x="9555" y="17728"/>
                  <a:pt x="9536" y="17750"/>
                </a:cubicBezTo>
                <a:cubicBezTo>
                  <a:pt x="9533" y="17754"/>
                  <a:pt x="9528" y="17751"/>
                  <a:pt x="9525" y="17755"/>
                </a:cubicBezTo>
                <a:cubicBezTo>
                  <a:pt x="9466" y="17825"/>
                  <a:pt x="9359" y="17991"/>
                  <a:pt x="9238" y="18185"/>
                </a:cubicBezTo>
                <a:cubicBezTo>
                  <a:pt x="9203" y="18256"/>
                  <a:pt x="9157" y="18341"/>
                  <a:pt x="9095" y="18442"/>
                </a:cubicBezTo>
                <a:cubicBezTo>
                  <a:pt x="8830" y="18872"/>
                  <a:pt x="8424" y="19801"/>
                  <a:pt x="8424" y="19979"/>
                </a:cubicBezTo>
                <a:cubicBezTo>
                  <a:pt x="8424" y="20073"/>
                  <a:pt x="8512" y="20105"/>
                  <a:pt x="8585" y="20067"/>
                </a:cubicBezTo>
                <a:cubicBezTo>
                  <a:pt x="8592" y="20063"/>
                  <a:pt x="8601" y="20058"/>
                  <a:pt x="8608" y="20053"/>
                </a:cubicBezTo>
                <a:cubicBezTo>
                  <a:pt x="8626" y="20040"/>
                  <a:pt x="8642" y="20022"/>
                  <a:pt x="8654" y="19997"/>
                </a:cubicBezTo>
                <a:cubicBezTo>
                  <a:pt x="8677" y="19949"/>
                  <a:pt x="8752" y="19755"/>
                  <a:pt x="8820" y="19568"/>
                </a:cubicBezTo>
                <a:cubicBezTo>
                  <a:pt x="8827" y="19547"/>
                  <a:pt x="8835" y="19531"/>
                  <a:pt x="8843" y="19511"/>
                </a:cubicBezTo>
                <a:cubicBezTo>
                  <a:pt x="8851" y="19486"/>
                  <a:pt x="8866" y="19445"/>
                  <a:pt x="8866" y="19441"/>
                </a:cubicBezTo>
                <a:cubicBezTo>
                  <a:pt x="8866" y="19433"/>
                  <a:pt x="8909" y="19340"/>
                  <a:pt x="8963" y="19226"/>
                </a:cubicBezTo>
                <a:cubicBezTo>
                  <a:pt x="8964" y="19224"/>
                  <a:pt x="8962" y="19224"/>
                  <a:pt x="8963" y="19222"/>
                </a:cubicBezTo>
                <a:cubicBezTo>
                  <a:pt x="8964" y="19219"/>
                  <a:pt x="8967" y="19220"/>
                  <a:pt x="8969" y="19217"/>
                </a:cubicBezTo>
                <a:cubicBezTo>
                  <a:pt x="8970" y="19215"/>
                  <a:pt x="8968" y="19214"/>
                  <a:pt x="8969" y="19212"/>
                </a:cubicBezTo>
                <a:cubicBezTo>
                  <a:pt x="8970" y="19210"/>
                  <a:pt x="8973" y="19210"/>
                  <a:pt x="8974" y="19208"/>
                </a:cubicBezTo>
                <a:cubicBezTo>
                  <a:pt x="8977" y="19204"/>
                  <a:pt x="8978" y="19198"/>
                  <a:pt x="8980" y="19194"/>
                </a:cubicBezTo>
                <a:cubicBezTo>
                  <a:pt x="8999" y="19156"/>
                  <a:pt x="9010" y="19125"/>
                  <a:pt x="9032" y="19082"/>
                </a:cubicBezTo>
                <a:cubicBezTo>
                  <a:pt x="9037" y="19071"/>
                  <a:pt x="9057" y="19043"/>
                  <a:pt x="9066" y="19026"/>
                </a:cubicBezTo>
                <a:cubicBezTo>
                  <a:pt x="9082" y="18995"/>
                  <a:pt x="9101" y="18963"/>
                  <a:pt x="9118" y="18932"/>
                </a:cubicBezTo>
                <a:cubicBezTo>
                  <a:pt x="9119" y="18930"/>
                  <a:pt x="9122" y="18925"/>
                  <a:pt x="9123" y="18923"/>
                </a:cubicBezTo>
                <a:cubicBezTo>
                  <a:pt x="9200" y="18785"/>
                  <a:pt x="9282" y="18645"/>
                  <a:pt x="9387" y="18488"/>
                </a:cubicBezTo>
                <a:cubicBezTo>
                  <a:pt x="9390" y="18481"/>
                  <a:pt x="9394" y="18473"/>
                  <a:pt x="9399" y="18465"/>
                </a:cubicBezTo>
                <a:cubicBezTo>
                  <a:pt x="9434" y="18396"/>
                  <a:pt x="9500" y="18298"/>
                  <a:pt x="9599" y="18166"/>
                </a:cubicBezTo>
                <a:cubicBezTo>
                  <a:pt x="9682" y="18055"/>
                  <a:pt x="9739" y="17980"/>
                  <a:pt x="9777" y="17923"/>
                </a:cubicBezTo>
                <a:cubicBezTo>
                  <a:pt x="9782" y="17915"/>
                  <a:pt x="9784" y="17911"/>
                  <a:pt x="9788" y="17904"/>
                </a:cubicBezTo>
                <a:cubicBezTo>
                  <a:pt x="9800" y="17886"/>
                  <a:pt x="9810" y="17867"/>
                  <a:pt x="9817" y="17853"/>
                </a:cubicBezTo>
                <a:cubicBezTo>
                  <a:pt x="9819" y="17847"/>
                  <a:pt x="9821" y="17844"/>
                  <a:pt x="9823" y="17839"/>
                </a:cubicBezTo>
                <a:cubicBezTo>
                  <a:pt x="9824" y="17835"/>
                  <a:pt x="9827" y="17829"/>
                  <a:pt x="9828" y="17825"/>
                </a:cubicBezTo>
                <a:cubicBezTo>
                  <a:pt x="9832" y="17813"/>
                  <a:pt x="9835" y="17805"/>
                  <a:pt x="9834" y="17797"/>
                </a:cubicBezTo>
                <a:cubicBezTo>
                  <a:pt x="9833" y="17786"/>
                  <a:pt x="9829" y="17777"/>
                  <a:pt x="9823" y="17769"/>
                </a:cubicBezTo>
                <a:cubicBezTo>
                  <a:pt x="9816" y="17760"/>
                  <a:pt x="9806" y="17753"/>
                  <a:pt x="9794" y="17745"/>
                </a:cubicBezTo>
                <a:cubicBezTo>
                  <a:pt x="9782" y="17738"/>
                  <a:pt x="9770" y="17726"/>
                  <a:pt x="9754" y="17717"/>
                </a:cubicBezTo>
                <a:cubicBezTo>
                  <a:pt x="9729" y="17703"/>
                  <a:pt x="9709" y="17697"/>
                  <a:pt x="9691" y="17689"/>
                </a:cubicBezTo>
                <a:cubicBezTo>
                  <a:pt x="9685" y="17687"/>
                  <a:pt x="9679" y="17682"/>
                  <a:pt x="9674" y="17680"/>
                </a:cubicBezTo>
                <a:cubicBezTo>
                  <a:pt x="9670" y="17679"/>
                  <a:pt x="9666" y="17676"/>
                  <a:pt x="9662" y="17675"/>
                </a:cubicBezTo>
                <a:cubicBezTo>
                  <a:pt x="9655" y="17674"/>
                  <a:pt x="9645" y="17676"/>
                  <a:pt x="9639" y="17675"/>
                </a:cubicBezTo>
                <a:cubicBezTo>
                  <a:pt x="9636" y="17675"/>
                  <a:pt x="9637" y="17675"/>
                  <a:pt x="9634" y="17675"/>
                </a:cubicBezTo>
                <a:close/>
                <a:moveTo>
                  <a:pt x="6029" y="17890"/>
                </a:moveTo>
                <a:cubicBezTo>
                  <a:pt x="6020" y="17894"/>
                  <a:pt x="6003" y="17907"/>
                  <a:pt x="5972" y="17932"/>
                </a:cubicBezTo>
                <a:cubicBezTo>
                  <a:pt x="5940" y="17957"/>
                  <a:pt x="5895" y="17994"/>
                  <a:pt x="5834" y="18044"/>
                </a:cubicBezTo>
                <a:cubicBezTo>
                  <a:pt x="5792" y="18079"/>
                  <a:pt x="5753" y="18112"/>
                  <a:pt x="5719" y="18138"/>
                </a:cubicBezTo>
                <a:cubicBezTo>
                  <a:pt x="5787" y="18092"/>
                  <a:pt x="5809" y="18114"/>
                  <a:pt x="5817" y="18287"/>
                </a:cubicBezTo>
                <a:cubicBezTo>
                  <a:pt x="5827" y="18255"/>
                  <a:pt x="5837" y="18224"/>
                  <a:pt x="5851" y="18194"/>
                </a:cubicBezTo>
                <a:cubicBezTo>
                  <a:pt x="5852" y="18193"/>
                  <a:pt x="5851" y="18190"/>
                  <a:pt x="5851" y="18189"/>
                </a:cubicBezTo>
                <a:cubicBezTo>
                  <a:pt x="5865" y="18160"/>
                  <a:pt x="5885" y="18132"/>
                  <a:pt x="5903" y="18105"/>
                </a:cubicBezTo>
                <a:cubicBezTo>
                  <a:pt x="5909" y="18092"/>
                  <a:pt x="5912" y="18080"/>
                  <a:pt x="5920" y="18068"/>
                </a:cubicBezTo>
                <a:lnTo>
                  <a:pt x="6029" y="17890"/>
                </a:lnTo>
                <a:close/>
                <a:moveTo>
                  <a:pt x="5295" y="17942"/>
                </a:moveTo>
                <a:cubicBezTo>
                  <a:pt x="5275" y="17964"/>
                  <a:pt x="5239" y="18013"/>
                  <a:pt x="5215" y="18063"/>
                </a:cubicBezTo>
                <a:cubicBezTo>
                  <a:pt x="5221" y="18119"/>
                  <a:pt x="5261" y="18142"/>
                  <a:pt x="5376" y="18143"/>
                </a:cubicBezTo>
                <a:cubicBezTo>
                  <a:pt x="5402" y="18143"/>
                  <a:pt x="5429" y="18145"/>
                  <a:pt x="5450" y="18147"/>
                </a:cubicBezTo>
                <a:cubicBezTo>
                  <a:pt x="5454" y="18141"/>
                  <a:pt x="5449" y="18129"/>
                  <a:pt x="5444" y="18114"/>
                </a:cubicBezTo>
                <a:cubicBezTo>
                  <a:pt x="5443" y="18111"/>
                  <a:pt x="5441" y="18105"/>
                  <a:pt x="5439" y="18100"/>
                </a:cubicBezTo>
                <a:cubicBezTo>
                  <a:pt x="5434" y="18092"/>
                  <a:pt x="5427" y="18081"/>
                  <a:pt x="5421" y="18072"/>
                </a:cubicBezTo>
                <a:cubicBezTo>
                  <a:pt x="5398" y="18044"/>
                  <a:pt x="5378" y="18018"/>
                  <a:pt x="5353" y="17993"/>
                </a:cubicBezTo>
                <a:cubicBezTo>
                  <a:pt x="5335" y="17975"/>
                  <a:pt x="5317" y="17960"/>
                  <a:pt x="5301" y="17946"/>
                </a:cubicBezTo>
                <a:cubicBezTo>
                  <a:pt x="5299" y="17944"/>
                  <a:pt x="5298" y="17944"/>
                  <a:pt x="5295" y="17942"/>
                </a:cubicBezTo>
                <a:close/>
                <a:moveTo>
                  <a:pt x="10172" y="18044"/>
                </a:moveTo>
                <a:cubicBezTo>
                  <a:pt x="10152" y="18045"/>
                  <a:pt x="10137" y="18048"/>
                  <a:pt x="10121" y="18054"/>
                </a:cubicBezTo>
                <a:cubicBezTo>
                  <a:pt x="10094" y="18068"/>
                  <a:pt x="10073" y="18087"/>
                  <a:pt x="10052" y="18114"/>
                </a:cubicBezTo>
                <a:cubicBezTo>
                  <a:pt x="10051" y="18115"/>
                  <a:pt x="10046" y="18118"/>
                  <a:pt x="10046" y="18119"/>
                </a:cubicBezTo>
                <a:cubicBezTo>
                  <a:pt x="10043" y="18126"/>
                  <a:pt x="10040" y="18132"/>
                  <a:pt x="10035" y="18138"/>
                </a:cubicBezTo>
                <a:cubicBezTo>
                  <a:pt x="10019" y="18161"/>
                  <a:pt x="10008" y="18185"/>
                  <a:pt x="9995" y="18217"/>
                </a:cubicBezTo>
                <a:cubicBezTo>
                  <a:pt x="9992" y="18224"/>
                  <a:pt x="9976" y="18254"/>
                  <a:pt x="9972" y="18264"/>
                </a:cubicBezTo>
                <a:cubicBezTo>
                  <a:pt x="9944" y="18329"/>
                  <a:pt x="9898" y="18444"/>
                  <a:pt x="9846" y="18563"/>
                </a:cubicBezTo>
                <a:cubicBezTo>
                  <a:pt x="9823" y="18625"/>
                  <a:pt x="9797" y="18691"/>
                  <a:pt x="9765" y="18764"/>
                </a:cubicBezTo>
                <a:cubicBezTo>
                  <a:pt x="9402" y="19605"/>
                  <a:pt x="9224" y="20385"/>
                  <a:pt x="9399" y="20385"/>
                </a:cubicBezTo>
                <a:cubicBezTo>
                  <a:pt x="9482" y="20385"/>
                  <a:pt x="9643" y="20067"/>
                  <a:pt x="9731" y="19722"/>
                </a:cubicBezTo>
                <a:cubicBezTo>
                  <a:pt x="9752" y="19640"/>
                  <a:pt x="9775" y="19569"/>
                  <a:pt x="9800" y="19516"/>
                </a:cubicBezTo>
                <a:cubicBezTo>
                  <a:pt x="9858" y="19289"/>
                  <a:pt x="9927" y="19093"/>
                  <a:pt x="10040" y="18839"/>
                </a:cubicBezTo>
                <a:cubicBezTo>
                  <a:pt x="10107" y="18689"/>
                  <a:pt x="10181" y="18504"/>
                  <a:pt x="10207" y="18428"/>
                </a:cubicBezTo>
                <a:cubicBezTo>
                  <a:pt x="10232" y="18351"/>
                  <a:pt x="10266" y="18271"/>
                  <a:pt x="10281" y="18255"/>
                </a:cubicBezTo>
                <a:cubicBezTo>
                  <a:pt x="10306" y="18227"/>
                  <a:pt x="10308" y="18232"/>
                  <a:pt x="10333" y="18269"/>
                </a:cubicBezTo>
                <a:cubicBezTo>
                  <a:pt x="10353" y="18300"/>
                  <a:pt x="10357" y="18342"/>
                  <a:pt x="10338" y="18409"/>
                </a:cubicBezTo>
                <a:cubicBezTo>
                  <a:pt x="10336" y="18419"/>
                  <a:pt x="10335" y="18427"/>
                  <a:pt x="10333" y="18437"/>
                </a:cubicBezTo>
                <a:cubicBezTo>
                  <a:pt x="10325" y="18463"/>
                  <a:pt x="10288" y="18542"/>
                  <a:pt x="10252" y="18610"/>
                </a:cubicBezTo>
                <a:cubicBezTo>
                  <a:pt x="10240" y="18636"/>
                  <a:pt x="10233" y="18659"/>
                  <a:pt x="10218" y="18689"/>
                </a:cubicBezTo>
                <a:cubicBezTo>
                  <a:pt x="9993" y="19138"/>
                  <a:pt x="9941" y="19360"/>
                  <a:pt x="9966" y="19768"/>
                </a:cubicBezTo>
                <a:cubicBezTo>
                  <a:pt x="9966" y="19773"/>
                  <a:pt x="9966" y="19774"/>
                  <a:pt x="9966" y="19778"/>
                </a:cubicBezTo>
                <a:cubicBezTo>
                  <a:pt x="9967" y="19784"/>
                  <a:pt x="9965" y="19790"/>
                  <a:pt x="9966" y="19796"/>
                </a:cubicBezTo>
                <a:cubicBezTo>
                  <a:pt x="10041" y="20351"/>
                  <a:pt x="10075" y="20483"/>
                  <a:pt x="10126" y="20483"/>
                </a:cubicBezTo>
                <a:cubicBezTo>
                  <a:pt x="10152" y="20483"/>
                  <a:pt x="10177" y="20255"/>
                  <a:pt x="10184" y="19974"/>
                </a:cubicBezTo>
                <a:cubicBezTo>
                  <a:pt x="10184" y="19961"/>
                  <a:pt x="10183" y="19949"/>
                  <a:pt x="10184" y="19937"/>
                </a:cubicBezTo>
                <a:cubicBezTo>
                  <a:pt x="10184" y="19935"/>
                  <a:pt x="10184" y="19932"/>
                  <a:pt x="10184" y="19932"/>
                </a:cubicBezTo>
                <a:cubicBezTo>
                  <a:pt x="10184" y="19883"/>
                  <a:pt x="10187" y="19838"/>
                  <a:pt x="10189" y="19796"/>
                </a:cubicBezTo>
                <a:cubicBezTo>
                  <a:pt x="10190" y="19783"/>
                  <a:pt x="10188" y="19767"/>
                  <a:pt x="10189" y="19754"/>
                </a:cubicBezTo>
                <a:cubicBezTo>
                  <a:pt x="10192" y="19714"/>
                  <a:pt x="10202" y="19667"/>
                  <a:pt x="10207" y="19628"/>
                </a:cubicBezTo>
                <a:cubicBezTo>
                  <a:pt x="10207" y="19627"/>
                  <a:pt x="10206" y="19625"/>
                  <a:pt x="10207" y="19624"/>
                </a:cubicBezTo>
                <a:cubicBezTo>
                  <a:pt x="10234" y="19344"/>
                  <a:pt x="10279" y="19098"/>
                  <a:pt x="10333" y="18970"/>
                </a:cubicBezTo>
                <a:cubicBezTo>
                  <a:pt x="10371" y="18817"/>
                  <a:pt x="10418" y="18649"/>
                  <a:pt x="10476" y="18456"/>
                </a:cubicBezTo>
                <a:cubicBezTo>
                  <a:pt x="10511" y="18338"/>
                  <a:pt x="10545" y="18227"/>
                  <a:pt x="10545" y="18208"/>
                </a:cubicBezTo>
                <a:cubicBezTo>
                  <a:pt x="10545" y="18190"/>
                  <a:pt x="10505" y="18159"/>
                  <a:pt x="10459" y="18128"/>
                </a:cubicBezTo>
                <a:cubicBezTo>
                  <a:pt x="10411" y="18107"/>
                  <a:pt x="10367" y="18085"/>
                  <a:pt x="10327" y="18072"/>
                </a:cubicBezTo>
                <a:cubicBezTo>
                  <a:pt x="10268" y="18053"/>
                  <a:pt x="10213" y="18044"/>
                  <a:pt x="10172" y="18044"/>
                </a:cubicBezTo>
                <a:close/>
                <a:moveTo>
                  <a:pt x="14304" y="18227"/>
                </a:moveTo>
                <a:lnTo>
                  <a:pt x="14281" y="18250"/>
                </a:lnTo>
                <a:lnTo>
                  <a:pt x="14287" y="18255"/>
                </a:lnTo>
                <a:lnTo>
                  <a:pt x="14304" y="18227"/>
                </a:lnTo>
                <a:close/>
                <a:moveTo>
                  <a:pt x="9788" y="18269"/>
                </a:moveTo>
                <a:cubicBezTo>
                  <a:pt x="9770" y="18284"/>
                  <a:pt x="9756" y="18301"/>
                  <a:pt x="9737" y="18320"/>
                </a:cubicBezTo>
                <a:cubicBezTo>
                  <a:pt x="9731" y="18326"/>
                  <a:pt x="9720" y="18333"/>
                  <a:pt x="9714" y="18339"/>
                </a:cubicBezTo>
                <a:cubicBezTo>
                  <a:pt x="9692" y="18361"/>
                  <a:pt x="9672" y="18384"/>
                  <a:pt x="9651" y="18409"/>
                </a:cubicBezTo>
                <a:cubicBezTo>
                  <a:pt x="9630" y="18434"/>
                  <a:pt x="9620" y="18447"/>
                  <a:pt x="9593" y="18479"/>
                </a:cubicBezTo>
                <a:cubicBezTo>
                  <a:pt x="9334" y="18794"/>
                  <a:pt x="9156" y="19120"/>
                  <a:pt x="9043" y="19479"/>
                </a:cubicBezTo>
                <a:cubicBezTo>
                  <a:pt x="9032" y="19556"/>
                  <a:pt x="9010" y="19645"/>
                  <a:pt x="8980" y="19782"/>
                </a:cubicBezTo>
                <a:cubicBezTo>
                  <a:pt x="8925" y="20040"/>
                  <a:pt x="8928" y="20123"/>
                  <a:pt x="8992" y="20175"/>
                </a:cubicBezTo>
                <a:cubicBezTo>
                  <a:pt x="9057" y="20228"/>
                  <a:pt x="9087" y="20183"/>
                  <a:pt x="9146" y="19918"/>
                </a:cubicBezTo>
                <a:cubicBezTo>
                  <a:pt x="9227" y="19559"/>
                  <a:pt x="9668" y="18433"/>
                  <a:pt x="9777" y="18306"/>
                </a:cubicBezTo>
                <a:cubicBezTo>
                  <a:pt x="9784" y="18290"/>
                  <a:pt x="9791" y="18277"/>
                  <a:pt x="9794" y="18269"/>
                </a:cubicBezTo>
                <a:cubicBezTo>
                  <a:pt x="9793" y="18270"/>
                  <a:pt x="9789" y="18268"/>
                  <a:pt x="9788" y="18269"/>
                </a:cubicBezTo>
                <a:close/>
                <a:moveTo>
                  <a:pt x="10676" y="18269"/>
                </a:moveTo>
                <a:cubicBezTo>
                  <a:pt x="10670" y="18270"/>
                  <a:pt x="10668" y="18271"/>
                  <a:pt x="10665" y="18278"/>
                </a:cubicBezTo>
                <a:cubicBezTo>
                  <a:pt x="10638" y="18333"/>
                  <a:pt x="10490" y="18939"/>
                  <a:pt x="10447" y="19175"/>
                </a:cubicBezTo>
                <a:cubicBezTo>
                  <a:pt x="10447" y="19177"/>
                  <a:pt x="10447" y="19179"/>
                  <a:pt x="10447" y="19180"/>
                </a:cubicBezTo>
                <a:cubicBezTo>
                  <a:pt x="10453" y="19338"/>
                  <a:pt x="10458" y="19543"/>
                  <a:pt x="10453" y="19811"/>
                </a:cubicBezTo>
                <a:cubicBezTo>
                  <a:pt x="10444" y="20331"/>
                  <a:pt x="10458" y="20784"/>
                  <a:pt x="10487" y="20820"/>
                </a:cubicBezTo>
                <a:cubicBezTo>
                  <a:pt x="10525" y="20865"/>
                  <a:pt x="10570" y="20825"/>
                  <a:pt x="10642" y="20675"/>
                </a:cubicBezTo>
                <a:cubicBezTo>
                  <a:pt x="10661" y="20635"/>
                  <a:pt x="10674" y="20607"/>
                  <a:pt x="10688" y="20581"/>
                </a:cubicBezTo>
                <a:cubicBezTo>
                  <a:pt x="10699" y="20555"/>
                  <a:pt x="10707" y="20533"/>
                  <a:pt x="10717" y="20516"/>
                </a:cubicBezTo>
                <a:cubicBezTo>
                  <a:pt x="10719" y="20512"/>
                  <a:pt x="10726" y="20505"/>
                  <a:pt x="10728" y="20502"/>
                </a:cubicBezTo>
                <a:lnTo>
                  <a:pt x="10751" y="20460"/>
                </a:lnTo>
                <a:lnTo>
                  <a:pt x="10774" y="20479"/>
                </a:lnTo>
                <a:cubicBezTo>
                  <a:pt x="10788" y="20485"/>
                  <a:pt x="10803" y="20503"/>
                  <a:pt x="10831" y="20535"/>
                </a:cubicBezTo>
                <a:cubicBezTo>
                  <a:pt x="10836" y="20539"/>
                  <a:pt x="10843" y="20540"/>
                  <a:pt x="10848" y="20544"/>
                </a:cubicBezTo>
                <a:cubicBezTo>
                  <a:pt x="10899" y="20586"/>
                  <a:pt x="10918" y="20615"/>
                  <a:pt x="10906" y="20670"/>
                </a:cubicBezTo>
                <a:cubicBezTo>
                  <a:pt x="10939" y="20749"/>
                  <a:pt x="11053" y="20919"/>
                  <a:pt x="11112" y="20974"/>
                </a:cubicBezTo>
                <a:cubicBezTo>
                  <a:pt x="11149" y="21008"/>
                  <a:pt x="11209" y="21050"/>
                  <a:pt x="11244" y="21067"/>
                </a:cubicBezTo>
                <a:cubicBezTo>
                  <a:pt x="11278" y="21085"/>
                  <a:pt x="11312" y="21100"/>
                  <a:pt x="11318" y="21100"/>
                </a:cubicBezTo>
                <a:cubicBezTo>
                  <a:pt x="11325" y="21100"/>
                  <a:pt x="11305" y="21037"/>
                  <a:pt x="11272" y="20960"/>
                </a:cubicBezTo>
                <a:cubicBezTo>
                  <a:pt x="11258" y="20926"/>
                  <a:pt x="11242" y="20878"/>
                  <a:pt x="11227" y="20834"/>
                </a:cubicBezTo>
                <a:cubicBezTo>
                  <a:pt x="11226" y="20832"/>
                  <a:pt x="11221" y="20831"/>
                  <a:pt x="11221" y="20829"/>
                </a:cubicBezTo>
                <a:cubicBezTo>
                  <a:pt x="11220" y="20827"/>
                  <a:pt x="11222" y="20826"/>
                  <a:pt x="11221" y="20824"/>
                </a:cubicBezTo>
                <a:cubicBezTo>
                  <a:pt x="11216" y="20810"/>
                  <a:pt x="11214" y="20801"/>
                  <a:pt x="11209" y="20787"/>
                </a:cubicBezTo>
                <a:cubicBezTo>
                  <a:pt x="11209" y="20786"/>
                  <a:pt x="11204" y="20783"/>
                  <a:pt x="11204" y="20782"/>
                </a:cubicBezTo>
                <a:cubicBezTo>
                  <a:pt x="11199" y="20777"/>
                  <a:pt x="11196" y="20774"/>
                  <a:pt x="11192" y="20768"/>
                </a:cubicBezTo>
                <a:cubicBezTo>
                  <a:pt x="11180" y="20752"/>
                  <a:pt x="11169" y="20732"/>
                  <a:pt x="11158" y="20708"/>
                </a:cubicBezTo>
                <a:cubicBezTo>
                  <a:pt x="11148" y="20686"/>
                  <a:pt x="11138" y="20660"/>
                  <a:pt x="11129" y="20633"/>
                </a:cubicBezTo>
                <a:cubicBezTo>
                  <a:pt x="11115" y="20592"/>
                  <a:pt x="11102" y="20545"/>
                  <a:pt x="11089" y="20493"/>
                </a:cubicBezTo>
                <a:cubicBezTo>
                  <a:pt x="11070" y="20411"/>
                  <a:pt x="11052" y="20312"/>
                  <a:pt x="11038" y="20208"/>
                </a:cubicBezTo>
                <a:cubicBezTo>
                  <a:pt x="11036" y="20201"/>
                  <a:pt x="11033" y="20195"/>
                  <a:pt x="11032" y="20189"/>
                </a:cubicBezTo>
                <a:cubicBezTo>
                  <a:pt x="10972" y="19881"/>
                  <a:pt x="10959" y="19535"/>
                  <a:pt x="10980" y="19114"/>
                </a:cubicBezTo>
                <a:lnTo>
                  <a:pt x="10980" y="18446"/>
                </a:lnTo>
                <a:cubicBezTo>
                  <a:pt x="10954" y="18418"/>
                  <a:pt x="10907" y="18383"/>
                  <a:pt x="10831" y="18339"/>
                </a:cubicBezTo>
                <a:cubicBezTo>
                  <a:pt x="10730" y="18280"/>
                  <a:pt x="10695" y="18263"/>
                  <a:pt x="10676" y="18269"/>
                </a:cubicBezTo>
                <a:close/>
                <a:moveTo>
                  <a:pt x="6470" y="18413"/>
                </a:moveTo>
                <a:lnTo>
                  <a:pt x="6378" y="18498"/>
                </a:lnTo>
                <a:cubicBezTo>
                  <a:pt x="6337" y="18539"/>
                  <a:pt x="6296" y="18583"/>
                  <a:pt x="6252" y="18628"/>
                </a:cubicBezTo>
                <a:cubicBezTo>
                  <a:pt x="6244" y="18637"/>
                  <a:pt x="6241" y="18641"/>
                  <a:pt x="6235" y="18647"/>
                </a:cubicBezTo>
                <a:cubicBezTo>
                  <a:pt x="6234" y="18649"/>
                  <a:pt x="6231" y="18650"/>
                  <a:pt x="6229" y="18652"/>
                </a:cubicBezTo>
                <a:cubicBezTo>
                  <a:pt x="6222" y="18659"/>
                  <a:pt x="6220" y="18658"/>
                  <a:pt x="6212" y="18666"/>
                </a:cubicBezTo>
                <a:cubicBezTo>
                  <a:pt x="6171" y="18709"/>
                  <a:pt x="6143" y="18742"/>
                  <a:pt x="6115" y="18769"/>
                </a:cubicBezTo>
                <a:cubicBezTo>
                  <a:pt x="6164" y="18751"/>
                  <a:pt x="6196" y="18773"/>
                  <a:pt x="6212" y="18843"/>
                </a:cubicBezTo>
                <a:cubicBezTo>
                  <a:pt x="6215" y="18838"/>
                  <a:pt x="6221" y="18835"/>
                  <a:pt x="6224" y="18829"/>
                </a:cubicBezTo>
                <a:cubicBezTo>
                  <a:pt x="6227" y="18822"/>
                  <a:pt x="6232" y="18813"/>
                  <a:pt x="6235" y="18806"/>
                </a:cubicBezTo>
                <a:cubicBezTo>
                  <a:pt x="6243" y="18791"/>
                  <a:pt x="6249" y="18776"/>
                  <a:pt x="6258" y="18759"/>
                </a:cubicBezTo>
                <a:cubicBezTo>
                  <a:pt x="6275" y="18729"/>
                  <a:pt x="6293" y="18697"/>
                  <a:pt x="6315" y="18661"/>
                </a:cubicBezTo>
                <a:lnTo>
                  <a:pt x="6470" y="18413"/>
                </a:lnTo>
                <a:close/>
                <a:moveTo>
                  <a:pt x="13983" y="18428"/>
                </a:moveTo>
                <a:lnTo>
                  <a:pt x="13645" y="18540"/>
                </a:lnTo>
                <a:cubicBezTo>
                  <a:pt x="13639" y="18542"/>
                  <a:pt x="13633" y="18547"/>
                  <a:pt x="13628" y="18549"/>
                </a:cubicBezTo>
                <a:cubicBezTo>
                  <a:pt x="13626" y="18551"/>
                  <a:pt x="13623" y="18552"/>
                  <a:pt x="13622" y="18554"/>
                </a:cubicBezTo>
                <a:cubicBezTo>
                  <a:pt x="13613" y="18576"/>
                  <a:pt x="13965" y="19329"/>
                  <a:pt x="14081" y="19535"/>
                </a:cubicBezTo>
                <a:cubicBezTo>
                  <a:pt x="14084" y="19541"/>
                  <a:pt x="14088" y="19552"/>
                  <a:pt x="14092" y="19558"/>
                </a:cubicBezTo>
                <a:cubicBezTo>
                  <a:pt x="14112" y="19581"/>
                  <a:pt x="14130" y="19602"/>
                  <a:pt x="14155" y="19638"/>
                </a:cubicBezTo>
                <a:cubicBezTo>
                  <a:pt x="14190" y="19686"/>
                  <a:pt x="14229" y="19748"/>
                  <a:pt x="14275" y="19820"/>
                </a:cubicBezTo>
                <a:cubicBezTo>
                  <a:pt x="14319" y="19887"/>
                  <a:pt x="14362" y="19945"/>
                  <a:pt x="14401" y="20002"/>
                </a:cubicBezTo>
                <a:cubicBezTo>
                  <a:pt x="14416" y="20023"/>
                  <a:pt x="14427" y="20043"/>
                  <a:pt x="14442" y="20063"/>
                </a:cubicBezTo>
                <a:cubicBezTo>
                  <a:pt x="14465" y="20097"/>
                  <a:pt x="14488" y="20131"/>
                  <a:pt x="14510" y="20161"/>
                </a:cubicBezTo>
                <a:cubicBezTo>
                  <a:pt x="14525" y="20180"/>
                  <a:pt x="14543" y="20195"/>
                  <a:pt x="14556" y="20212"/>
                </a:cubicBezTo>
                <a:cubicBezTo>
                  <a:pt x="14578" y="20240"/>
                  <a:pt x="14593" y="20264"/>
                  <a:pt x="14613" y="20287"/>
                </a:cubicBezTo>
                <a:cubicBezTo>
                  <a:pt x="14624" y="20299"/>
                  <a:pt x="14638" y="20314"/>
                  <a:pt x="14648" y="20324"/>
                </a:cubicBezTo>
                <a:cubicBezTo>
                  <a:pt x="14677" y="20356"/>
                  <a:pt x="14703" y="20387"/>
                  <a:pt x="14728" y="20409"/>
                </a:cubicBezTo>
                <a:cubicBezTo>
                  <a:pt x="14772" y="20446"/>
                  <a:pt x="14811" y="20465"/>
                  <a:pt x="14843" y="20469"/>
                </a:cubicBezTo>
                <a:cubicBezTo>
                  <a:pt x="14851" y="20470"/>
                  <a:pt x="14859" y="20470"/>
                  <a:pt x="14866" y="20469"/>
                </a:cubicBezTo>
                <a:cubicBezTo>
                  <a:pt x="14873" y="20468"/>
                  <a:pt x="14882" y="20468"/>
                  <a:pt x="14889" y="20465"/>
                </a:cubicBezTo>
                <a:cubicBezTo>
                  <a:pt x="14897" y="20460"/>
                  <a:pt x="14901" y="20452"/>
                  <a:pt x="14906" y="20446"/>
                </a:cubicBezTo>
                <a:cubicBezTo>
                  <a:pt x="14907" y="20444"/>
                  <a:pt x="14910" y="20443"/>
                  <a:pt x="14911" y="20441"/>
                </a:cubicBezTo>
                <a:cubicBezTo>
                  <a:pt x="14915" y="20435"/>
                  <a:pt x="14917" y="20427"/>
                  <a:pt x="14917" y="20418"/>
                </a:cubicBezTo>
                <a:cubicBezTo>
                  <a:pt x="14917" y="20410"/>
                  <a:pt x="14915" y="20400"/>
                  <a:pt x="14911" y="20390"/>
                </a:cubicBezTo>
                <a:cubicBezTo>
                  <a:pt x="14906" y="20374"/>
                  <a:pt x="14896" y="20355"/>
                  <a:pt x="14883" y="20334"/>
                </a:cubicBezTo>
                <a:cubicBezTo>
                  <a:pt x="14869" y="20310"/>
                  <a:pt x="14850" y="20282"/>
                  <a:pt x="14825" y="20250"/>
                </a:cubicBezTo>
                <a:cubicBezTo>
                  <a:pt x="14788" y="20200"/>
                  <a:pt x="14765" y="20162"/>
                  <a:pt x="14751" y="20128"/>
                </a:cubicBezTo>
                <a:cubicBezTo>
                  <a:pt x="14747" y="20122"/>
                  <a:pt x="14744" y="20116"/>
                  <a:pt x="14740" y="20110"/>
                </a:cubicBezTo>
                <a:cubicBezTo>
                  <a:pt x="14739" y="20109"/>
                  <a:pt x="14740" y="20106"/>
                  <a:pt x="14740" y="20105"/>
                </a:cubicBezTo>
                <a:cubicBezTo>
                  <a:pt x="14705" y="20053"/>
                  <a:pt x="14672" y="19999"/>
                  <a:pt x="14642" y="19951"/>
                </a:cubicBezTo>
                <a:cubicBezTo>
                  <a:pt x="14613" y="19902"/>
                  <a:pt x="14584" y="19862"/>
                  <a:pt x="14568" y="19829"/>
                </a:cubicBezTo>
                <a:cubicBezTo>
                  <a:pt x="14553" y="19801"/>
                  <a:pt x="14518" y="19729"/>
                  <a:pt x="14487" y="19670"/>
                </a:cubicBezTo>
                <a:cubicBezTo>
                  <a:pt x="14452" y="19603"/>
                  <a:pt x="14421" y="19528"/>
                  <a:pt x="14379" y="19427"/>
                </a:cubicBezTo>
                <a:cubicBezTo>
                  <a:pt x="14378" y="19426"/>
                  <a:pt x="14379" y="19424"/>
                  <a:pt x="14379" y="19423"/>
                </a:cubicBezTo>
                <a:cubicBezTo>
                  <a:pt x="14300" y="19249"/>
                  <a:pt x="14224" y="19068"/>
                  <a:pt x="14155" y="18876"/>
                </a:cubicBezTo>
                <a:cubicBezTo>
                  <a:pt x="14125" y="18794"/>
                  <a:pt x="14076" y="18659"/>
                  <a:pt x="14046" y="18577"/>
                </a:cubicBezTo>
                <a:cubicBezTo>
                  <a:pt x="14017" y="18497"/>
                  <a:pt x="13989" y="18434"/>
                  <a:pt x="13983" y="18428"/>
                </a:cubicBezTo>
                <a:close/>
                <a:moveTo>
                  <a:pt x="14103" y="18484"/>
                </a:moveTo>
                <a:cubicBezTo>
                  <a:pt x="14099" y="18495"/>
                  <a:pt x="14126" y="18582"/>
                  <a:pt x="14161" y="18680"/>
                </a:cubicBezTo>
                <a:cubicBezTo>
                  <a:pt x="14344" y="19193"/>
                  <a:pt x="14585" y="19666"/>
                  <a:pt x="14854" y="20030"/>
                </a:cubicBezTo>
                <a:cubicBezTo>
                  <a:pt x="14869" y="20042"/>
                  <a:pt x="14884" y="20055"/>
                  <a:pt x="14900" y="20077"/>
                </a:cubicBezTo>
                <a:cubicBezTo>
                  <a:pt x="14914" y="20095"/>
                  <a:pt x="14928" y="20108"/>
                  <a:pt x="14940" y="20119"/>
                </a:cubicBezTo>
                <a:cubicBezTo>
                  <a:pt x="14943" y="20122"/>
                  <a:pt x="14948" y="20126"/>
                  <a:pt x="14952" y="20128"/>
                </a:cubicBezTo>
                <a:cubicBezTo>
                  <a:pt x="14960" y="20135"/>
                  <a:pt x="14966" y="20139"/>
                  <a:pt x="14974" y="20142"/>
                </a:cubicBezTo>
                <a:cubicBezTo>
                  <a:pt x="14978" y="20144"/>
                  <a:pt x="14982" y="20146"/>
                  <a:pt x="14986" y="20147"/>
                </a:cubicBezTo>
                <a:cubicBezTo>
                  <a:pt x="14988" y="20147"/>
                  <a:pt x="14989" y="20147"/>
                  <a:pt x="14992" y="20147"/>
                </a:cubicBezTo>
                <a:cubicBezTo>
                  <a:pt x="15000" y="20148"/>
                  <a:pt x="15012" y="20149"/>
                  <a:pt x="15020" y="20147"/>
                </a:cubicBezTo>
                <a:cubicBezTo>
                  <a:pt x="15034" y="20143"/>
                  <a:pt x="15045" y="20134"/>
                  <a:pt x="15060" y="20124"/>
                </a:cubicBezTo>
                <a:cubicBezTo>
                  <a:pt x="15090" y="20103"/>
                  <a:pt x="15117" y="20095"/>
                  <a:pt x="15141" y="20096"/>
                </a:cubicBezTo>
                <a:cubicBezTo>
                  <a:pt x="15165" y="20096"/>
                  <a:pt x="15189" y="20107"/>
                  <a:pt x="15215" y="20128"/>
                </a:cubicBezTo>
                <a:cubicBezTo>
                  <a:pt x="15225" y="20137"/>
                  <a:pt x="15235" y="20140"/>
                  <a:pt x="15250" y="20147"/>
                </a:cubicBezTo>
                <a:cubicBezTo>
                  <a:pt x="15264" y="20153"/>
                  <a:pt x="15283" y="20161"/>
                  <a:pt x="15301" y="20166"/>
                </a:cubicBezTo>
                <a:cubicBezTo>
                  <a:pt x="15319" y="20170"/>
                  <a:pt x="15339" y="20172"/>
                  <a:pt x="15358" y="20175"/>
                </a:cubicBezTo>
                <a:cubicBezTo>
                  <a:pt x="15385" y="20179"/>
                  <a:pt x="15413" y="20184"/>
                  <a:pt x="15439" y="20184"/>
                </a:cubicBezTo>
                <a:cubicBezTo>
                  <a:pt x="15444" y="20184"/>
                  <a:pt x="15445" y="20184"/>
                  <a:pt x="15450" y="20184"/>
                </a:cubicBezTo>
                <a:cubicBezTo>
                  <a:pt x="15476" y="20184"/>
                  <a:pt x="15503" y="20179"/>
                  <a:pt x="15525" y="20175"/>
                </a:cubicBezTo>
                <a:cubicBezTo>
                  <a:pt x="15540" y="20172"/>
                  <a:pt x="15553" y="20166"/>
                  <a:pt x="15565" y="20161"/>
                </a:cubicBezTo>
                <a:cubicBezTo>
                  <a:pt x="15576" y="20155"/>
                  <a:pt x="15582" y="20150"/>
                  <a:pt x="15588" y="20142"/>
                </a:cubicBezTo>
                <a:cubicBezTo>
                  <a:pt x="15590" y="20139"/>
                  <a:pt x="15595" y="20134"/>
                  <a:pt x="15593" y="20128"/>
                </a:cubicBezTo>
                <a:cubicBezTo>
                  <a:pt x="15592" y="20121"/>
                  <a:pt x="15584" y="20111"/>
                  <a:pt x="15576" y="20100"/>
                </a:cubicBezTo>
                <a:cubicBezTo>
                  <a:pt x="15570" y="20091"/>
                  <a:pt x="15563" y="20079"/>
                  <a:pt x="15553" y="20067"/>
                </a:cubicBezTo>
                <a:cubicBezTo>
                  <a:pt x="15547" y="20061"/>
                  <a:pt x="15537" y="20056"/>
                  <a:pt x="15530" y="20049"/>
                </a:cubicBezTo>
                <a:cubicBezTo>
                  <a:pt x="15528" y="20046"/>
                  <a:pt x="15527" y="20042"/>
                  <a:pt x="15525" y="20039"/>
                </a:cubicBezTo>
                <a:cubicBezTo>
                  <a:pt x="15497" y="20016"/>
                  <a:pt x="15472" y="19996"/>
                  <a:pt x="15439" y="19969"/>
                </a:cubicBezTo>
                <a:cubicBezTo>
                  <a:pt x="15359" y="19905"/>
                  <a:pt x="15289" y="19847"/>
                  <a:pt x="15221" y="19787"/>
                </a:cubicBezTo>
                <a:cubicBezTo>
                  <a:pt x="15210" y="19777"/>
                  <a:pt x="15198" y="19764"/>
                  <a:pt x="15187" y="19754"/>
                </a:cubicBezTo>
                <a:cubicBezTo>
                  <a:pt x="15185" y="19753"/>
                  <a:pt x="15188" y="19751"/>
                  <a:pt x="15187" y="19750"/>
                </a:cubicBezTo>
                <a:cubicBezTo>
                  <a:pt x="15124" y="19694"/>
                  <a:pt x="15065" y="19637"/>
                  <a:pt x="15009" y="19582"/>
                </a:cubicBezTo>
                <a:cubicBezTo>
                  <a:pt x="15008" y="19581"/>
                  <a:pt x="15004" y="19582"/>
                  <a:pt x="15003" y="19582"/>
                </a:cubicBezTo>
                <a:cubicBezTo>
                  <a:pt x="14992" y="19571"/>
                  <a:pt x="14977" y="19557"/>
                  <a:pt x="14969" y="19549"/>
                </a:cubicBezTo>
                <a:cubicBezTo>
                  <a:pt x="14940" y="19520"/>
                  <a:pt x="14908" y="19485"/>
                  <a:pt x="14877" y="19451"/>
                </a:cubicBezTo>
                <a:cubicBezTo>
                  <a:pt x="14875" y="19449"/>
                  <a:pt x="14873" y="19444"/>
                  <a:pt x="14871" y="19441"/>
                </a:cubicBezTo>
                <a:cubicBezTo>
                  <a:pt x="14870" y="19440"/>
                  <a:pt x="14867" y="19438"/>
                  <a:pt x="14866" y="19437"/>
                </a:cubicBezTo>
                <a:cubicBezTo>
                  <a:pt x="14858" y="19429"/>
                  <a:pt x="14850" y="19421"/>
                  <a:pt x="14843" y="19413"/>
                </a:cubicBezTo>
                <a:cubicBezTo>
                  <a:pt x="14835" y="19405"/>
                  <a:pt x="14827" y="19399"/>
                  <a:pt x="14820" y="19390"/>
                </a:cubicBezTo>
                <a:cubicBezTo>
                  <a:pt x="14805" y="19373"/>
                  <a:pt x="14788" y="19353"/>
                  <a:pt x="14768" y="19329"/>
                </a:cubicBezTo>
                <a:cubicBezTo>
                  <a:pt x="14766" y="19327"/>
                  <a:pt x="14764" y="19322"/>
                  <a:pt x="14762" y="19320"/>
                </a:cubicBezTo>
                <a:cubicBezTo>
                  <a:pt x="14745" y="19300"/>
                  <a:pt x="14729" y="19285"/>
                  <a:pt x="14711" y="19264"/>
                </a:cubicBezTo>
                <a:cubicBezTo>
                  <a:pt x="14702" y="19254"/>
                  <a:pt x="14691" y="19241"/>
                  <a:pt x="14682" y="19231"/>
                </a:cubicBezTo>
                <a:cubicBezTo>
                  <a:pt x="14634" y="19175"/>
                  <a:pt x="14590" y="19120"/>
                  <a:pt x="14545" y="19063"/>
                </a:cubicBezTo>
                <a:cubicBezTo>
                  <a:pt x="14544" y="19062"/>
                  <a:pt x="14545" y="19059"/>
                  <a:pt x="14545" y="19058"/>
                </a:cubicBezTo>
                <a:cubicBezTo>
                  <a:pt x="14544" y="19057"/>
                  <a:pt x="14539" y="19058"/>
                  <a:pt x="14539" y="19058"/>
                </a:cubicBezTo>
                <a:cubicBezTo>
                  <a:pt x="14539" y="19058"/>
                  <a:pt x="14534" y="19049"/>
                  <a:pt x="14533" y="19049"/>
                </a:cubicBezTo>
                <a:cubicBezTo>
                  <a:pt x="14525" y="19039"/>
                  <a:pt x="14517" y="19030"/>
                  <a:pt x="14510" y="19021"/>
                </a:cubicBezTo>
                <a:cubicBezTo>
                  <a:pt x="14498" y="19005"/>
                  <a:pt x="14483" y="18990"/>
                  <a:pt x="14470" y="18974"/>
                </a:cubicBezTo>
                <a:cubicBezTo>
                  <a:pt x="14448" y="18945"/>
                  <a:pt x="14429" y="18914"/>
                  <a:pt x="14407" y="18885"/>
                </a:cubicBezTo>
                <a:cubicBezTo>
                  <a:pt x="14385" y="18856"/>
                  <a:pt x="14365" y="18830"/>
                  <a:pt x="14344" y="18801"/>
                </a:cubicBezTo>
                <a:cubicBezTo>
                  <a:pt x="14343" y="18799"/>
                  <a:pt x="14340" y="18799"/>
                  <a:pt x="14338" y="18797"/>
                </a:cubicBezTo>
                <a:cubicBezTo>
                  <a:pt x="14336" y="18793"/>
                  <a:pt x="14335" y="18790"/>
                  <a:pt x="14333" y="18787"/>
                </a:cubicBezTo>
                <a:cubicBezTo>
                  <a:pt x="14293" y="18733"/>
                  <a:pt x="14262" y="18689"/>
                  <a:pt x="14230" y="18642"/>
                </a:cubicBezTo>
                <a:cubicBezTo>
                  <a:pt x="14213" y="18617"/>
                  <a:pt x="14195" y="18591"/>
                  <a:pt x="14178" y="18568"/>
                </a:cubicBezTo>
                <a:cubicBezTo>
                  <a:pt x="14175" y="18564"/>
                  <a:pt x="14175" y="18562"/>
                  <a:pt x="14172" y="18558"/>
                </a:cubicBezTo>
                <a:cubicBezTo>
                  <a:pt x="14167" y="18551"/>
                  <a:pt x="14159" y="18535"/>
                  <a:pt x="14155" y="18530"/>
                </a:cubicBezTo>
                <a:cubicBezTo>
                  <a:pt x="14154" y="18529"/>
                  <a:pt x="14151" y="18527"/>
                  <a:pt x="14149" y="18526"/>
                </a:cubicBezTo>
                <a:cubicBezTo>
                  <a:pt x="14134" y="18505"/>
                  <a:pt x="14123" y="18488"/>
                  <a:pt x="14115" y="18484"/>
                </a:cubicBezTo>
                <a:cubicBezTo>
                  <a:pt x="14111" y="18481"/>
                  <a:pt x="14105" y="18481"/>
                  <a:pt x="14103" y="18484"/>
                </a:cubicBezTo>
                <a:close/>
                <a:moveTo>
                  <a:pt x="11209" y="18591"/>
                </a:moveTo>
                <a:cubicBezTo>
                  <a:pt x="11205" y="18591"/>
                  <a:pt x="11202" y="18596"/>
                  <a:pt x="11198" y="18605"/>
                </a:cubicBezTo>
                <a:cubicBezTo>
                  <a:pt x="11193" y="18616"/>
                  <a:pt x="11190" y="18635"/>
                  <a:pt x="11187" y="18656"/>
                </a:cubicBezTo>
                <a:cubicBezTo>
                  <a:pt x="11181" y="18691"/>
                  <a:pt x="11178" y="18736"/>
                  <a:pt x="11175" y="18792"/>
                </a:cubicBezTo>
                <a:cubicBezTo>
                  <a:pt x="11172" y="18854"/>
                  <a:pt x="11169" y="18926"/>
                  <a:pt x="11169" y="19007"/>
                </a:cubicBezTo>
                <a:cubicBezTo>
                  <a:pt x="11170" y="19087"/>
                  <a:pt x="11172" y="19173"/>
                  <a:pt x="11175" y="19264"/>
                </a:cubicBezTo>
                <a:cubicBezTo>
                  <a:pt x="11178" y="19355"/>
                  <a:pt x="11181" y="19450"/>
                  <a:pt x="11187" y="19544"/>
                </a:cubicBezTo>
                <a:cubicBezTo>
                  <a:pt x="11192" y="19638"/>
                  <a:pt x="11196" y="19731"/>
                  <a:pt x="11204" y="19820"/>
                </a:cubicBezTo>
                <a:cubicBezTo>
                  <a:pt x="11219" y="19997"/>
                  <a:pt x="11244" y="20157"/>
                  <a:pt x="11267" y="20264"/>
                </a:cubicBezTo>
                <a:cubicBezTo>
                  <a:pt x="11299" y="20416"/>
                  <a:pt x="11317" y="20534"/>
                  <a:pt x="11324" y="20623"/>
                </a:cubicBezTo>
                <a:cubicBezTo>
                  <a:pt x="11409" y="20974"/>
                  <a:pt x="11503" y="21235"/>
                  <a:pt x="11582" y="21320"/>
                </a:cubicBezTo>
                <a:cubicBezTo>
                  <a:pt x="11646" y="21389"/>
                  <a:pt x="11658" y="21380"/>
                  <a:pt x="11765" y="21212"/>
                </a:cubicBezTo>
                <a:cubicBezTo>
                  <a:pt x="11784" y="21182"/>
                  <a:pt x="11800" y="21160"/>
                  <a:pt x="11811" y="21137"/>
                </a:cubicBezTo>
                <a:cubicBezTo>
                  <a:pt x="11824" y="21101"/>
                  <a:pt x="11812" y="20976"/>
                  <a:pt x="11783" y="20834"/>
                </a:cubicBezTo>
                <a:cubicBezTo>
                  <a:pt x="11761" y="20760"/>
                  <a:pt x="11740" y="20678"/>
                  <a:pt x="11725" y="20581"/>
                </a:cubicBezTo>
                <a:cubicBezTo>
                  <a:pt x="11683" y="20347"/>
                  <a:pt x="11663" y="19995"/>
                  <a:pt x="11662" y="19577"/>
                </a:cubicBezTo>
                <a:lnTo>
                  <a:pt x="11662" y="19311"/>
                </a:lnTo>
                <a:cubicBezTo>
                  <a:pt x="11661" y="19199"/>
                  <a:pt x="11661" y="19117"/>
                  <a:pt x="11662" y="19054"/>
                </a:cubicBezTo>
                <a:cubicBezTo>
                  <a:pt x="11662" y="19052"/>
                  <a:pt x="11662" y="19050"/>
                  <a:pt x="11662" y="19049"/>
                </a:cubicBezTo>
                <a:lnTo>
                  <a:pt x="11656" y="18820"/>
                </a:lnTo>
                <a:lnTo>
                  <a:pt x="11611" y="18787"/>
                </a:lnTo>
                <a:cubicBezTo>
                  <a:pt x="11579" y="18767"/>
                  <a:pt x="11543" y="18746"/>
                  <a:pt x="11530" y="18741"/>
                </a:cubicBezTo>
                <a:cubicBezTo>
                  <a:pt x="11522" y="18737"/>
                  <a:pt x="11464" y="18703"/>
                  <a:pt x="11416" y="18675"/>
                </a:cubicBezTo>
                <a:cubicBezTo>
                  <a:pt x="11373" y="18654"/>
                  <a:pt x="11329" y="18633"/>
                  <a:pt x="11295" y="18619"/>
                </a:cubicBezTo>
                <a:cubicBezTo>
                  <a:pt x="11273" y="18610"/>
                  <a:pt x="11253" y="18601"/>
                  <a:pt x="11238" y="18596"/>
                </a:cubicBezTo>
                <a:cubicBezTo>
                  <a:pt x="11223" y="18590"/>
                  <a:pt x="11215" y="18591"/>
                  <a:pt x="11209" y="18591"/>
                </a:cubicBezTo>
                <a:close/>
                <a:moveTo>
                  <a:pt x="13519" y="18591"/>
                </a:moveTo>
                <a:cubicBezTo>
                  <a:pt x="13518" y="18590"/>
                  <a:pt x="13516" y="18596"/>
                  <a:pt x="13513" y="18596"/>
                </a:cubicBezTo>
                <a:cubicBezTo>
                  <a:pt x="13503" y="18598"/>
                  <a:pt x="13490" y="18597"/>
                  <a:pt x="13467" y="18605"/>
                </a:cubicBezTo>
                <a:cubicBezTo>
                  <a:pt x="13440" y="18615"/>
                  <a:pt x="13414" y="18624"/>
                  <a:pt x="13399" y="18628"/>
                </a:cubicBezTo>
                <a:lnTo>
                  <a:pt x="13381" y="18633"/>
                </a:lnTo>
                <a:cubicBezTo>
                  <a:pt x="13376" y="18635"/>
                  <a:pt x="13378" y="18640"/>
                  <a:pt x="13376" y="18642"/>
                </a:cubicBezTo>
                <a:cubicBezTo>
                  <a:pt x="13374" y="18645"/>
                  <a:pt x="13371" y="18648"/>
                  <a:pt x="13370" y="18652"/>
                </a:cubicBezTo>
                <a:cubicBezTo>
                  <a:pt x="13368" y="18661"/>
                  <a:pt x="13367" y="18671"/>
                  <a:pt x="13370" y="18694"/>
                </a:cubicBezTo>
                <a:cubicBezTo>
                  <a:pt x="13373" y="18725"/>
                  <a:pt x="13383" y="18824"/>
                  <a:pt x="13387" y="18909"/>
                </a:cubicBezTo>
                <a:cubicBezTo>
                  <a:pt x="13388" y="18930"/>
                  <a:pt x="13385" y="18949"/>
                  <a:pt x="13387" y="18970"/>
                </a:cubicBezTo>
                <a:cubicBezTo>
                  <a:pt x="13409" y="19119"/>
                  <a:pt x="13450" y="19270"/>
                  <a:pt x="13502" y="19418"/>
                </a:cubicBezTo>
                <a:cubicBezTo>
                  <a:pt x="13513" y="19432"/>
                  <a:pt x="13525" y="19452"/>
                  <a:pt x="13536" y="19488"/>
                </a:cubicBezTo>
                <a:cubicBezTo>
                  <a:pt x="13558" y="19556"/>
                  <a:pt x="13695" y="19813"/>
                  <a:pt x="13846" y="20058"/>
                </a:cubicBezTo>
                <a:cubicBezTo>
                  <a:pt x="13905" y="20154"/>
                  <a:pt x="13951" y="20230"/>
                  <a:pt x="13989" y="20287"/>
                </a:cubicBezTo>
                <a:cubicBezTo>
                  <a:pt x="14014" y="20326"/>
                  <a:pt x="14034" y="20353"/>
                  <a:pt x="14052" y="20376"/>
                </a:cubicBezTo>
                <a:cubicBezTo>
                  <a:pt x="14059" y="20384"/>
                  <a:pt x="14069" y="20393"/>
                  <a:pt x="14075" y="20399"/>
                </a:cubicBezTo>
                <a:cubicBezTo>
                  <a:pt x="14078" y="20403"/>
                  <a:pt x="14083" y="20406"/>
                  <a:pt x="14086" y="20409"/>
                </a:cubicBezTo>
                <a:cubicBezTo>
                  <a:pt x="14096" y="20419"/>
                  <a:pt x="14101" y="20428"/>
                  <a:pt x="14109" y="20432"/>
                </a:cubicBezTo>
                <a:cubicBezTo>
                  <a:pt x="14117" y="20436"/>
                  <a:pt x="14126" y="20437"/>
                  <a:pt x="14132" y="20437"/>
                </a:cubicBezTo>
                <a:cubicBezTo>
                  <a:pt x="14134" y="20436"/>
                  <a:pt x="14136" y="20433"/>
                  <a:pt x="14138" y="20432"/>
                </a:cubicBezTo>
                <a:cubicBezTo>
                  <a:pt x="14142" y="20430"/>
                  <a:pt x="14146" y="20426"/>
                  <a:pt x="14149" y="20423"/>
                </a:cubicBezTo>
                <a:cubicBezTo>
                  <a:pt x="14151" y="20421"/>
                  <a:pt x="14153" y="20420"/>
                  <a:pt x="14155" y="20418"/>
                </a:cubicBezTo>
                <a:cubicBezTo>
                  <a:pt x="14160" y="20411"/>
                  <a:pt x="14162" y="20405"/>
                  <a:pt x="14166" y="20395"/>
                </a:cubicBezTo>
                <a:cubicBezTo>
                  <a:pt x="14194" y="20334"/>
                  <a:pt x="14247" y="20282"/>
                  <a:pt x="14281" y="20282"/>
                </a:cubicBezTo>
                <a:cubicBezTo>
                  <a:pt x="14290" y="20282"/>
                  <a:pt x="14291" y="20273"/>
                  <a:pt x="14287" y="20254"/>
                </a:cubicBezTo>
                <a:cubicBezTo>
                  <a:pt x="14283" y="20235"/>
                  <a:pt x="14273" y="20209"/>
                  <a:pt x="14258" y="20175"/>
                </a:cubicBezTo>
                <a:cubicBezTo>
                  <a:pt x="14229" y="20107"/>
                  <a:pt x="14183" y="20011"/>
                  <a:pt x="14121" y="19909"/>
                </a:cubicBezTo>
                <a:cubicBezTo>
                  <a:pt x="14038" y="19772"/>
                  <a:pt x="13985" y="19677"/>
                  <a:pt x="13960" y="19610"/>
                </a:cubicBezTo>
                <a:cubicBezTo>
                  <a:pt x="13959" y="19607"/>
                  <a:pt x="13955" y="19603"/>
                  <a:pt x="13954" y="19600"/>
                </a:cubicBezTo>
                <a:cubicBezTo>
                  <a:pt x="13935" y="19563"/>
                  <a:pt x="13910" y="19524"/>
                  <a:pt x="13897" y="19497"/>
                </a:cubicBezTo>
                <a:cubicBezTo>
                  <a:pt x="13854" y="19408"/>
                  <a:pt x="13754" y="19167"/>
                  <a:pt x="13674" y="18965"/>
                </a:cubicBezTo>
                <a:cubicBezTo>
                  <a:pt x="13593" y="18763"/>
                  <a:pt x="13523" y="18595"/>
                  <a:pt x="13519" y="18591"/>
                </a:cubicBezTo>
                <a:close/>
                <a:moveTo>
                  <a:pt x="13255" y="18684"/>
                </a:moveTo>
                <a:lnTo>
                  <a:pt x="13101" y="18731"/>
                </a:lnTo>
                <a:cubicBezTo>
                  <a:pt x="12977" y="18772"/>
                  <a:pt x="12946" y="18791"/>
                  <a:pt x="12946" y="18820"/>
                </a:cubicBezTo>
                <a:cubicBezTo>
                  <a:pt x="12946" y="18840"/>
                  <a:pt x="12967" y="18952"/>
                  <a:pt x="12992" y="19072"/>
                </a:cubicBezTo>
                <a:cubicBezTo>
                  <a:pt x="12998" y="19101"/>
                  <a:pt x="12999" y="19115"/>
                  <a:pt x="13003" y="19138"/>
                </a:cubicBezTo>
                <a:cubicBezTo>
                  <a:pt x="13019" y="19208"/>
                  <a:pt x="13038" y="19279"/>
                  <a:pt x="13055" y="19339"/>
                </a:cubicBezTo>
                <a:cubicBezTo>
                  <a:pt x="13076" y="19415"/>
                  <a:pt x="13091" y="19489"/>
                  <a:pt x="13095" y="19507"/>
                </a:cubicBezTo>
                <a:cubicBezTo>
                  <a:pt x="13101" y="19535"/>
                  <a:pt x="13127" y="19597"/>
                  <a:pt x="13152" y="19666"/>
                </a:cubicBezTo>
                <a:cubicBezTo>
                  <a:pt x="13169" y="19703"/>
                  <a:pt x="13186" y="19748"/>
                  <a:pt x="13215" y="19820"/>
                </a:cubicBezTo>
                <a:cubicBezTo>
                  <a:pt x="13245" y="19894"/>
                  <a:pt x="13298" y="20004"/>
                  <a:pt x="13353" y="20119"/>
                </a:cubicBezTo>
                <a:cubicBezTo>
                  <a:pt x="13367" y="20141"/>
                  <a:pt x="13382" y="20165"/>
                  <a:pt x="13399" y="20198"/>
                </a:cubicBezTo>
                <a:cubicBezTo>
                  <a:pt x="13450" y="20299"/>
                  <a:pt x="13528" y="20462"/>
                  <a:pt x="13576" y="20558"/>
                </a:cubicBezTo>
                <a:cubicBezTo>
                  <a:pt x="13590" y="20585"/>
                  <a:pt x="13606" y="20611"/>
                  <a:pt x="13622" y="20633"/>
                </a:cubicBezTo>
                <a:cubicBezTo>
                  <a:pt x="13654" y="20676"/>
                  <a:pt x="13690" y="20706"/>
                  <a:pt x="13725" y="20722"/>
                </a:cubicBezTo>
                <a:cubicBezTo>
                  <a:pt x="13743" y="20729"/>
                  <a:pt x="13760" y="20731"/>
                  <a:pt x="13777" y="20731"/>
                </a:cubicBezTo>
                <a:cubicBezTo>
                  <a:pt x="13804" y="20731"/>
                  <a:pt x="13830" y="20729"/>
                  <a:pt x="13851" y="20726"/>
                </a:cubicBezTo>
                <a:cubicBezTo>
                  <a:pt x="13872" y="20724"/>
                  <a:pt x="13887" y="20721"/>
                  <a:pt x="13903" y="20717"/>
                </a:cubicBezTo>
                <a:cubicBezTo>
                  <a:pt x="13916" y="20713"/>
                  <a:pt x="13928" y="20713"/>
                  <a:pt x="13937" y="20708"/>
                </a:cubicBezTo>
                <a:cubicBezTo>
                  <a:pt x="13947" y="20701"/>
                  <a:pt x="13955" y="20693"/>
                  <a:pt x="13960" y="20684"/>
                </a:cubicBezTo>
                <a:cubicBezTo>
                  <a:pt x="13961" y="20682"/>
                  <a:pt x="13965" y="20681"/>
                  <a:pt x="13966" y="20680"/>
                </a:cubicBezTo>
                <a:cubicBezTo>
                  <a:pt x="13968" y="20673"/>
                  <a:pt x="13965" y="20663"/>
                  <a:pt x="13966" y="20656"/>
                </a:cubicBezTo>
                <a:cubicBezTo>
                  <a:pt x="13967" y="20642"/>
                  <a:pt x="13967" y="20628"/>
                  <a:pt x="13960" y="20609"/>
                </a:cubicBezTo>
                <a:cubicBezTo>
                  <a:pt x="13941" y="20552"/>
                  <a:pt x="13890" y="20472"/>
                  <a:pt x="13805" y="20357"/>
                </a:cubicBezTo>
                <a:cubicBezTo>
                  <a:pt x="13729" y="20254"/>
                  <a:pt x="13657" y="20149"/>
                  <a:pt x="13599" y="20049"/>
                </a:cubicBezTo>
                <a:cubicBezTo>
                  <a:pt x="13570" y="19999"/>
                  <a:pt x="13543" y="19951"/>
                  <a:pt x="13519" y="19904"/>
                </a:cubicBezTo>
                <a:cubicBezTo>
                  <a:pt x="13497" y="19860"/>
                  <a:pt x="13479" y="19818"/>
                  <a:pt x="13462" y="19778"/>
                </a:cubicBezTo>
                <a:cubicBezTo>
                  <a:pt x="13459" y="19771"/>
                  <a:pt x="13459" y="19762"/>
                  <a:pt x="13456" y="19754"/>
                </a:cubicBezTo>
                <a:cubicBezTo>
                  <a:pt x="13443" y="19721"/>
                  <a:pt x="13431" y="19690"/>
                  <a:pt x="13421" y="19661"/>
                </a:cubicBezTo>
                <a:cubicBezTo>
                  <a:pt x="13419" y="19654"/>
                  <a:pt x="13418" y="19649"/>
                  <a:pt x="13416" y="19642"/>
                </a:cubicBezTo>
                <a:cubicBezTo>
                  <a:pt x="13408" y="19617"/>
                  <a:pt x="13403" y="19594"/>
                  <a:pt x="13399" y="19572"/>
                </a:cubicBezTo>
                <a:cubicBezTo>
                  <a:pt x="13392" y="19548"/>
                  <a:pt x="13380" y="19519"/>
                  <a:pt x="13376" y="19497"/>
                </a:cubicBezTo>
                <a:cubicBezTo>
                  <a:pt x="13371" y="19474"/>
                  <a:pt x="13366" y="19427"/>
                  <a:pt x="13358" y="19385"/>
                </a:cubicBezTo>
                <a:cubicBezTo>
                  <a:pt x="13336" y="19282"/>
                  <a:pt x="13318" y="19175"/>
                  <a:pt x="13307" y="19058"/>
                </a:cubicBezTo>
                <a:cubicBezTo>
                  <a:pt x="13294" y="18927"/>
                  <a:pt x="13279" y="18788"/>
                  <a:pt x="13272" y="18750"/>
                </a:cubicBezTo>
                <a:lnTo>
                  <a:pt x="13261" y="18699"/>
                </a:lnTo>
                <a:cubicBezTo>
                  <a:pt x="13258" y="18690"/>
                  <a:pt x="13258" y="18685"/>
                  <a:pt x="13255" y="18684"/>
                </a:cubicBezTo>
                <a:close/>
                <a:moveTo>
                  <a:pt x="8103" y="18755"/>
                </a:moveTo>
                <a:cubicBezTo>
                  <a:pt x="8101" y="18760"/>
                  <a:pt x="8100" y="18767"/>
                  <a:pt x="8098" y="18773"/>
                </a:cubicBezTo>
                <a:cubicBezTo>
                  <a:pt x="8098" y="18788"/>
                  <a:pt x="8103" y="18797"/>
                  <a:pt x="8109" y="18792"/>
                </a:cubicBezTo>
                <a:cubicBezTo>
                  <a:pt x="8116" y="18786"/>
                  <a:pt x="8115" y="18772"/>
                  <a:pt x="8109" y="18759"/>
                </a:cubicBezTo>
                <a:cubicBezTo>
                  <a:pt x="8107" y="18756"/>
                  <a:pt x="8105" y="18756"/>
                  <a:pt x="8103" y="18755"/>
                </a:cubicBezTo>
                <a:close/>
                <a:moveTo>
                  <a:pt x="8092" y="18820"/>
                </a:moveTo>
                <a:cubicBezTo>
                  <a:pt x="8089" y="18819"/>
                  <a:pt x="8082" y="18824"/>
                  <a:pt x="8075" y="18839"/>
                </a:cubicBezTo>
                <a:cubicBezTo>
                  <a:pt x="8070" y="18848"/>
                  <a:pt x="8036" y="18974"/>
                  <a:pt x="8012" y="19054"/>
                </a:cubicBezTo>
                <a:cubicBezTo>
                  <a:pt x="8009" y="19067"/>
                  <a:pt x="8004" y="19081"/>
                  <a:pt x="8000" y="19096"/>
                </a:cubicBezTo>
                <a:cubicBezTo>
                  <a:pt x="7998" y="19105"/>
                  <a:pt x="7997" y="19114"/>
                  <a:pt x="7995" y="19124"/>
                </a:cubicBezTo>
                <a:cubicBezTo>
                  <a:pt x="7990" y="19145"/>
                  <a:pt x="7983" y="19163"/>
                  <a:pt x="7977" y="19184"/>
                </a:cubicBezTo>
                <a:cubicBezTo>
                  <a:pt x="7977" y="19185"/>
                  <a:pt x="7978" y="19188"/>
                  <a:pt x="7977" y="19189"/>
                </a:cubicBezTo>
                <a:cubicBezTo>
                  <a:pt x="7971" y="19212"/>
                  <a:pt x="7967" y="19235"/>
                  <a:pt x="7960" y="19259"/>
                </a:cubicBezTo>
                <a:cubicBezTo>
                  <a:pt x="7936" y="19346"/>
                  <a:pt x="7908" y="19436"/>
                  <a:pt x="7880" y="19516"/>
                </a:cubicBezTo>
                <a:cubicBezTo>
                  <a:pt x="7874" y="19532"/>
                  <a:pt x="7868" y="19543"/>
                  <a:pt x="7863" y="19558"/>
                </a:cubicBezTo>
                <a:cubicBezTo>
                  <a:pt x="7859" y="19569"/>
                  <a:pt x="7855" y="19580"/>
                  <a:pt x="7851" y="19591"/>
                </a:cubicBezTo>
                <a:cubicBezTo>
                  <a:pt x="7848" y="19599"/>
                  <a:pt x="7843" y="19610"/>
                  <a:pt x="7840" y="19619"/>
                </a:cubicBezTo>
                <a:cubicBezTo>
                  <a:pt x="7839" y="19621"/>
                  <a:pt x="7840" y="19622"/>
                  <a:pt x="7840" y="19624"/>
                </a:cubicBezTo>
                <a:cubicBezTo>
                  <a:pt x="7839" y="19626"/>
                  <a:pt x="7840" y="19626"/>
                  <a:pt x="7840" y="19628"/>
                </a:cubicBezTo>
                <a:cubicBezTo>
                  <a:pt x="7835" y="19648"/>
                  <a:pt x="7828" y="19669"/>
                  <a:pt x="7823" y="19684"/>
                </a:cubicBezTo>
                <a:cubicBezTo>
                  <a:pt x="7822" y="19686"/>
                  <a:pt x="7823" y="19688"/>
                  <a:pt x="7823" y="19689"/>
                </a:cubicBezTo>
                <a:cubicBezTo>
                  <a:pt x="7822" y="19690"/>
                  <a:pt x="7823" y="19693"/>
                  <a:pt x="7823" y="19694"/>
                </a:cubicBezTo>
                <a:cubicBezTo>
                  <a:pt x="7817" y="19710"/>
                  <a:pt x="7806" y="19722"/>
                  <a:pt x="7800" y="19736"/>
                </a:cubicBezTo>
                <a:cubicBezTo>
                  <a:pt x="7847" y="19695"/>
                  <a:pt x="7899" y="19694"/>
                  <a:pt x="7937" y="19722"/>
                </a:cubicBezTo>
                <a:cubicBezTo>
                  <a:pt x="7937" y="19714"/>
                  <a:pt x="7937" y="19706"/>
                  <a:pt x="7937" y="19698"/>
                </a:cubicBezTo>
                <a:cubicBezTo>
                  <a:pt x="7940" y="19472"/>
                  <a:pt x="8002" y="19159"/>
                  <a:pt x="8063" y="18979"/>
                </a:cubicBezTo>
                <a:cubicBezTo>
                  <a:pt x="8083" y="18888"/>
                  <a:pt x="8098" y="18822"/>
                  <a:pt x="8092" y="18820"/>
                </a:cubicBezTo>
                <a:close/>
                <a:moveTo>
                  <a:pt x="12785" y="18839"/>
                </a:moveTo>
                <a:cubicBezTo>
                  <a:pt x="12777" y="18840"/>
                  <a:pt x="12766" y="18841"/>
                  <a:pt x="12757" y="18843"/>
                </a:cubicBezTo>
                <a:cubicBezTo>
                  <a:pt x="12722" y="18853"/>
                  <a:pt x="12652" y="18880"/>
                  <a:pt x="12573" y="18909"/>
                </a:cubicBezTo>
                <a:cubicBezTo>
                  <a:pt x="12572" y="18909"/>
                  <a:pt x="12568" y="18909"/>
                  <a:pt x="12568" y="18909"/>
                </a:cubicBezTo>
                <a:cubicBezTo>
                  <a:pt x="12564" y="18910"/>
                  <a:pt x="12559" y="18912"/>
                  <a:pt x="12556" y="18913"/>
                </a:cubicBezTo>
                <a:cubicBezTo>
                  <a:pt x="12518" y="18932"/>
                  <a:pt x="12460" y="18953"/>
                  <a:pt x="12424" y="18960"/>
                </a:cubicBezTo>
                <a:lnTo>
                  <a:pt x="12384" y="18970"/>
                </a:lnTo>
                <a:lnTo>
                  <a:pt x="12407" y="19203"/>
                </a:lnTo>
                <a:cubicBezTo>
                  <a:pt x="12412" y="19243"/>
                  <a:pt x="12413" y="19275"/>
                  <a:pt x="12413" y="19306"/>
                </a:cubicBezTo>
                <a:cubicBezTo>
                  <a:pt x="12413" y="19318"/>
                  <a:pt x="12414" y="19328"/>
                  <a:pt x="12413" y="19339"/>
                </a:cubicBezTo>
                <a:cubicBezTo>
                  <a:pt x="12465" y="19574"/>
                  <a:pt x="12550" y="19809"/>
                  <a:pt x="12625" y="19913"/>
                </a:cubicBezTo>
                <a:cubicBezTo>
                  <a:pt x="12652" y="19951"/>
                  <a:pt x="12669" y="19972"/>
                  <a:pt x="12676" y="19979"/>
                </a:cubicBezTo>
                <a:cubicBezTo>
                  <a:pt x="12678" y="19980"/>
                  <a:pt x="12682" y="19984"/>
                  <a:pt x="12682" y="19983"/>
                </a:cubicBezTo>
                <a:cubicBezTo>
                  <a:pt x="12683" y="19982"/>
                  <a:pt x="12701" y="19890"/>
                  <a:pt x="12711" y="19839"/>
                </a:cubicBezTo>
                <a:cubicBezTo>
                  <a:pt x="12721" y="19768"/>
                  <a:pt x="12725" y="19703"/>
                  <a:pt x="12745" y="19568"/>
                </a:cubicBezTo>
                <a:cubicBezTo>
                  <a:pt x="12770" y="19400"/>
                  <a:pt x="12797" y="19209"/>
                  <a:pt x="12808" y="19086"/>
                </a:cubicBezTo>
                <a:cubicBezTo>
                  <a:pt x="12815" y="18952"/>
                  <a:pt x="12818" y="18842"/>
                  <a:pt x="12814" y="18839"/>
                </a:cubicBezTo>
                <a:cubicBezTo>
                  <a:pt x="12811" y="18837"/>
                  <a:pt x="12799" y="18836"/>
                  <a:pt x="12785" y="18839"/>
                </a:cubicBezTo>
                <a:close/>
                <a:moveTo>
                  <a:pt x="6814" y="18913"/>
                </a:moveTo>
                <a:cubicBezTo>
                  <a:pt x="6800" y="18918"/>
                  <a:pt x="6761" y="18947"/>
                  <a:pt x="6717" y="18979"/>
                </a:cubicBezTo>
                <a:cubicBezTo>
                  <a:pt x="6754" y="18965"/>
                  <a:pt x="6788" y="18968"/>
                  <a:pt x="6808" y="18993"/>
                </a:cubicBezTo>
                <a:cubicBezTo>
                  <a:pt x="6810" y="18988"/>
                  <a:pt x="6807" y="18978"/>
                  <a:pt x="6808" y="18974"/>
                </a:cubicBezTo>
                <a:cubicBezTo>
                  <a:pt x="6817" y="18952"/>
                  <a:pt x="6819" y="18939"/>
                  <a:pt x="6820" y="18927"/>
                </a:cubicBezTo>
                <a:cubicBezTo>
                  <a:pt x="6820" y="18922"/>
                  <a:pt x="6821" y="18917"/>
                  <a:pt x="6820" y="18913"/>
                </a:cubicBezTo>
                <a:cubicBezTo>
                  <a:pt x="6818" y="18913"/>
                  <a:pt x="6817" y="18912"/>
                  <a:pt x="6814" y="18913"/>
                </a:cubicBezTo>
                <a:close/>
                <a:moveTo>
                  <a:pt x="11886" y="18946"/>
                </a:moveTo>
                <a:cubicBezTo>
                  <a:pt x="11881" y="18948"/>
                  <a:pt x="11878" y="18947"/>
                  <a:pt x="11874" y="18951"/>
                </a:cubicBezTo>
                <a:cubicBezTo>
                  <a:pt x="11873" y="18952"/>
                  <a:pt x="11870" y="18954"/>
                  <a:pt x="11868" y="18955"/>
                </a:cubicBezTo>
                <a:cubicBezTo>
                  <a:pt x="11864" y="18961"/>
                  <a:pt x="11860" y="18966"/>
                  <a:pt x="11857" y="18974"/>
                </a:cubicBezTo>
                <a:cubicBezTo>
                  <a:pt x="11854" y="18984"/>
                  <a:pt x="11853" y="18997"/>
                  <a:pt x="11851" y="19012"/>
                </a:cubicBezTo>
                <a:cubicBezTo>
                  <a:pt x="11849" y="19036"/>
                  <a:pt x="11849" y="19070"/>
                  <a:pt x="11851" y="19110"/>
                </a:cubicBezTo>
                <a:cubicBezTo>
                  <a:pt x="11854" y="19160"/>
                  <a:pt x="11859" y="19220"/>
                  <a:pt x="11868" y="19301"/>
                </a:cubicBezTo>
                <a:cubicBezTo>
                  <a:pt x="11874" y="19351"/>
                  <a:pt x="11876" y="19406"/>
                  <a:pt x="11886" y="19465"/>
                </a:cubicBezTo>
                <a:cubicBezTo>
                  <a:pt x="11904" y="19581"/>
                  <a:pt x="11930" y="19707"/>
                  <a:pt x="11954" y="19815"/>
                </a:cubicBezTo>
                <a:cubicBezTo>
                  <a:pt x="11967" y="19869"/>
                  <a:pt x="11977" y="19919"/>
                  <a:pt x="11989" y="19960"/>
                </a:cubicBezTo>
                <a:cubicBezTo>
                  <a:pt x="12013" y="20046"/>
                  <a:pt x="12028" y="20111"/>
                  <a:pt x="12035" y="20166"/>
                </a:cubicBezTo>
                <a:cubicBezTo>
                  <a:pt x="12068" y="20264"/>
                  <a:pt x="12107" y="20346"/>
                  <a:pt x="12149" y="20423"/>
                </a:cubicBezTo>
                <a:cubicBezTo>
                  <a:pt x="12157" y="20431"/>
                  <a:pt x="12168" y="20435"/>
                  <a:pt x="12178" y="20446"/>
                </a:cubicBezTo>
                <a:cubicBezTo>
                  <a:pt x="12196" y="20466"/>
                  <a:pt x="12218" y="20484"/>
                  <a:pt x="12241" y="20497"/>
                </a:cubicBezTo>
                <a:cubicBezTo>
                  <a:pt x="12239" y="20478"/>
                  <a:pt x="12239" y="20475"/>
                  <a:pt x="12235" y="20451"/>
                </a:cubicBezTo>
                <a:cubicBezTo>
                  <a:pt x="12226" y="20390"/>
                  <a:pt x="12196" y="20218"/>
                  <a:pt x="12172" y="20067"/>
                </a:cubicBezTo>
                <a:cubicBezTo>
                  <a:pt x="12162" y="20006"/>
                  <a:pt x="12161" y="19946"/>
                  <a:pt x="12155" y="19885"/>
                </a:cubicBezTo>
                <a:cubicBezTo>
                  <a:pt x="12154" y="19876"/>
                  <a:pt x="12150" y="19866"/>
                  <a:pt x="12149" y="19857"/>
                </a:cubicBezTo>
                <a:cubicBezTo>
                  <a:pt x="12148" y="19836"/>
                  <a:pt x="12145" y="19818"/>
                  <a:pt x="12144" y="19796"/>
                </a:cubicBezTo>
                <a:cubicBezTo>
                  <a:pt x="12143" y="19794"/>
                  <a:pt x="12144" y="19790"/>
                  <a:pt x="12144" y="19787"/>
                </a:cubicBezTo>
                <a:cubicBezTo>
                  <a:pt x="12143" y="19784"/>
                  <a:pt x="12144" y="19781"/>
                  <a:pt x="12144" y="19778"/>
                </a:cubicBezTo>
                <a:cubicBezTo>
                  <a:pt x="12140" y="19738"/>
                  <a:pt x="12140" y="19698"/>
                  <a:pt x="12138" y="19656"/>
                </a:cubicBezTo>
                <a:cubicBezTo>
                  <a:pt x="12137" y="19650"/>
                  <a:pt x="12133" y="19644"/>
                  <a:pt x="12132" y="19638"/>
                </a:cubicBezTo>
                <a:cubicBezTo>
                  <a:pt x="12127" y="19606"/>
                  <a:pt x="12123" y="19569"/>
                  <a:pt x="12121" y="19530"/>
                </a:cubicBezTo>
                <a:cubicBezTo>
                  <a:pt x="12118" y="19489"/>
                  <a:pt x="12115" y="19446"/>
                  <a:pt x="12115" y="19399"/>
                </a:cubicBezTo>
                <a:cubicBezTo>
                  <a:pt x="12115" y="19305"/>
                  <a:pt x="12115" y="19231"/>
                  <a:pt x="12109" y="19170"/>
                </a:cubicBezTo>
                <a:cubicBezTo>
                  <a:pt x="12103" y="19110"/>
                  <a:pt x="12090" y="19059"/>
                  <a:pt x="12075" y="19026"/>
                </a:cubicBezTo>
                <a:cubicBezTo>
                  <a:pt x="12062" y="18997"/>
                  <a:pt x="12045" y="18979"/>
                  <a:pt x="12023" y="18965"/>
                </a:cubicBezTo>
                <a:cubicBezTo>
                  <a:pt x="11989" y="18961"/>
                  <a:pt x="11956" y="18957"/>
                  <a:pt x="11926" y="18951"/>
                </a:cubicBezTo>
                <a:cubicBezTo>
                  <a:pt x="11908" y="18947"/>
                  <a:pt x="11897" y="18947"/>
                  <a:pt x="11886" y="18946"/>
                </a:cubicBezTo>
                <a:close/>
                <a:moveTo>
                  <a:pt x="12923" y="19194"/>
                </a:moveTo>
                <a:cubicBezTo>
                  <a:pt x="12918" y="19194"/>
                  <a:pt x="12910" y="19201"/>
                  <a:pt x="12906" y="19208"/>
                </a:cubicBezTo>
                <a:cubicBezTo>
                  <a:pt x="12902" y="19213"/>
                  <a:pt x="12898" y="19224"/>
                  <a:pt x="12894" y="19236"/>
                </a:cubicBezTo>
                <a:cubicBezTo>
                  <a:pt x="12894" y="19238"/>
                  <a:pt x="12894" y="19240"/>
                  <a:pt x="12894" y="19240"/>
                </a:cubicBezTo>
                <a:cubicBezTo>
                  <a:pt x="12888" y="19267"/>
                  <a:pt x="12879" y="19311"/>
                  <a:pt x="12871" y="19357"/>
                </a:cubicBezTo>
                <a:cubicBezTo>
                  <a:pt x="12871" y="19359"/>
                  <a:pt x="12872" y="19360"/>
                  <a:pt x="12871" y="19362"/>
                </a:cubicBezTo>
                <a:cubicBezTo>
                  <a:pt x="12870" y="19367"/>
                  <a:pt x="12872" y="19374"/>
                  <a:pt x="12871" y="19381"/>
                </a:cubicBezTo>
                <a:cubicBezTo>
                  <a:pt x="12844" y="19578"/>
                  <a:pt x="12818" y="19892"/>
                  <a:pt x="12825" y="20082"/>
                </a:cubicBezTo>
                <a:cubicBezTo>
                  <a:pt x="12833" y="20264"/>
                  <a:pt x="12853" y="20392"/>
                  <a:pt x="12894" y="20502"/>
                </a:cubicBezTo>
                <a:cubicBezTo>
                  <a:pt x="12899" y="20514"/>
                  <a:pt x="12901" y="20528"/>
                  <a:pt x="12906" y="20539"/>
                </a:cubicBezTo>
                <a:cubicBezTo>
                  <a:pt x="12907" y="20541"/>
                  <a:pt x="12911" y="20542"/>
                  <a:pt x="12911" y="20544"/>
                </a:cubicBezTo>
                <a:cubicBezTo>
                  <a:pt x="12912" y="20546"/>
                  <a:pt x="12911" y="20547"/>
                  <a:pt x="12911" y="20549"/>
                </a:cubicBezTo>
                <a:cubicBezTo>
                  <a:pt x="12923" y="20572"/>
                  <a:pt x="12939" y="20595"/>
                  <a:pt x="12952" y="20619"/>
                </a:cubicBezTo>
                <a:cubicBezTo>
                  <a:pt x="12994" y="20689"/>
                  <a:pt x="13053" y="20757"/>
                  <a:pt x="13129" y="20829"/>
                </a:cubicBezTo>
                <a:cubicBezTo>
                  <a:pt x="13169" y="20863"/>
                  <a:pt x="13201" y="20895"/>
                  <a:pt x="13227" y="20923"/>
                </a:cubicBezTo>
                <a:cubicBezTo>
                  <a:pt x="13228" y="20924"/>
                  <a:pt x="13226" y="20927"/>
                  <a:pt x="13227" y="20927"/>
                </a:cubicBezTo>
                <a:cubicBezTo>
                  <a:pt x="13255" y="20954"/>
                  <a:pt x="13290" y="20985"/>
                  <a:pt x="13307" y="21002"/>
                </a:cubicBezTo>
                <a:cubicBezTo>
                  <a:pt x="13320" y="21007"/>
                  <a:pt x="13332" y="21012"/>
                  <a:pt x="13347" y="21016"/>
                </a:cubicBezTo>
                <a:cubicBezTo>
                  <a:pt x="13349" y="21016"/>
                  <a:pt x="13351" y="21015"/>
                  <a:pt x="13353" y="21016"/>
                </a:cubicBezTo>
                <a:cubicBezTo>
                  <a:pt x="13366" y="21019"/>
                  <a:pt x="13384" y="21023"/>
                  <a:pt x="13399" y="21025"/>
                </a:cubicBezTo>
                <a:cubicBezTo>
                  <a:pt x="13427" y="21030"/>
                  <a:pt x="13456" y="21030"/>
                  <a:pt x="13485" y="21030"/>
                </a:cubicBezTo>
                <a:cubicBezTo>
                  <a:pt x="13493" y="21030"/>
                  <a:pt x="13499" y="21030"/>
                  <a:pt x="13507" y="21030"/>
                </a:cubicBezTo>
                <a:cubicBezTo>
                  <a:pt x="13514" y="21030"/>
                  <a:pt x="13518" y="21031"/>
                  <a:pt x="13525" y="21030"/>
                </a:cubicBezTo>
                <a:cubicBezTo>
                  <a:pt x="13536" y="21029"/>
                  <a:pt x="13549" y="21027"/>
                  <a:pt x="13559" y="21025"/>
                </a:cubicBezTo>
                <a:cubicBezTo>
                  <a:pt x="13564" y="21024"/>
                  <a:pt x="13572" y="21022"/>
                  <a:pt x="13576" y="21021"/>
                </a:cubicBezTo>
                <a:cubicBezTo>
                  <a:pt x="13586" y="21018"/>
                  <a:pt x="13591" y="21015"/>
                  <a:pt x="13599" y="21011"/>
                </a:cubicBezTo>
                <a:cubicBezTo>
                  <a:pt x="13603" y="21010"/>
                  <a:pt x="13607" y="21008"/>
                  <a:pt x="13611" y="21007"/>
                </a:cubicBezTo>
                <a:cubicBezTo>
                  <a:pt x="13621" y="21001"/>
                  <a:pt x="13634" y="20995"/>
                  <a:pt x="13639" y="20988"/>
                </a:cubicBezTo>
                <a:cubicBezTo>
                  <a:pt x="13644" y="20982"/>
                  <a:pt x="13643" y="20973"/>
                  <a:pt x="13639" y="20960"/>
                </a:cubicBezTo>
                <a:cubicBezTo>
                  <a:pt x="13636" y="20946"/>
                  <a:pt x="13627" y="20932"/>
                  <a:pt x="13616" y="20913"/>
                </a:cubicBezTo>
                <a:cubicBezTo>
                  <a:pt x="13595" y="20876"/>
                  <a:pt x="13560" y="20828"/>
                  <a:pt x="13519" y="20782"/>
                </a:cubicBezTo>
                <a:cubicBezTo>
                  <a:pt x="13505" y="20767"/>
                  <a:pt x="13493" y="20748"/>
                  <a:pt x="13479" y="20731"/>
                </a:cubicBezTo>
                <a:cubicBezTo>
                  <a:pt x="13471" y="20722"/>
                  <a:pt x="13463" y="20711"/>
                  <a:pt x="13456" y="20703"/>
                </a:cubicBezTo>
                <a:cubicBezTo>
                  <a:pt x="13451" y="20697"/>
                  <a:pt x="13449" y="20694"/>
                  <a:pt x="13444" y="20689"/>
                </a:cubicBezTo>
                <a:cubicBezTo>
                  <a:pt x="13443" y="20687"/>
                  <a:pt x="13439" y="20685"/>
                  <a:pt x="13439" y="20684"/>
                </a:cubicBezTo>
                <a:cubicBezTo>
                  <a:pt x="13435" y="20680"/>
                  <a:pt x="13436" y="20674"/>
                  <a:pt x="13433" y="20670"/>
                </a:cubicBezTo>
                <a:cubicBezTo>
                  <a:pt x="13422" y="20655"/>
                  <a:pt x="13413" y="20645"/>
                  <a:pt x="13404" y="20633"/>
                </a:cubicBezTo>
                <a:cubicBezTo>
                  <a:pt x="13399" y="20625"/>
                  <a:pt x="13391" y="20611"/>
                  <a:pt x="13387" y="20605"/>
                </a:cubicBezTo>
                <a:cubicBezTo>
                  <a:pt x="13386" y="20603"/>
                  <a:pt x="13383" y="20602"/>
                  <a:pt x="13381" y="20600"/>
                </a:cubicBezTo>
                <a:cubicBezTo>
                  <a:pt x="13354" y="20556"/>
                  <a:pt x="13329" y="20506"/>
                  <a:pt x="13307" y="20451"/>
                </a:cubicBezTo>
                <a:cubicBezTo>
                  <a:pt x="13293" y="20422"/>
                  <a:pt x="13283" y="20394"/>
                  <a:pt x="13272" y="20367"/>
                </a:cubicBezTo>
                <a:cubicBezTo>
                  <a:pt x="13260" y="20335"/>
                  <a:pt x="13247" y="20307"/>
                  <a:pt x="13238" y="20278"/>
                </a:cubicBezTo>
                <a:cubicBezTo>
                  <a:pt x="13235" y="20269"/>
                  <a:pt x="13235" y="20259"/>
                  <a:pt x="13232" y="20250"/>
                </a:cubicBezTo>
                <a:cubicBezTo>
                  <a:pt x="13228" y="20232"/>
                  <a:pt x="13224" y="20219"/>
                  <a:pt x="13221" y="20203"/>
                </a:cubicBezTo>
                <a:cubicBezTo>
                  <a:pt x="13220" y="20196"/>
                  <a:pt x="13216" y="20187"/>
                  <a:pt x="13215" y="20180"/>
                </a:cubicBezTo>
                <a:cubicBezTo>
                  <a:pt x="13169" y="20023"/>
                  <a:pt x="13125" y="19844"/>
                  <a:pt x="13101" y="19726"/>
                </a:cubicBezTo>
                <a:cubicBezTo>
                  <a:pt x="13093" y="19698"/>
                  <a:pt x="13080" y="19645"/>
                  <a:pt x="13078" y="19633"/>
                </a:cubicBezTo>
                <a:cubicBezTo>
                  <a:pt x="13062" y="19563"/>
                  <a:pt x="13041" y="19493"/>
                  <a:pt x="13020" y="19427"/>
                </a:cubicBezTo>
                <a:cubicBezTo>
                  <a:pt x="13012" y="19402"/>
                  <a:pt x="13006" y="19376"/>
                  <a:pt x="12997" y="19353"/>
                </a:cubicBezTo>
                <a:cubicBezTo>
                  <a:pt x="12994" y="19343"/>
                  <a:pt x="12989" y="19329"/>
                  <a:pt x="12986" y="19320"/>
                </a:cubicBezTo>
                <a:cubicBezTo>
                  <a:pt x="12973" y="19284"/>
                  <a:pt x="12963" y="19254"/>
                  <a:pt x="12952" y="19231"/>
                </a:cubicBezTo>
                <a:cubicBezTo>
                  <a:pt x="12939" y="19207"/>
                  <a:pt x="12931" y="19194"/>
                  <a:pt x="12923" y="19194"/>
                </a:cubicBezTo>
                <a:close/>
                <a:moveTo>
                  <a:pt x="12315" y="19521"/>
                </a:moveTo>
                <a:cubicBezTo>
                  <a:pt x="12313" y="19524"/>
                  <a:pt x="12312" y="19527"/>
                  <a:pt x="12310" y="19530"/>
                </a:cubicBezTo>
                <a:cubicBezTo>
                  <a:pt x="12306" y="19536"/>
                  <a:pt x="12301" y="19538"/>
                  <a:pt x="12298" y="19544"/>
                </a:cubicBezTo>
                <a:cubicBezTo>
                  <a:pt x="12282" y="19574"/>
                  <a:pt x="12271" y="19611"/>
                  <a:pt x="12264" y="19647"/>
                </a:cubicBezTo>
                <a:cubicBezTo>
                  <a:pt x="12264" y="19846"/>
                  <a:pt x="12328" y="20240"/>
                  <a:pt x="12442" y="20633"/>
                </a:cubicBezTo>
                <a:cubicBezTo>
                  <a:pt x="12449" y="20649"/>
                  <a:pt x="12459" y="20666"/>
                  <a:pt x="12464" y="20684"/>
                </a:cubicBezTo>
                <a:cubicBezTo>
                  <a:pt x="12480" y="20733"/>
                  <a:pt x="12491" y="20776"/>
                  <a:pt x="12505" y="20815"/>
                </a:cubicBezTo>
                <a:cubicBezTo>
                  <a:pt x="12518" y="20854"/>
                  <a:pt x="12532" y="20888"/>
                  <a:pt x="12545" y="20918"/>
                </a:cubicBezTo>
                <a:cubicBezTo>
                  <a:pt x="12570" y="20978"/>
                  <a:pt x="12597" y="21022"/>
                  <a:pt x="12625" y="21053"/>
                </a:cubicBezTo>
                <a:cubicBezTo>
                  <a:pt x="12637" y="21068"/>
                  <a:pt x="12651" y="21081"/>
                  <a:pt x="12665" y="21091"/>
                </a:cubicBezTo>
                <a:cubicBezTo>
                  <a:pt x="12670" y="21094"/>
                  <a:pt x="12672" y="21093"/>
                  <a:pt x="12676" y="21095"/>
                </a:cubicBezTo>
                <a:cubicBezTo>
                  <a:pt x="12687" y="21101"/>
                  <a:pt x="12700" y="21110"/>
                  <a:pt x="12711" y="21114"/>
                </a:cubicBezTo>
                <a:cubicBezTo>
                  <a:pt x="12716" y="21116"/>
                  <a:pt x="12722" y="21117"/>
                  <a:pt x="12728" y="21119"/>
                </a:cubicBezTo>
                <a:cubicBezTo>
                  <a:pt x="12745" y="21124"/>
                  <a:pt x="12760" y="21126"/>
                  <a:pt x="12780" y="21128"/>
                </a:cubicBezTo>
                <a:cubicBezTo>
                  <a:pt x="12802" y="21130"/>
                  <a:pt x="12827" y="21133"/>
                  <a:pt x="12854" y="21133"/>
                </a:cubicBezTo>
                <a:cubicBezTo>
                  <a:pt x="12887" y="21133"/>
                  <a:pt x="12914" y="21131"/>
                  <a:pt x="12940" y="21128"/>
                </a:cubicBezTo>
                <a:cubicBezTo>
                  <a:pt x="12945" y="21127"/>
                  <a:pt x="12952" y="21124"/>
                  <a:pt x="12957" y="21123"/>
                </a:cubicBezTo>
                <a:cubicBezTo>
                  <a:pt x="12982" y="21120"/>
                  <a:pt x="13006" y="21117"/>
                  <a:pt x="13026" y="21109"/>
                </a:cubicBezTo>
                <a:cubicBezTo>
                  <a:pt x="13038" y="21105"/>
                  <a:pt x="13050" y="21097"/>
                  <a:pt x="13060" y="21091"/>
                </a:cubicBezTo>
                <a:cubicBezTo>
                  <a:pt x="13070" y="21085"/>
                  <a:pt x="13075" y="21083"/>
                  <a:pt x="13083" y="21077"/>
                </a:cubicBezTo>
                <a:cubicBezTo>
                  <a:pt x="13090" y="21072"/>
                  <a:pt x="13095" y="21064"/>
                  <a:pt x="13101" y="21058"/>
                </a:cubicBezTo>
                <a:cubicBezTo>
                  <a:pt x="13089" y="21030"/>
                  <a:pt x="13064" y="20990"/>
                  <a:pt x="13020" y="20937"/>
                </a:cubicBezTo>
                <a:cubicBezTo>
                  <a:pt x="12999" y="20910"/>
                  <a:pt x="12972" y="20872"/>
                  <a:pt x="12946" y="20834"/>
                </a:cubicBezTo>
                <a:cubicBezTo>
                  <a:pt x="12945" y="20833"/>
                  <a:pt x="12947" y="20830"/>
                  <a:pt x="12946" y="20829"/>
                </a:cubicBezTo>
                <a:cubicBezTo>
                  <a:pt x="12945" y="20828"/>
                  <a:pt x="12941" y="20830"/>
                  <a:pt x="12940" y="20829"/>
                </a:cubicBezTo>
                <a:cubicBezTo>
                  <a:pt x="12931" y="20817"/>
                  <a:pt x="12918" y="20802"/>
                  <a:pt x="12911" y="20792"/>
                </a:cubicBezTo>
                <a:cubicBezTo>
                  <a:pt x="12827" y="20667"/>
                  <a:pt x="12674" y="20403"/>
                  <a:pt x="12654" y="20352"/>
                </a:cubicBezTo>
                <a:cubicBezTo>
                  <a:pt x="12650" y="20343"/>
                  <a:pt x="12634" y="20315"/>
                  <a:pt x="12625" y="20296"/>
                </a:cubicBezTo>
                <a:cubicBezTo>
                  <a:pt x="12624" y="20294"/>
                  <a:pt x="12626" y="20289"/>
                  <a:pt x="12625" y="20287"/>
                </a:cubicBezTo>
                <a:cubicBezTo>
                  <a:pt x="12625" y="20286"/>
                  <a:pt x="12620" y="20288"/>
                  <a:pt x="12619" y="20287"/>
                </a:cubicBezTo>
                <a:cubicBezTo>
                  <a:pt x="12594" y="20239"/>
                  <a:pt x="12568" y="20192"/>
                  <a:pt x="12550" y="20152"/>
                </a:cubicBezTo>
                <a:cubicBezTo>
                  <a:pt x="12542" y="20132"/>
                  <a:pt x="12532" y="20101"/>
                  <a:pt x="12522" y="20077"/>
                </a:cubicBezTo>
                <a:cubicBezTo>
                  <a:pt x="12520" y="20073"/>
                  <a:pt x="12517" y="20061"/>
                  <a:pt x="12516" y="20058"/>
                </a:cubicBezTo>
                <a:cubicBezTo>
                  <a:pt x="12515" y="20053"/>
                  <a:pt x="12507" y="20037"/>
                  <a:pt x="12505" y="20030"/>
                </a:cubicBezTo>
                <a:cubicBezTo>
                  <a:pt x="12467" y="19934"/>
                  <a:pt x="12431" y="19830"/>
                  <a:pt x="12407" y="19750"/>
                </a:cubicBezTo>
                <a:cubicBezTo>
                  <a:pt x="12372" y="19634"/>
                  <a:pt x="12333" y="19531"/>
                  <a:pt x="12321" y="19521"/>
                </a:cubicBezTo>
                <a:cubicBezTo>
                  <a:pt x="12319" y="19519"/>
                  <a:pt x="12318" y="19522"/>
                  <a:pt x="12315" y="19521"/>
                </a:cubicBezTo>
                <a:close/>
                <a:moveTo>
                  <a:pt x="7278" y="19610"/>
                </a:moveTo>
                <a:cubicBezTo>
                  <a:pt x="7296" y="19619"/>
                  <a:pt x="7313" y="19626"/>
                  <a:pt x="7330" y="19638"/>
                </a:cubicBezTo>
                <a:cubicBezTo>
                  <a:pt x="7323" y="19629"/>
                  <a:pt x="7313" y="19624"/>
                  <a:pt x="7307" y="19619"/>
                </a:cubicBezTo>
                <a:cubicBezTo>
                  <a:pt x="7300" y="19613"/>
                  <a:pt x="7296" y="19611"/>
                  <a:pt x="7290" y="19610"/>
                </a:cubicBezTo>
                <a:cubicBezTo>
                  <a:pt x="7286" y="19609"/>
                  <a:pt x="7282" y="19609"/>
                  <a:pt x="7278" y="19610"/>
                </a:cubicBezTo>
                <a:close/>
                <a:moveTo>
                  <a:pt x="8619" y="20264"/>
                </a:moveTo>
                <a:cubicBezTo>
                  <a:pt x="8651" y="20272"/>
                  <a:pt x="8695" y="20295"/>
                  <a:pt x="8745" y="20320"/>
                </a:cubicBezTo>
                <a:cubicBezTo>
                  <a:pt x="8744" y="20318"/>
                  <a:pt x="8741" y="20313"/>
                  <a:pt x="8740" y="20310"/>
                </a:cubicBezTo>
                <a:cubicBezTo>
                  <a:pt x="8730" y="20300"/>
                  <a:pt x="8719" y="20292"/>
                  <a:pt x="8711" y="20282"/>
                </a:cubicBezTo>
                <a:cubicBezTo>
                  <a:pt x="8683" y="20269"/>
                  <a:pt x="8661" y="20264"/>
                  <a:pt x="8636" y="20264"/>
                </a:cubicBezTo>
                <a:cubicBezTo>
                  <a:pt x="8630" y="20264"/>
                  <a:pt x="8626" y="20263"/>
                  <a:pt x="8619" y="20264"/>
                </a:cubicBezTo>
                <a:close/>
                <a:moveTo>
                  <a:pt x="9805" y="20357"/>
                </a:moveTo>
                <a:cubicBezTo>
                  <a:pt x="9796" y="20364"/>
                  <a:pt x="9781" y="20385"/>
                  <a:pt x="9760" y="20418"/>
                </a:cubicBezTo>
                <a:cubicBezTo>
                  <a:pt x="9749" y="20449"/>
                  <a:pt x="9742" y="20476"/>
                  <a:pt x="9731" y="20497"/>
                </a:cubicBezTo>
                <a:lnTo>
                  <a:pt x="9811" y="20423"/>
                </a:lnTo>
                <a:cubicBezTo>
                  <a:pt x="9810" y="20406"/>
                  <a:pt x="9806" y="20393"/>
                  <a:pt x="9805" y="20376"/>
                </a:cubicBezTo>
                <a:lnTo>
                  <a:pt x="9805" y="20357"/>
                </a:lnTo>
                <a:close/>
                <a:moveTo>
                  <a:pt x="11983" y="20409"/>
                </a:moveTo>
                <a:cubicBezTo>
                  <a:pt x="11980" y="20431"/>
                  <a:pt x="11976" y="20454"/>
                  <a:pt x="11977" y="20483"/>
                </a:cubicBezTo>
                <a:cubicBezTo>
                  <a:pt x="11978" y="20509"/>
                  <a:pt x="11985" y="20538"/>
                  <a:pt x="11989" y="20567"/>
                </a:cubicBezTo>
                <a:cubicBezTo>
                  <a:pt x="11992" y="20597"/>
                  <a:pt x="11994" y="20628"/>
                  <a:pt x="12000" y="20661"/>
                </a:cubicBezTo>
                <a:cubicBezTo>
                  <a:pt x="12007" y="20694"/>
                  <a:pt x="12014" y="20725"/>
                  <a:pt x="12023" y="20759"/>
                </a:cubicBezTo>
                <a:cubicBezTo>
                  <a:pt x="12032" y="20794"/>
                  <a:pt x="12046" y="20827"/>
                  <a:pt x="12058" y="20862"/>
                </a:cubicBezTo>
                <a:cubicBezTo>
                  <a:pt x="12069" y="20897"/>
                  <a:pt x="12078" y="20934"/>
                  <a:pt x="12092" y="20969"/>
                </a:cubicBezTo>
                <a:cubicBezTo>
                  <a:pt x="12101" y="20992"/>
                  <a:pt x="12110" y="21011"/>
                  <a:pt x="12121" y="21030"/>
                </a:cubicBezTo>
                <a:cubicBezTo>
                  <a:pt x="12134" y="21055"/>
                  <a:pt x="12147" y="21079"/>
                  <a:pt x="12161" y="21095"/>
                </a:cubicBezTo>
                <a:cubicBezTo>
                  <a:pt x="12166" y="21102"/>
                  <a:pt x="12173" y="21109"/>
                  <a:pt x="12178" y="21114"/>
                </a:cubicBezTo>
                <a:cubicBezTo>
                  <a:pt x="12180" y="21116"/>
                  <a:pt x="12187" y="21117"/>
                  <a:pt x="12189" y="21119"/>
                </a:cubicBezTo>
                <a:cubicBezTo>
                  <a:pt x="12198" y="21125"/>
                  <a:pt x="12200" y="21133"/>
                  <a:pt x="12207" y="21133"/>
                </a:cubicBezTo>
                <a:cubicBezTo>
                  <a:pt x="12222" y="21133"/>
                  <a:pt x="12241" y="21132"/>
                  <a:pt x="12252" y="21128"/>
                </a:cubicBezTo>
                <a:cubicBezTo>
                  <a:pt x="12264" y="21125"/>
                  <a:pt x="12268" y="21117"/>
                  <a:pt x="12275" y="21109"/>
                </a:cubicBezTo>
                <a:cubicBezTo>
                  <a:pt x="12283" y="21102"/>
                  <a:pt x="12290" y="21092"/>
                  <a:pt x="12293" y="21081"/>
                </a:cubicBezTo>
                <a:cubicBezTo>
                  <a:pt x="12295" y="21071"/>
                  <a:pt x="12294" y="21059"/>
                  <a:pt x="12293" y="21044"/>
                </a:cubicBezTo>
                <a:cubicBezTo>
                  <a:pt x="12291" y="21029"/>
                  <a:pt x="12292" y="21016"/>
                  <a:pt x="12287" y="20997"/>
                </a:cubicBezTo>
                <a:cubicBezTo>
                  <a:pt x="12280" y="20975"/>
                  <a:pt x="12266" y="20946"/>
                  <a:pt x="12252" y="20918"/>
                </a:cubicBezTo>
                <a:cubicBezTo>
                  <a:pt x="12248" y="20909"/>
                  <a:pt x="12240" y="20899"/>
                  <a:pt x="12235" y="20890"/>
                </a:cubicBezTo>
                <a:cubicBezTo>
                  <a:pt x="12230" y="20882"/>
                  <a:pt x="12223" y="20870"/>
                  <a:pt x="12218" y="20862"/>
                </a:cubicBezTo>
                <a:cubicBezTo>
                  <a:pt x="12217" y="20861"/>
                  <a:pt x="12218" y="20857"/>
                  <a:pt x="12218" y="20857"/>
                </a:cubicBezTo>
                <a:cubicBezTo>
                  <a:pt x="12175" y="20784"/>
                  <a:pt x="12133" y="20709"/>
                  <a:pt x="12098" y="20642"/>
                </a:cubicBezTo>
                <a:cubicBezTo>
                  <a:pt x="12081" y="20611"/>
                  <a:pt x="12066" y="20582"/>
                  <a:pt x="12052" y="20553"/>
                </a:cubicBezTo>
                <a:cubicBezTo>
                  <a:pt x="12023" y="20497"/>
                  <a:pt x="12002" y="20447"/>
                  <a:pt x="11989" y="20413"/>
                </a:cubicBezTo>
                <a:cubicBezTo>
                  <a:pt x="11988" y="20411"/>
                  <a:pt x="11984" y="20410"/>
                  <a:pt x="11983" y="20409"/>
                </a:cubicBezTo>
                <a:close/>
                <a:moveTo>
                  <a:pt x="10837" y="20829"/>
                </a:moveTo>
                <a:cubicBezTo>
                  <a:pt x="10826" y="20848"/>
                  <a:pt x="10816" y="20862"/>
                  <a:pt x="10803" y="20885"/>
                </a:cubicBezTo>
                <a:cubicBezTo>
                  <a:pt x="10818" y="20874"/>
                  <a:pt x="10834" y="20865"/>
                  <a:pt x="10848" y="20862"/>
                </a:cubicBezTo>
                <a:lnTo>
                  <a:pt x="10837" y="20829"/>
                </a:lnTo>
                <a:close/>
                <a:moveTo>
                  <a:pt x="11897" y="21296"/>
                </a:moveTo>
                <a:lnTo>
                  <a:pt x="11886" y="21324"/>
                </a:lnTo>
                <a:cubicBezTo>
                  <a:pt x="11879" y="21338"/>
                  <a:pt x="11865" y="21356"/>
                  <a:pt x="11851" y="21376"/>
                </a:cubicBezTo>
                <a:cubicBezTo>
                  <a:pt x="11885" y="21359"/>
                  <a:pt x="11921" y="21358"/>
                  <a:pt x="11966" y="21366"/>
                </a:cubicBezTo>
                <a:cubicBezTo>
                  <a:pt x="11959" y="21358"/>
                  <a:pt x="11955" y="21352"/>
                  <a:pt x="11949" y="21343"/>
                </a:cubicBezTo>
                <a:lnTo>
                  <a:pt x="11937" y="21324"/>
                </a:lnTo>
                <a:cubicBezTo>
                  <a:pt x="11924" y="21314"/>
                  <a:pt x="11908" y="21306"/>
                  <a:pt x="11897" y="21296"/>
                </a:cubicBezTo>
                <a:close/>
                <a:moveTo>
                  <a:pt x="11605" y="21591"/>
                </a:moveTo>
                <a:lnTo>
                  <a:pt x="11616" y="21600"/>
                </a:lnTo>
                <a:lnTo>
                  <a:pt x="11622" y="21591"/>
                </a:lnTo>
                <a:cubicBezTo>
                  <a:pt x="11617" y="21590"/>
                  <a:pt x="11610" y="21592"/>
                  <a:pt x="11605" y="2159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649325" y="679069"/>
            <a:ext cx="1170614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Deployment Diagram:</a:t>
            </a:r>
          </a:p>
        </p:txBody>
      </p:sp>
      <p:pic>
        <p:nvPicPr>
          <p:cNvPr id="143" name="downloa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9905" y="3422663"/>
            <a:ext cx="11404990" cy="29082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2">
            <a:lumOff val="-150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broom-clipart-5.png"/>
          <p:cNvPicPr>
            <a:picLocks noChangeAspect="1"/>
          </p:cNvPicPr>
          <p:nvPr/>
        </p:nvPicPr>
        <p:blipFill>
          <a:blip r:embed="rId2">
            <a:extLst/>
          </a:blip>
          <a:srcRect l="5515" t="4896" r="5804" b="3099"/>
          <a:stretch>
            <a:fillRect/>
          </a:stretch>
        </p:blipFill>
        <p:spPr>
          <a:xfrm rot="20760000">
            <a:off x="10751607" y="728824"/>
            <a:ext cx="1495828" cy="1834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fill="norm" stroke="1" extrusionOk="0">
                <a:moveTo>
                  <a:pt x="21364" y="0"/>
                </a:moveTo>
                <a:cubicBezTo>
                  <a:pt x="21343" y="2"/>
                  <a:pt x="21317" y="12"/>
                  <a:pt x="21295" y="19"/>
                </a:cubicBezTo>
                <a:cubicBezTo>
                  <a:pt x="21288" y="21"/>
                  <a:pt x="21285" y="21"/>
                  <a:pt x="21278" y="23"/>
                </a:cubicBezTo>
                <a:cubicBezTo>
                  <a:pt x="21262" y="30"/>
                  <a:pt x="21243" y="38"/>
                  <a:pt x="21227" y="47"/>
                </a:cubicBezTo>
                <a:cubicBezTo>
                  <a:pt x="21221" y="50"/>
                  <a:pt x="21215" y="52"/>
                  <a:pt x="21209" y="56"/>
                </a:cubicBezTo>
                <a:cubicBezTo>
                  <a:pt x="21187" y="70"/>
                  <a:pt x="21162" y="88"/>
                  <a:pt x="21141" y="107"/>
                </a:cubicBezTo>
                <a:cubicBezTo>
                  <a:pt x="21126" y="121"/>
                  <a:pt x="21064" y="189"/>
                  <a:pt x="20974" y="290"/>
                </a:cubicBezTo>
                <a:cubicBezTo>
                  <a:pt x="20954" y="313"/>
                  <a:pt x="20923" y="351"/>
                  <a:pt x="20894" y="383"/>
                </a:cubicBezTo>
                <a:cubicBezTo>
                  <a:pt x="20812" y="475"/>
                  <a:pt x="20699" y="608"/>
                  <a:pt x="20556" y="771"/>
                </a:cubicBezTo>
                <a:cubicBezTo>
                  <a:pt x="20446" y="897"/>
                  <a:pt x="20295" y="1069"/>
                  <a:pt x="20172" y="1210"/>
                </a:cubicBezTo>
                <a:cubicBezTo>
                  <a:pt x="20151" y="1235"/>
                  <a:pt x="20119" y="1269"/>
                  <a:pt x="20098" y="1294"/>
                </a:cubicBezTo>
                <a:cubicBezTo>
                  <a:pt x="19430" y="2063"/>
                  <a:pt x="17887" y="3848"/>
                  <a:pt x="15989" y="6046"/>
                </a:cubicBezTo>
                <a:cubicBezTo>
                  <a:pt x="15731" y="6345"/>
                  <a:pt x="15509" y="6606"/>
                  <a:pt x="15238" y="6920"/>
                </a:cubicBezTo>
                <a:cubicBezTo>
                  <a:pt x="14747" y="7490"/>
                  <a:pt x="14285" y="8024"/>
                  <a:pt x="13800" y="8588"/>
                </a:cubicBezTo>
                <a:cubicBezTo>
                  <a:pt x="12624" y="9955"/>
                  <a:pt x="11417" y="11356"/>
                  <a:pt x="10527" y="12396"/>
                </a:cubicBezTo>
                <a:cubicBezTo>
                  <a:pt x="9950" y="13070"/>
                  <a:pt x="9471" y="13634"/>
                  <a:pt x="9135" y="14031"/>
                </a:cubicBezTo>
                <a:cubicBezTo>
                  <a:pt x="8799" y="14428"/>
                  <a:pt x="8608" y="14658"/>
                  <a:pt x="8608" y="14666"/>
                </a:cubicBezTo>
                <a:cubicBezTo>
                  <a:pt x="8608" y="14685"/>
                  <a:pt x="8623" y="14710"/>
                  <a:pt x="8648" y="14732"/>
                </a:cubicBezTo>
                <a:cubicBezTo>
                  <a:pt x="8673" y="14754"/>
                  <a:pt x="8707" y="14773"/>
                  <a:pt x="8745" y="14788"/>
                </a:cubicBezTo>
                <a:cubicBezTo>
                  <a:pt x="8821" y="14817"/>
                  <a:pt x="8909" y="14836"/>
                  <a:pt x="8940" y="14830"/>
                </a:cubicBezTo>
                <a:cubicBezTo>
                  <a:pt x="8971" y="14823"/>
                  <a:pt x="11837" y="11556"/>
                  <a:pt x="15307" y="7569"/>
                </a:cubicBezTo>
                <a:cubicBezTo>
                  <a:pt x="16507" y="6190"/>
                  <a:pt x="17411" y="5150"/>
                  <a:pt x="18207" y="4233"/>
                </a:cubicBezTo>
                <a:cubicBezTo>
                  <a:pt x="18765" y="3589"/>
                  <a:pt x="19287" y="2989"/>
                  <a:pt x="19679" y="2532"/>
                </a:cubicBezTo>
                <a:cubicBezTo>
                  <a:pt x="20049" y="2103"/>
                  <a:pt x="20339" y="1762"/>
                  <a:pt x="20585" y="1472"/>
                </a:cubicBezTo>
                <a:cubicBezTo>
                  <a:pt x="20647" y="1398"/>
                  <a:pt x="20690" y="1341"/>
                  <a:pt x="20745" y="1276"/>
                </a:cubicBezTo>
                <a:cubicBezTo>
                  <a:pt x="20901" y="1091"/>
                  <a:pt x="21036" y="932"/>
                  <a:pt x="21141" y="804"/>
                </a:cubicBezTo>
                <a:cubicBezTo>
                  <a:pt x="21219" y="707"/>
                  <a:pt x="21298" y="612"/>
                  <a:pt x="21353" y="542"/>
                </a:cubicBezTo>
                <a:cubicBezTo>
                  <a:pt x="21367" y="524"/>
                  <a:pt x="21386" y="502"/>
                  <a:pt x="21399" y="486"/>
                </a:cubicBezTo>
                <a:cubicBezTo>
                  <a:pt x="21412" y="469"/>
                  <a:pt x="21421" y="455"/>
                  <a:pt x="21433" y="439"/>
                </a:cubicBezTo>
                <a:cubicBezTo>
                  <a:pt x="21462" y="401"/>
                  <a:pt x="21487" y="370"/>
                  <a:pt x="21507" y="341"/>
                </a:cubicBezTo>
                <a:cubicBezTo>
                  <a:pt x="21517" y="327"/>
                  <a:pt x="21528" y="311"/>
                  <a:pt x="21536" y="299"/>
                </a:cubicBezTo>
                <a:cubicBezTo>
                  <a:pt x="21552" y="276"/>
                  <a:pt x="21561" y="255"/>
                  <a:pt x="21570" y="238"/>
                </a:cubicBezTo>
                <a:cubicBezTo>
                  <a:pt x="21576" y="229"/>
                  <a:pt x="21584" y="218"/>
                  <a:pt x="21588" y="210"/>
                </a:cubicBezTo>
                <a:cubicBezTo>
                  <a:pt x="21589" y="207"/>
                  <a:pt x="21587" y="208"/>
                  <a:pt x="21588" y="206"/>
                </a:cubicBezTo>
                <a:cubicBezTo>
                  <a:pt x="21593" y="192"/>
                  <a:pt x="21600" y="180"/>
                  <a:pt x="21599" y="173"/>
                </a:cubicBezTo>
                <a:cubicBezTo>
                  <a:pt x="21596" y="149"/>
                  <a:pt x="21585" y="126"/>
                  <a:pt x="21576" y="107"/>
                </a:cubicBezTo>
                <a:cubicBezTo>
                  <a:pt x="21575" y="105"/>
                  <a:pt x="21577" y="104"/>
                  <a:pt x="21576" y="103"/>
                </a:cubicBezTo>
                <a:cubicBezTo>
                  <a:pt x="21568" y="86"/>
                  <a:pt x="21560" y="74"/>
                  <a:pt x="21548" y="61"/>
                </a:cubicBezTo>
                <a:cubicBezTo>
                  <a:pt x="21545" y="58"/>
                  <a:pt x="21539" y="54"/>
                  <a:pt x="21536" y="51"/>
                </a:cubicBezTo>
                <a:cubicBezTo>
                  <a:pt x="21526" y="42"/>
                  <a:pt x="21519" y="35"/>
                  <a:pt x="21507" y="28"/>
                </a:cubicBezTo>
                <a:cubicBezTo>
                  <a:pt x="21504" y="26"/>
                  <a:pt x="21499" y="25"/>
                  <a:pt x="21496" y="23"/>
                </a:cubicBezTo>
                <a:cubicBezTo>
                  <a:pt x="21492" y="22"/>
                  <a:pt x="21488" y="20"/>
                  <a:pt x="21485" y="19"/>
                </a:cubicBezTo>
                <a:cubicBezTo>
                  <a:pt x="21469" y="12"/>
                  <a:pt x="21451" y="8"/>
                  <a:pt x="21433" y="5"/>
                </a:cubicBezTo>
                <a:cubicBezTo>
                  <a:pt x="21429" y="4"/>
                  <a:pt x="21426" y="0"/>
                  <a:pt x="21421" y="0"/>
                </a:cubicBezTo>
                <a:lnTo>
                  <a:pt x="21364" y="0"/>
                </a:lnTo>
                <a:close/>
                <a:moveTo>
                  <a:pt x="9846" y="12512"/>
                </a:moveTo>
                <a:cubicBezTo>
                  <a:pt x="9179" y="13277"/>
                  <a:pt x="8692" y="13830"/>
                  <a:pt x="8676" y="13839"/>
                </a:cubicBezTo>
                <a:cubicBezTo>
                  <a:pt x="8678" y="13840"/>
                  <a:pt x="8693" y="13849"/>
                  <a:pt x="8694" y="13849"/>
                </a:cubicBezTo>
                <a:cubicBezTo>
                  <a:pt x="8696" y="13847"/>
                  <a:pt x="9637" y="12754"/>
                  <a:pt x="9846" y="12512"/>
                </a:cubicBezTo>
                <a:close/>
                <a:moveTo>
                  <a:pt x="4969" y="12531"/>
                </a:moveTo>
                <a:cubicBezTo>
                  <a:pt x="4885" y="12530"/>
                  <a:pt x="4801" y="12534"/>
                  <a:pt x="4711" y="12536"/>
                </a:cubicBezTo>
                <a:cubicBezTo>
                  <a:pt x="4686" y="12536"/>
                  <a:pt x="4661" y="12535"/>
                  <a:pt x="4636" y="12536"/>
                </a:cubicBezTo>
                <a:cubicBezTo>
                  <a:pt x="4634" y="12536"/>
                  <a:pt x="4628" y="12536"/>
                  <a:pt x="4625" y="12536"/>
                </a:cubicBezTo>
                <a:cubicBezTo>
                  <a:pt x="4589" y="12537"/>
                  <a:pt x="4557" y="12539"/>
                  <a:pt x="4522" y="12540"/>
                </a:cubicBezTo>
                <a:cubicBezTo>
                  <a:pt x="4467" y="12544"/>
                  <a:pt x="4417" y="12546"/>
                  <a:pt x="4361" y="12550"/>
                </a:cubicBezTo>
                <a:cubicBezTo>
                  <a:pt x="4301" y="12554"/>
                  <a:pt x="4244" y="12558"/>
                  <a:pt x="4189" y="12564"/>
                </a:cubicBezTo>
                <a:cubicBezTo>
                  <a:pt x="4188" y="12564"/>
                  <a:pt x="4185" y="12564"/>
                  <a:pt x="4184" y="12564"/>
                </a:cubicBezTo>
                <a:cubicBezTo>
                  <a:pt x="4155" y="12567"/>
                  <a:pt x="4124" y="12570"/>
                  <a:pt x="4098" y="12573"/>
                </a:cubicBezTo>
                <a:cubicBezTo>
                  <a:pt x="4085" y="12575"/>
                  <a:pt x="4075" y="12576"/>
                  <a:pt x="4063" y="12578"/>
                </a:cubicBezTo>
                <a:cubicBezTo>
                  <a:pt x="4011" y="12585"/>
                  <a:pt x="3960" y="12593"/>
                  <a:pt x="3920" y="12601"/>
                </a:cubicBezTo>
                <a:cubicBezTo>
                  <a:pt x="3917" y="12602"/>
                  <a:pt x="3916" y="12604"/>
                  <a:pt x="3914" y="12606"/>
                </a:cubicBezTo>
                <a:cubicBezTo>
                  <a:pt x="3912" y="12608"/>
                  <a:pt x="3914" y="12612"/>
                  <a:pt x="3914" y="12615"/>
                </a:cubicBezTo>
                <a:cubicBezTo>
                  <a:pt x="3915" y="12620"/>
                  <a:pt x="3920" y="12627"/>
                  <a:pt x="3926" y="12634"/>
                </a:cubicBezTo>
                <a:cubicBezTo>
                  <a:pt x="3934" y="12644"/>
                  <a:pt x="3945" y="12654"/>
                  <a:pt x="3966" y="12671"/>
                </a:cubicBezTo>
                <a:cubicBezTo>
                  <a:pt x="3985" y="12687"/>
                  <a:pt x="4010" y="12706"/>
                  <a:pt x="4040" y="12727"/>
                </a:cubicBezTo>
                <a:cubicBezTo>
                  <a:pt x="4086" y="12759"/>
                  <a:pt x="4155" y="12806"/>
                  <a:pt x="4229" y="12853"/>
                </a:cubicBezTo>
                <a:cubicBezTo>
                  <a:pt x="4289" y="12892"/>
                  <a:pt x="4366" y="12939"/>
                  <a:pt x="4447" y="12989"/>
                </a:cubicBezTo>
                <a:cubicBezTo>
                  <a:pt x="4501" y="13022"/>
                  <a:pt x="4549" y="13053"/>
                  <a:pt x="4613" y="13092"/>
                </a:cubicBezTo>
                <a:cubicBezTo>
                  <a:pt x="4732" y="13164"/>
                  <a:pt x="4881" y="13251"/>
                  <a:pt x="5038" y="13344"/>
                </a:cubicBezTo>
                <a:cubicBezTo>
                  <a:pt x="5092" y="13377"/>
                  <a:pt x="5133" y="13402"/>
                  <a:pt x="5192" y="13438"/>
                </a:cubicBezTo>
                <a:cubicBezTo>
                  <a:pt x="5350" y="13531"/>
                  <a:pt x="5548" y="13650"/>
                  <a:pt x="5742" y="13765"/>
                </a:cubicBezTo>
                <a:cubicBezTo>
                  <a:pt x="5836" y="13820"/>
                  <a:pt x="5909" y="13863"/>
                  <a:pt x="6012" y="13923"/>
                </a:cubicBezTo>
                <a:cubicBezTo>
                  <a:pt x="6598" y="14267"/>
                  <a:pt x="7330" y="14695"/>
                  <a:pt x="8247" y="15227"/>
                </a:cubicBezTo>
                <a:cubicBezTo>
                  <a:pt x="8949" y="15634"/>
                  <a:pt x="9583" y="16004"/>
                  <a:pt x="10138" y="16330"/>
                </a:cubicBezTo>
                <a:cubicBezTo>
                  <a:pt x="10602" y="16602"/>
                  <a:pt x="10979" y="16821"/>
                  <a:pt x="11330" y="17030"/>
                </a:cubicBezTo>
                <a:cubicBezTo>
                  <a:pt x="11736" y="17267"/>
                  <a:pt x="12185" y="17529"/>
                  <a:pt x="12333" y="17615"/>
                </a:cubicBezTo>
                <a:cubicBezTo>
                  <a:pt x="12392" y="17649"/>
                  <a:pt x="12445" y="17679"/>
                  <a:pt x="12499" y="17713"/>
                </a:cubicBezTo>
                <a:cubicBezTo>
                  <a:pt x="12511" y="17720"/>
                  <a:pt x="12517" y="17725"/>
                  <a:pt x="12527" y="17731"/>
                </a:cubicBezTo>
                <a:cubicBezTo>
                  <a:pt x="12533" y="17735"/>
                  <a:pt x="12539" y="17738"/>
                  <a:pt x="12545" y="17741"/>
                </a:cubicBezTo>
                <a:cubicBezTo>
                  <a:pt x="12606" y="17776"/>
                  <a:pt x="12656" y="17807"/>
                  <a:pt x="12688" y="17834"/>
                </a:cubicBezTo>
                <a:cubicBezTo>
                  <a:pt x="12689" y="17835"/>
                  <a:pt x="12688" y="17839"/>
                  <a:pt x="12688" y="17839"/>
                </a:cubicBezTo>
                <a:cubicBezTo>
                  <a:pt x="12721" y="17862"/>
                  <a:pt x="12746" y="17879"/>
                  <a:pt x="12757" y="17890"/>
                </a:cubicBezTo>
                <a:cubicBezTo>
                  <a:pt x="12774" y="17907"/>
                  <a:pt x="12788" y="17927"/>
                  <a:pt x="12803" y="17946"/>
                </a:cubicBezTo>
                <a:cubicBezTo>
                  <a:pt x="12812" y="17954"/>
                  <a:pt x="12822" y="17961"/>
                  <a:pt x="12825" y="17965"/>
                </a:cubicBezTo>
                <a:cubicBezTo>
                  <a:pt x="12857" y="18006"/>
                  <a:pt x="12885" y="18058"/>
                  <a:pt x="12906" y="18105"/>
                </a:cubicBezTo>
                <a:cubicBezTo>
                  <a:pt x="12916" y="18129"/>
                  <a:pt x="12929" y="18150"/>
                  <a:pt x="12934" y="18171"/>
                </a:cubicBezTo>
                <a:cubicBezTo>
                  <a:pt x="12940" y="18192"/>
                  <a:pt x="12940" y="18211"/>
                  <a:pt x="12940" y="18227"/>
                </a:cubicBezTo>
                <a:cubicBezTo>
                  <a:pt x="12940" y="18230"/>
                  <a:pt x="12940" y="18233"/>
                  <a:pt x="12940" y="18236"/>
                </a:cubicBezTo>
                <a:cubicBezTo>
                  <a:pt x="12940" y="18237"/>
                  <a:pt x="12940" y="18240"/>
                  <a:pt x="12940" y="18241"/>
                </a:cubicBezTo>
                <a:cubicBezTo>
                  <a:pt x="12941" y="18247"/>
                  <a:pt x="12945" y="18253"/>
                  <a:pt x="12946" y="18259"/>
                </a:cubicBezTo>
                <a:cubicBezTo>
                  <a:pt x="12946" y="18261"/>
                  <a:pt x="12946" y="18262"/>
                  <a:pt x="12946" y="18264"/>
                </a:cubicBezTo>
                <a:cubicBezTo>
                  <a:pt x="12947" y="18274"/>
                  <a:pt x="12944" y="18282"/>
                  <a:pt x="12946" y="18292"/>
                </a:cubicBezTo>
                <a:cubicBezTo>
                  <a:pt x="12953" y="18320"/>
                  <a:pt x="12968" y="18339"/>
                  <a:pt x="12980" y="18339"/>
                </a:cubicBezTo>
                <a:cubicBezTo>
                  <a:pt x="13000" y="18339"/>
                  <a:pt x="13244" y="18255"/>
                  <a:pt x="13525" y="18147"/>
                </a:cubicBezTo>
                <a:cubicBezTo>
                  <a:pt x="13595" y="18120"/>
                  <a:pt x="13658" y="18092"/>
                  <a:pt x="13714" y="18068"/>
                </a:cubicBezTo>
                <a:cubicBezTo>
                  <a:pt x="13826" y="18019"/>
                  <a:pt x="13911" y="17976"/>
                  <a:pt x="13972" y="17932"/>
                </a:cubicBezTo>
                <a:cubicBezTo>
                  <a:pt x="13987" y="17921"/>
                  <a:pt x="14000" y="17911"/>
                  <a:pt x="14012" y="17900"/>
                </a:cubicBezTo>
                <a:cubicBezTo>
                  <a:pt x="14024" y="17889"/>
                  <a:pt x="14037" y="17878"/>
                  <a:pt x="14046" y="17867"/>
                </a:cubicBezTo>
                <a:cubicBezTo>
                  <a:pt x="14056" y="17856"/>
                  <a:pt x="14062" y="17846"/>
                  <a:pt x="14069" y="17834"/>
                </a:cubicBezTo>
                <a:cubicBezTo>
                  <a:pt x="14083" y="17811"/>
                  <a:pt x="14094" y="17785"/>
                  <a:pt x="14098" y="17759"/>
                </a:cubicBezTo>
                <a:cubicBezTo>
                  <a:pt x="14098" y="17758"/>
                  <a:pt x="14098" y="17756"/>
                  <a:pt x="14098" y="17755"/>
                </a:cubicBezTo>
                <a:cubicBezTo>
                  <a:pt x="14099" y="17731"/>
                  <a:pt x="14096" y="17710"/>
                  <a:pt x="14092" y="17685"/>
                </a:cubicBezTo>
                <a:cubicBezTo>
                  <a:pt x="14092" y="17684"/>
                  <a:pt x="14092" y="17681"/>
                  <a:pt x="14092" y="17680"/>
                </a:cubicBezTo>
                <a:cubicBezTo>
                  <a:pt x="14089" y="17665"/>
                  <a:pt x="14086" y="17653"/>
                  <a:pt x="14081" y="17638"/>
                </a:cubicBezTo>
                <a:cubicBezTo>
                  <a:pt x="14070" y="17607"/>
                  <a:pt x="14053" y="17575"/>
                  <a:pt x="14035" y="17540"/>
                </a:cubicBezTo>
                <a:cubicBezTo>
                  <a:pt x="14024" y="17518"/>
                  <a:pt x="14014" y="17499"/>
                  <a:pt x="14000" y="17479"/>
                </a:cubicBezTo>
                <a:cubicBezTo>
                  <a:pt x="13987" y="17459"/>
                  <a:pt x="13974" y="17437"/>
                  <a:pt x="13949" y="17414"/>
                </a:cubicBezTo>
                <a:cubicBezTo>
                  <a:pt x="13923" y="17390"/>
                  <a:pt x="13888" y="17363"/>
                  <a:pt x="13840" y="17330"/>
                </a:cubicBezTo>
                <a:cubicBezTo>
                  <a:pt x="13792" y="17296"/>
                  <a:pt x="13731" y="17254"/>
                  <a:pt x="13651" y="17203"/>
                </a:cubicBezTo>
                <a:cubicBezTo>
                  <a:pt x="13570" y="17153"/>
                  <a:pt x="13470" y="17094"/>
                  <a:pt x="13347" y="17021"/>
                </a:cubicBezTo>
                <a:cubicBezTo>
                  <a:pt x="13188" y="16927"/>
                  <a:pt x="12966" y="16801"/>
                  <a:pt x="12717" y="16657"/>
                </a:cubicBezTo>
                <a:cubicBezTo>
                  <a:pt x="12635" y="16609"/>
                  <a:pt x="12496" y="16531"/>
                  <a:pt x="12407" y="16479"/>
                </a:cubicBezTo>
                <a:cubicBezTo>
                  <a:pt x="11537" y="15978"/>
                  <a:pt x="9669" y="14904"/>
                  <a:pt x="9599" y="14867"/>
                </a:cubicBezTo>
                <a:lnTo>
                  <a:pt x="9565" y="14849"/>
                </a:lnTo>
                <a:lnTo>
                  <a:pt x="9421" y="14979"/>
                </a:lnTo>
                <a:cubicBezTo>
                  <a:pt x="9420" y="14981"/>
                  <a:pt x="9417" y="14982"/>
                  <a:pt x="9416" y="14984"/>
                </a:cubicBezTo>
                <a:cubicBezTo>
                  <a:pt x="9415" y="14985"/>
                  <a:pt x="9411" y="14988"/>
                  <a:pt x="9410" y="14989"/>
                </a:cubicBezTo>
                <a:cubicBezTo>
                  <a:pt x="9385" y="15017"/>
                  <a:pt x="9364" y="15041"/>
                  <a:pt x="9341" y="15063"/>
                </a:cubicBezTo>
                <a:cubicBezTo>
                  <a:pt x="9335" y="15070"/>
                  <a:pt x="9330" y="15076"/>
                  <a:pt x="9324" y="15082"/>
                </a:cubicBezTo>
                <a:cubicBezTo>
                  <a:pt x="9319" y="15087"/>
                  <a:pt x="9312" y="15091"/>
                  <a:pt x="9307" y="15096"/>
                </a:cubicBezTo>
                <a:cubicBezTo>
                  <a:pt x="9244" y="15155"/>
                  <a:pt x="9197" y="15182"/>
                  <a:pt x="9123" y="15204"/>
                </a:cubicBezTo>
                <a:cubicBezTo>
                  <a:pt x="9123" y="15204"/>
                  <a:pt x="9119" y="15203"/>
                  <a:pt x="9118" y="15204"/>
                </a:cubicBezTo>
                <a:cubicBezTo>
                  <a:pt x="9115" y="15205"/>
                  <a:pt x="9109" y="15207"/>
                  <a:pt x="9106" y="15208"/>
                </a:cubicBezTo>
                <a:cubicBezTo>
                  <a:pt x="9101" y="15210"/>
                  <a:pt x="9100" y="15216"/>
                  <a:pt x="9095" y="15218"/>
                </a:cubicBezTo>
                <a:cubicBezTo>
                  <a:pt x="9073" y="15226"/>
                  <a:pt x="9048" y="15232"/>
                  <a:pt x="9026" y="15236"/>
                </a:cubicBezTo>
                <a:cubicBezTo>
                  <a:pt x="9021" y="15237"/>
                  <a:pt x="9020" y="15235"/>
                  <a:pt x="9015" y="15236"/>
                </a:cubicBezTo>
                <a:cubicBezTo>
                  <a:pt x="8992" y="15240"/>
                  <a:pt x="8964" y="15246"/>
                  <a:pt x="8940" y="15246"/>
                </a:cubicBezTo>
                <a:cubicBezTo>
                  <a:pt x="8913" y="15246"/>
                  <a:pt x="8884" y="15241"/>
                  <a:pt x="8854" y="15236"/>
                </a:cubicBezTo>
                <a:cubicBezTo>
                  <a:pt x="8793" y="15227"/>
                  <a:pt x="8726" y="15208"/>
                  <a:pt x="8648" y="15180"/>
                </a:cubicBezTo>
                <a:cubicBezTo>
                  <a:pt x="8632" y="15175"/>
                  <a:pt x="8617" y="15168"/>
                  <a:pt x="8602" y="15162"/>
                </a:cubicBezTo>
                <a:cubicBezTo>
                  <a:pt x="8593" y="15158"/>
                  <a:pt x="8587" y="15155"/>
                  <a:pt x="8579" y="15152"/>
                </a:cubicBezTo>
                <a:cubicBezTo>
                  <a:pt x="8559" y="15144"/>
                  <a:pt x="8536" y="15133"/>
                  <a:pt x="8516" y="15124"/>
                </a:cubicBezTo>
                <a:cubicBezTo>
                  <a:pt x="8510" y="15122"/>
                  <a:pt x="8509" y="15122"/>
                  <a:pt x="8505" y="15120"/>
                </a:cubicBezTo>
                <a:cubicBezTo>
                  <a:pt x="8503" y="15119"/>
                  <a:pt x="8501" y="15116"/>
                  <a:pt x="8499" y="15115"/>
                </a:cubicBezTo>
                <a:cubicBezTo>
                  <a:pt x="8485" y="15108"/>
                  <a:pt x="8472" y="15104"/>
                  <a:pt x="8459" y="15096"/>
                </a:cubicBezTo>
                <a:cubicBezTo>
                  <a:pt x="8457" y="15095"/>
                  <a:pt x="8455" y="15093"/>
                  <a:pt x="8453" y="15091"/>
                </a:cubicBezTo>
                <a:cubicBezTo>
                  <a:pt x="8443" y="15086"/>
                  <a:pt x="8434" y="15078"/>
                  <a:pt x="8424" y="15073"/>
                </a:cubicBezTo>
                <a:cubicBezTo>
                  <a:pt x="8411" y="15065"/>
                  <a:pt x="8397" y="15058"/>
                  <a:pt x="8384" y="15049"/>
                </a:cubicBezTo>
                <a:cubicBezTo>
                  <a:pt x="8370" y="15040"/>
                  <a:pt x="8358" y="15031"/>
                  <a:pt x="8344" y="15021"/>
                </a:cubicBezTo>
                <a:cubicBezTo>
                  <a:pt x="8342" y="15020"/>
                  <a:pt x="8341" y="15018"/>
                  <a:pt x="8338" y="15017"/>
                </a:cubicBezTo>
                <a:cubicBezTo>
                  <a:pt x="8333" y="15013"/>
                  <a:pt x="8326" y="15011"/>
                  <a:pt x="8321" y="15007"/>
                </a:cubicBezTo>
                <a:cubicBezTo>
                  <a:pt x="8299" y="14990"/>
                  <a:pt x="8279" y="14971"/>
                  <a:pt x="8258" y="14951"/>
                </a:cubicBezTo>
                <a:cubicBezTo>
                  <a:pt x="8236" y="14930"/>
                  <a:pt x="8217" y="14910"/>
                  <a:pt x="8201" y="14891"/>
                </a:cubicBezTo>
                <a:cubicBezTo>
                  <a:pt x="8200" y="14890"/>
                  <a:pt x="8196" y="14887"/>
                  <a:pt x="8195" y="14886"/>
                </a:cubicBezTo>
                <a:cubicBezTo>
                  <a:pt x="8180" y="14868"/>
                  <a:pt x="8166" y="14849"/>
                  <a:pt x="8155" y="14830"/>
                </a:cubicBezTo>
                <a:cubicBezTo>
                  <a:pt x="8152" y="14825"/>
                  <a:pt x="8151" y="14824"/>
                  <a:pt x="8149" y="14821"/>
                </a:cubicBezTo>
                <a:cubicBezTo>
                  <a:pt x="8147" y="14817"/>
                  <a:pt x="8145" y="14811"/>
                  <a:pt x="8144" y="14806"/>
                </a:cubicBezTo>
                <a:cubicBezTo>
                  <a:pt x="8141" y="14801"/>
                  <a:pt x="8140" y="14794"/>
                  <a:pt x="8138" y="14788"/>
                </a:cubicBezTo>
                <a:cubicBezTo>
                  <a:pt x="8089" y="14691"/>
                  <a:pt x="8080" y="14599"/>
                  <a:pt x="8132" y="14517"/>
                </a:cubicBezTo>
                <a:cubicBezTo>
                  <a:pt x="8136" y="14510"/>
                  <a:pt x="8144" y="14501"/>
                  <a:pt x="8149" y="14493"/>
                </a:cubicBezTo>
                <a:cubicBezTo>
                  <a:pt x="8151" y="14489"/>
                  <a:pt x="8153" y="14484"/>
                  <a:pt x="8155" y="14479"/>
                </a:cubicBezTo>
                <a:cubicBezTo>
                  <a:pt x="8173" y="14443"/>
                  <a:pt x="8197" y="14410"/>
                  <a:pt x="8230" y="14377"/>
                </a:cubicBezTo>
                <a:cubicBezTo>
                  <a:pt x="8302" y="14302"/>
                  <a:pt x="8361" y="14221"/>
                  <a:pt x="8361" y="14199"/>
                </a:cubicBezTo>
                <a:cubicBezTo>
                  <a:pt x="8361" y="14182"/>
                  <a:pt x="8195" y="14074"/>
                  <a:pt x="7943" y="13923"/>
                </a:cubicBezTo>
                <a:cubicBezTo>
                  <a:pt x="7823" y="13852"/>
                  <a:pt x="7686" y="13772"/>
                  <a:pt x="7536" y="13685"/>
                </a:cubicBezTo>
                <a:cubicBezTo>
                  <a:pt x="7503" y="13666"/>
                  <a:pt x="7464" y="13645"/>
                  <a:pt x="7427" y="13624"/>
                </a:cubicBezTo>
                <a:cubicBezTo>
                  <a:pt x="7129" y="13453"/>
                  <a:pt x="6799" y="13265"/>
                  <a:pt x="6493" y="13096"/>
                </a:cubicBezTo>
                <a:cubicBezTo>
                  <a:pt x="6326" y="13005"/>
                  <a:pt x="6165" y="12919"/>
                  <a:pt x="6023" y="12844"/>
                </a:cubicBezTo>
                <a:cubicBezTo>
                  <a:pt x="5898" y="12777"/>
                  <a:pt x="5799" y="12726"/>
                  <a:pt x="5708" y="12681"/>
                </a:cubicBezTo>
                <a:cubicBezTo>
                  <a:pt x="5645" y="12649"/>
                  <a:pt x="5582" y="12619"/>
                  <a:pt x="5542" y="12601"/>
                </a:cubicBezTo>
                <a:cubicBezTo>
                  <a:pt x="5509" y="12586"/>
                  <a:pt x="5483" y="12573"/>
                  <a:pt x="5467" y="12568"/>
                </a:cubicBezTo>
                <a:cubicBezTo>
                  <a:pt x="5441" y="12561"/>
                  <a:pt x="5406" y="12555"/>
                  <a:pt x="5364" y="12550"/>
                </a:cubicBezTo>
                <a:cubicBezTo>
                  <a:pt x="5363" y="12550"/>
                  <a:pt x="5359" y="12550"/>
                  <a:pt x="5358" y="12550"/>
                </a:cubicBezTo>
                <a:cubicBezTo>
                  <a:pt x="5345" y="12548"/>
                  <a:pt x="5333" y="12547"/>
                  <a:pt x="5318" y="12545"/>
                </a:cubicBezTo>
                <a:cubicBezTo>
                  <a:pt x="5312" y="12544"/>
                  <a:pt x="5302" y="12546"/>
                  <a:pt x="5295" y="12545"/>
                </a:cubicBezTo>
                <a:cubicBezTo>
                  <a:pt x="5267" y="12543"/>
                  <a:pt x="5236" y="12542"/>
                  <a:pt x="5204" y="12540"/>
                </a:cubicBezTo>
                <a:cubicBezTo>
                  <a:pt x="5202" y="12540"/>
                  <a:pt x="5200" y="12541"/>
                  <a:pt x="5198" y="12540"/>
                </a:cubicBezTo>
                <a:cubicBezTo>
                  <a:pt x="5186" y="12540"/>
                  <a:pt x="5176" y="12536"/>
                  <a:pt x="5164" y="12536"/>
                </a:cubicBezTo>
                <a:cubicBezTo>
                  <a:pt x="5162" y="12536"/>
                  <a:pt x="5159" y="12536"/>
                  <a:pt x="5158" y="12536"/>
                </a:cubicBezTo>
                <a:cubicBezTo>
                  <a:pt x="5099" y="12533"/>
                  <a:pt x="5036" y="12532"/>
                  <a:pt x="4969" y="12531"/>
                </a:cubicBezTo>
                <a:close/>
                <a:moveTo>
                  <a:pt x="3169" y="12863"/>
                </a:moveTo>
                <a:cubicBezTo>
                  <a:pt x="3117" y="12863"/>
                  <a:pt x="3062" y="12868"/>
                  <a:pt x="3020" y="12877"/>
                </a:cubicBezTo>
                <a:cubicBezTo>
                  <a:pt x="2994" y="12882"/>
                  <a:pt x="2976" y="12888"/>
                  <a:pt x="2957" y="12896"/>
                </a:cubicBezTo>
                <a:cubicBezTo>
                  <a:pt x="2945" y="12901"/>
                  <a:pt x="2932" y="12908"/>
                  <a:pt x="2923" y="12914"/>
                </a:cubicBezTo>
                <a:cubicBezTo>
                  <a:pt x="2914" y="12921"/>
                  <a:pt x="2906" y="12930"/>
                  <a:pt x="2900" y="12938"/>
                </a:cubicBezTo>
                <a:cubicBezTo>
                  <a:pt x="2899" y="12939"/>
                  <a:pt x="2896" y="12940"/>
                  <a:pt x="2894" y="12942"/>
                </a:cubicBezTo>
                <a:cubicBezTo>
                  <a:pt x="2890" y="12949"/>
                  <a:pt x="2886" y="12958"/>
                  <a:pt x="2883" y="12966"/>
                </a:cubicBezTo>
                <a:cubicBezTo>
                  <a:pt x="2882" y="12968"/>
                  <a:pt x="2878" y="12967"/>
                  <a:pt x="2877" y="12970"/>
                </a:cubicBezTo>
                <a:cubicBezTo>
                  <a:pt x="2875" y="12976"/>
                  <a:pt x="2878" y="12983"/>
                  <a:pt x="2877" y="12989"/>
                </a:cubicBezTo>
                <a:cubicBezTo>
                  <a:pt x="2873" y="13007"/>
                  <a:pt x="2871" y="13025"/>
                  <a:pt x="2871" y="13050"/>
                </a:cubicBezTo>
                <a:cubicBezTo>
                  <a:pt x="2871" y="13069"/>
                  <a:pt x="2872" y="13093"/>
                  <a:pt x="2877" y="13115"/>
                </a:cubicBezTo>
                <a:cubicBezTo>
                  <a:pt x="2882" y="13137"/>
                  <a:pt x="2890" y="13158"/>
                  <a:pt x="2900" y="13181"/>
                </a:cubicBezTo>
                <a:cubicBezTo>
                  <a:pt x="2910" y="13203"/>
                  <a:pt x="2922" y="13227"/>
                  <a:pt x="2934" y="13246"/>
                </a:cubicBezTo>
                <a:cubicBezTo>
                  <a:pt x="2947" y="13265"/>
                  <a:pt x="2960" y="13283"/>
                  <a:pt x="2974" y="13297"/>
                </a:cubicBezTo>
                <a:cubicBezTo>
                  <a:pt x="2989" y="13311"/>
                  <a:pt x="3134" y="13396"/>
                  <a:pt x="3376" y="13540"/>
                </a:cubicBezTo>
                <a:cubicBezTo>
                  <a:pt x="3617" y="13684"/>
                  <a:pt x="3955" y="13885"/>
                  <a:pt x="4373" y="14129"/>
                </a:cubicBezTo>
                <a:cubicBezTo>
                  <a:pt x="5209" y="14618"/>
                  <a:pt x="6348" y="15280"/>
                  <a:pt x="7588" y="15993"/>
                </a:cubicBezTo>
                <a:cubicBezTo>
                  <a:pt x="10066" y="17421"/>
                  <a:pt x="12145" y="18587"/>
                  <a:pt x="12201" y="18586"/>
                </a:cubicBezTo>
                <a:cubicBezTo>
                  <a:pt x="12274" y="18586"/>
                  <a:pt x="12328" y="18578"/>
                  <a:pt x="12367" y="18554"/>
                </a:cubicBezTo>
                <a:cubicBezTo>
                  <a:pt x="12380" y="18546"/>
                  <a:pt x="12392" y="18537"/>
                  <a:pt x="12401" y="18526"/>
                </a:cubicBezTo>
                <a:cubicBezTo>
                  <a:pt x="12411" y="18515"/>
                  <a:pt x="12418" y="18502"/>
                  <a:pt x="12424" y="18488"/>
                </a:cubicBezTo>
                <a:cubicBezTo>
                  <a:pt x="12431" y="18474"/>
                  <a:pt x="12438" y="18454"/>
                  <a:pt x="12442" y="18437"/>
                </a:cubicBezTo>
                <a:cubicBezTo>
                  <a:pt x="12445" y="18419"/>
                  <a:pt x="12447" y="18402"/>
                  <a:pt x="12447" y="18381"/>
                </a:cubicBezTo>
                <a:cubicBezTo>
                  <a:pt x="12448" y="18360"/>
                  <a:pt x="12444" y="18335"/>
                  <a:pt x="12442" y="18311"/>
                </a:cubicBezTo>
                <a:lnTo>
                  <a:pt x="12424" y="18147"/>
                </a:lnTo>
                <a:cubicBezTo>
                  <a:pt x="12388" y="18115"/>
                  <a:pt x="12220" y="18008"/>
                  <a:pt x="12035" y="17900"/>
                </a:cubicBezTo>
                <a:cubicBezTo>
                  <a:pt x="11438" y="17552"/>
                  <a:pt x="9641" y="16510"/>
                  <a:pt x="8069" y="15596"/>
                </a:cubicBezTo>
                <a:cubicBezTo>
                  <a:pt x="7302" y="15151"/>
                  <a:pt x="7187" y="15080"/>
                  <a:pt x="6138" y="14470"/>
                </a:cubicBezTo>
                <a:cubicBezTo>
                  <a:pt x="6134" y="14468"/>
                  <a:pt x="6125" y="14463"/>
                  <a:pt x="6121" y="14461"/>
                </a:cubicBezTo>
                <a:cubicBezTo>
                  <a:pt x="5605" y="14164"/>
                  <a:pt x="5129" y="13890"/>
                  <a:pt x="4728" y="13662"/>
                </a:cubicBezTo>
                <a:cubicBezTo>
                  <a:pt x="4309" y="13423"/>
                  <a:pt x="3964" y="13228"/>
                  <a:pt x="3719" y="13092"/>
                </a:cubicBezTo>
                <a:cubicBezTo>
                  <a:pt x="3597" y="13024"/>
                  <a:pt x="3502" y="12970"/>
                  <a:pt x="3433" y="12933"/>
                </a:cubicBezTo>
                <a:cubicBezTo>
                  <a:pt x="3364" y="12896"/>
                  <a:pt x="3322" y="12879"/>
                  <a:pt x="3313" y="12877"/>
                </a:cubicBezTo>
                <a:cubicBezTo>
                  <a:pt x="3275" y="12869"/>
                  <a:pt x="3222" y="12862"/>
                  <a:pt x="3169" y="12863"/>
                </a:cubicBezTo>
                <a:close/>
                <a:moveTo>
                  <a:pt x="2774" y="13718"/>
                </a:moveTo>
                <a:cubicBezTo>
                  <a:pt x="2756" y="13719"/>
                  <a:pt x="2732" y="13721"/>
                  <a:pt x="2711" y="13727"/>
                </a:cubicBezTo>
                <a:cubicBezTo>
                  <a:pt x="2684" y="13735"/>
                  <a:pt x="2654" y="13748"/>
                  <a:pt x="2619" y="13765"/>
                </a:cubicBezTo>
                <a:cubicBezTo>
                  <a:pt x="2572" y="13786"/>
                  <a:pt x="2520" y="13815"/>
                  <a:pt x="2447" y="13853"/>
                </a:cubicBezTo>
                <a:cubicBezTo>
                  <a:pt x="2381" y="13888"/>
                  <a:pt x="2301" y="13923"/>
                  <a:pt x="2218" y="13961"/>
                </a:cubicBezTo>
                <a:cubicBezTo>
                  <a:pt x="2189" y="13974"/>
                  <a:pt x="2157" y="13989"/>
                  <a:pt x="2126" y="14003"/>
                </a:cubicBezTo>
                <a:cubicBezTo>
                  <a:pt x="2067" y="14029"/>
                  <a:pt x="2008" y="14051"/>
                  <a:pt x="1943" y="14078"/>
                </a:cubicBezTo>
                <a:cubicBezTo>
                  <a:pt x="1910" y="14091"/>
                  <a:pt x="1879" y="14106"/>
                  <a:pt x="1846" y="14120"/>
                </a:cubicBezTo>
                <a:cubicBezTo>
                  <a:pt x="1775" y="14148"/>
                  <a:pt x="1701" y="14176"/>
                  <a:pt x="1628" y="14204"/>
                </a:cubicBezTo>
                <a:cubicBezTo>
                  <a:pt x="1597" y="14215"/>
                  <a:pt x="1572" y="14225"/>
                  <a:pt x="1542" y="14236"/>
                </a:cubicBezTo>
                <a:cubicBezTo>
                  <a:pt x="1438" y="14275"/>
                  <a:pt x="1330" y="14314"/>
                  <a:pt x="1227" y="14349"/>
                </a:cubicBezTo>
                <a:cubicBezTo>
                  <a:pt x="1137" y="14379"/>
                  <a:pt x="1049" y="14406"/>
                  <a:pt x="963" y="14433"/>
                </a:cubicBezTo>
                <a:cubicBezTo>
                  <a:pt x="878" y="14459"/>
                  <a:pt x="794" y="14486"/>
                  <a:pt x="717" y="14507"/>
                </a:cubicBezTo>
                <a:cubicBezTo>
                  <a:pt x="639" y="14529"/>
                  <a:pt x="565" y="14548"/>
                  <a:pt x="499" y="14564"/>
                </a:cubicBezTo>
                <a:cubicBezTo>
                  <a:pt x="224" y="14626"/>
                  <a:pt x="1" y="14688"/>
                  <a:pt x="0" y="14704"/>
                </a:cubicBezTo>
                <a:cubicBezTo>
                  <a:pt x="0" y="14720"/>
                  <a:pt x="25" y="14744"/>
                  <a:pt x="69" y="14764"/>
                </a:cubicBezTo>
                <a:cubicBezTo>
                  <a:pt x="89" y="14774"/>
                  <a:pt x="117" y="14783"/>
                  <a:pt x="144" y="14792"/>
                </a:cubicBezTo>
                <a:cubicBezTo>
                  <a:pt x="159" y="14798"/>
                  <a:pt x="173" y="14801"/>
                  <a:pt x="189" y="14806"/>
                </a:cubicBezTo>
                <a:cubicBezTo>
                  <a:pt x="197" y="14809"/>
                  <a:pt x="204" y="14813"/>
                  <a:pt x="212" y="14816"/>
                </a:cubicBezTo>
                <a:cubicBezTo>
                  <a:pt x="221" y="14819"/>
                  <a:pt x="226" y="14823"/>
                  <a:pt x="235" y="14825"/>
                </a:cubicBezTo>
                <a:cubicBezTo>
                  <a:pt x="267" y="14834"/>
                  <a:pt x="300" y="14841"/>
                  <a:pt x="333" y="14849"/>
                </a:cubicBezTo>
                <a:cubicBezTo>
                  <a:pt x="365" y="14856"/>
                  <a:pt x="400" y="14863"/>
                  <a:pt x="430" y="14867"/>
                </a:cubicBezTo>
                <a:cubicBezTo>
                  <a:pt x="460" y="14872"/>
                  <a:pt x="491" y="14876"/>
                  <a:pt x="516" y="14877"/>
                </a:cubicBezTo>
                <a:cubicBezTo>
                  <a:pt x="541" y="14878"/>
                  <a:pt x="557" y="14875"/>
                  <a:pt x="573" y="14872"/>
                </a:cubicBezTo>
                <a:cubicBezTo>
                  <a:pt x="593" y="14868"/>
                  <a:pt x="617" y="14864"/>
                  <a:pt x="636" y="14863"/>
                </a:cubicBezTo>
                <a:cubicBezTo>
                  <a:pt x="747" y="14824"/>
                  <a:pt x="903" y="14746"/>
                  <a:pt x="1427" y="14484"/>
                </a:cubicBezTo>
                <a:cubicBezTo>
                  <a:pt x="1495" y="14450"/>
                  <a:pt x="1542" y="14430"/>
                  <a:pt x="1593" y="14405"/>
                </a:cubicBezTo>
                <a:cubicBezTo>
                  <a:pt x="1649" y="14372"/>
                  <a:pt x="1707" y="14345"/>
                  <a:pt x="1765" y="14321"/>
                </a:cubicBezTo>
                <a:cubicBezTo>
                  <a:pt x="1775" y="14315"/>
                  <a:pt x="1792" y="14306"/>
                  <a:pt x="1800" y="14302"/>
                </a:cubicBezTo>
                <a:cubicBezTo>
                  <a:pt x="1836" y="14283"/>
                  <a:pt x="1867" y="14269"/>
                  <a:pt x="1891" y="14260"/>
                </a:cubicBezTo>
                <a:cubicBezTo>
                  <a:pt x="1901" y="14256"/>
                  <a:pt x="1912" y="14253"/>
                  <a:pt x="1920" y="14250"/>
                </a:cubicBezTo>
                <a:cubicBezTo>
                  <a:pt x="1925" y="14249"/>
                  <a:pt x="1928" y="14247"/>
                  <a:pt x="1932" y="14246"/>
                </a:cubicBezTo>
                <a:cubicBezTo>
                  <a:pt x="1942" y="14243"/>
                  <a:pt x="1952" y="14246"/>
                  <a:pt x="1960" y="14246"/>
                </a:cubicBezTo>
                <a:cubicBezTo>
                  <a:pt x="1962" y="14246"/>
                  <a:pt x="1964" y="14246"/>
                  <a:pt x="1966" y="14246"/>
                </a:cubicBezTo>
                <a:cubicBezTo>
                  <a:pt x="1976" y="14245"/>
                  <a:pt x="1987" y="14243"/>
                  <a:pt x="1995" y="14246"/>
                </a:cubicBezTo>
                <a:cubicBezTo>
                  <a:pt x="2047" y="14262"/>
                  <a:pt x="2033" y="14316"/>
                  <a:pt x="1960" y="14372"/>
                </a:cubicBezTo>
                <a:cubicBezTo>
                  <a:pt x="1959" y="14373"/>
                  <a:pt x="1955" y="14371"/>
                  <a:pt x="1954" y="14372"/>
                </a:cubicBezTo>
                <a:cubicBezTo>
                  <a:pt x="1913" y="14420"/>
                  <a:pt x="1826" y="14478"/>
                  <a:pt x="1702" y="14531"/>
                </a:cubicBezTo>
                <a:cubicBezTo>
                  <a:pt x="1614" y="14568"/>
                  <a:pt x="1560" y="14585"/>
                  <a:pt x="1525" y="14592"/>
                </a:cubicBezTo>
                <a:cubicBezTo>
                  <a:pt x="1467" y="14617"/>
                  <a:pt x="1415" y="14641"/>
                  <a:pt x="1336" y="14676"/>
                </a:cubicBezTo>
                <a:cubicBezTo>
                  <a:pt x="1100" y="14777"/>
                  <a:pt x="871" y="14878"/>
                  <a:pt x="831" y="14900"/>
                </a:cubicBezTo>
                <a:cubicBezTo>
                  <a:pt x="828" y="14901"/>
                  <a:pt x="828" y="14903"/>
                  <a:pt x="825" y="14905"/>
                </a:cubicBezTo>
                <a:cubicBezTo>
                  <a:pt x="846" y="14903"/>
                  <a:pt x="872" y="14901"/>
                  <a:pt x="900" y="14895"/>
                </a:cubicBezTo>
                <a:cubicBezTo>
                  <a:pt x="927" y="14890"/>
                  <a:pt x="959" y="14880"/>
                  <a:pt x="992" y="14872"/>
                </a:cubicBezTo>
                <a:cubicBezTo>
                  <a:pt x="1057" y="14856"/>
                  <a:pt x="1132" y="14837"/>
                  <a:pt x="1215" y="14811"/>
                </a:cubicBezTo>
                <a:cubicBezTo>
                  <a:pt x="1549" y="14708"/>
                  <a:pt x="2001" y="14535"/>
                  <a:pt x="2361" y="14367"/>
                </a:cubicBezTo>
                <a:cubicBezTo>
                  <a:pt x="2451" y="14325"/>
                  <a:pt x="2539" y="14281"/>
                  <a:pt x="2613" y="14241"/>
                </a:cubicBezTo>
                <a:lnTo>
                  <a:pt x="3095" y="13984"/>
                </a:lnTo>
                <a:cubicBezTo>
                  <a:pt x="3128" y="13965"/>
                  <a:pt x="3175" y="13935"/>
                  <a:pt x="3175" y="13933"/>
                </a:cubicBezTo>
                <a:lnTo>
                  <a:pt x="3112" y="13891"/>
                </a:lnTo>
                <a:cubicBezTo>
                  <a:pt x="3093" y="13880"/>
                  <a:pt x="3076" y="13868"/>
                  <a:pt x="3066" y="13863"/>
                </a:cubicBezTo>
                <a:cubicBezTo>
                  <a:pt x="3065" y="13862"/>
                  <a:pt x="3062" y="13864"/>
                  <a:pt x="3060" y="13863"/>
                </a:cubicBezTo>
                <a:cubicBezTo>
                  <a:pt x="3048" y="13857"/>
                  <a:pt x="2978" y="13817"/>
                  <a:pt x="2906" y="13774"/>
                </a:cubicBezTo>
                <a:cubicBezTo>
                  <a:pt x="2900" y="13770"/>
                  <a:pt x="2900" y="13768"/>
                  <a:pt x="2894" y="13765"/>
                </a:cubicBezTo>
                <a:cubicBezTo>
                  <a:pt x="2893" y="13764"/>
                  <a:pt x="2889" y="13765"/>
                  <a:pt x="2889" y="13765"/>
                </a:cubicBezTo>
                <a:cubicBezTo>
                  <a:pt x="2851" y="13743"/>
                  <a:pt x="2838" y="13731"/>
                  <a:pt x="2814" y="13718"/>
                </a:cubicBezTo>
                <a:cubicBezTo>
                  <a:pt x="2801" y="13715"/>
                  <a:pt x="2788" y="13717"/>
                  <a:pt x="2774" y="13718"/>
                </a:cubicBezTo>
                <a:close/>
                <a:moveTo>
                  <a:pt x="3307" y="14078"/>
                </a:moveTo>
                <a:cubicBezTo>
                  <a:pt x="3298" y="14078"/>
                  <a:pt x="3290" y="14079"/>
                  <a:pt x="3284" y="14082"/>
                </a:cubicBezTo>
                <a:cubicBezTo>
                  <a:pt x="3241" y="14103"/>
                  <a:pt x="2886" y="14321"/>
                  <a:pt x="2493" y="14564"/>
                </a:cubicBezTo>
                <a:cubicBezTo>
                  <a:pt x="2297" y="14685"/>
                  <a:pt x="2067" y="14816"/>
                  <a:pt x="1863" y="14933"/>
                </a:cubicBezTo>
                <a:cubicBezTo>
                  <a:pt x="1658" y="15049"/>
                  <a:pt x="1473" y="15153"/>
                  <a:pt x="1358" y="15208"/>
                </a:cubicBezTo>
                <a:lnTo>
                  <a:pt x="980" y="15391"/>
                </a:lnTo>
                <a:cubicBezTo>
                  <a:pt x="993" y="15395"/>
                  <a:pt x="1022" y="15399"/>
                  <a:pt x="1055" y="15400"/>
                </a:cubicBezTo>
                <a:lnTo>
                  <a:pt x="1284" y="15377"/>
                </a:lnTo>
                <a:cubicBezTo>
                  <a:pt x="1376" y="15368"/>
                  <a:pt x="1501" y="15343"/>
                  <a:pt x="1628" y="15311"/>
                </a:cubicBezTo>
                <a:cubicBezTo>
                  <a:pt x="1755" y="15279"/>
                  <a:pt x="1882" y="15239"/>
                  <a:pt x="1983" y="15199"/>
                </a:cubicBezTo>
                <a:cubicBezTo>
                  <a:pt x="2032" y="15179"/>
                  <a:pt x="2082" y="15162"/>
                  <a:pt x="2126" y="15148"/>
                </a:cubicBezTo>
                <a:cubicBezTo>
                  <a:pt x="2139" y="15143"/>
                  <a:pt x="2149" y="15142"/>
                  <a:pt x="2161" y="15138"/>
                </a:cubicBezTo>
                <a:cubicBezTo>
                  <a:pt x="2166" y="15137"/>
                  <a:pt x="2167" y="15135"/>
                  <a:pt x="2172" y="15134"/>
                </a:cubicBezTo>
                <a:cubicBezTo>
                  <a:pt x="2321" y="15056"/>
                  <a:pt x="2487" y="14958"/>
                  <a:pt x="2676" y="14835"/>
                </a:cubicBezTo>
                <a:cubicBezTo>
                  <a:pt x="2722" y="14805"/>
                  <a:pt x="2748" y="14788"/>
                  <a:pt x="2785" y="14764"/>
                </a:cubicBezTo>
                <a:cubicBezTo>
                  <a:pt x="2792" y="14760"/>
                  <a:pt x="2801" y="14755"/>
                  <a:pt x="2808" y="14750"/>
                </a:cubicBezTo>
                <a:cubicBezTo>
                  <a:pt x="2810" y="14749"/>
                  <a:pt x="2812" y="14751"/>
                  <a:pt x="2814" y="14750"/>
                </a:cubicBezTo>
                <a:cubicBezTo>
                  <a:pt x="2821" y="14746"/>
                  <a:pt x="2824" y="14741"/>
                  <a:pt x="2831" y="14736"/>
                </a:cubicBezTo>
                <a:cubicBezTo>
                  <a:pt x="2832" y="14736"/>
                  <a:pt x="2836" y="14732"/>
                  <a:pt x="2837" y="14732"/>
                </a:cubicBezTo>
                <a:cubicBezTo>
                  <a:pt x="2958" y="14656"/>
                  <a:pt x="3036" y="14614"/>
                  <a:pt x="3083" y="14601"/>
                </a:cubicBezTo>
                <a:cubicBezTo>
                  <a:pt x="3087" y="14600"/>
                  <a:pt x="3098" y="14597"/>
                  <a:pt x="3101" y="14596"/>
                </a:cubicBezTo>
                <a:cubicBezTo>
                  <a:pt x="3121" y="14592"/>
                  <a:pt x="3134" y="14591"/>
                  <a:pt x="3146" y="14596"/>
                </a:cubicBezTo>
                <a:cubicBezTo>
                  <a:pt x="3152" y="14599"/>
                  <a:pt x="3160" y="14601"/>
                  <a:pt x="3164" y="14606"/>
                </a:cubicBezTo>
                <a:cubicBezTo>
                  <a:pt x="3167" y="14610"/>
                  <a:pt x="3169" y="14618"/>
                  <a:pt x="3169" y="14624"/>
                </a:cubicBezTo>
                <a:cubicBezTo>
                  <a:pt x="3169" y="14629"/>
                  <a:pt x="3162" y="14636"/>
                  <a:pt x="3152" y="14648"/>
                </a:cubicBezTo>
                <a:cubicBezTo>
                  <a:pt x="3147" y="14654"/>
                  <a:pt x="3142" y="14659"/>
                  <a:pt x="3135" y="14666"/>
                </a:cubicBezTo>
                <a:cubicBezTo>
                  <a:pt x="3131" y="14670"/>
                  <a:pt x="3122" y="14676"/>
                  <a:pt x="3118" y="14680"/>
                </a:cubicBezTo>
                <a:cubicBezTo>
                  <a:pt x="3095" y="14703"/>
                  <a:pt x="3071" y="14727"/>
                  <a:pt x="3043" y="14750"/>
                </a:cubicBezTo>
                <a:cubicBezTo>
                  <a:pt x="3015" y="14774"/>
                  <a:pt x="2989" y="14794"/>
                  <a:pt x="2963" y="14811"/>
                </a:cubicBezTo>
                <a:cubicBezTo>
                  <a:pt x="2972" y="14835"/>
                  <a:pt x="2961" y="14858"/>
                  <a:pt x="2934" y="14872"/>
                </a:cubicBezTo>
                <a:cubicBezTo>
                  <a:pt x="2912" y="14883"/>
                  <a:pt x="2887" y="14882"/>
                  <a:pt x="2866" y="14872"/>
                </a:cubicBezTo>
                <a:cubicBezTo>
                  <a:pt x="2816" y="14903"/>
                  <a:pt x="2781" y="14926"/>
                  <a:pt x="2734" y="14956"/>
                </a:cubicBezTo>
                <a:cubicBezTo>
                  <a:pt x="2729" y="14959"/>
                  <a:pt x="2722" y="14962"/>
                  <a:pt x="2717" y="14965"/>
                </a:cubicBezTo>
                <a:cubicBezTo>
                  <a:pt x="2710" y="14969"/>
                  <a:pt x="2700" y="14980"/>
                  <a:pt x="2694" y="14984"/>
                </a:cubicBezTo>
                <a:cubicBezTo>
                  <a:pt x="2583" y="15056"/>
                  <a:pt x="2461" y="15130"/>
                  <a:pt x="2281" y="15241"/>
                </a:cubicBezTo>
                <a:cubicBezTo>
                  <a:pt x="2263" y="15252"/>
                  <a:pt x="2247" y="15263"/>
                  <a:pt x="2229" y="15274"/>
                </a:cubicBezTo>
                <a:cubicBezTo>
                  <a:pt x="2229" y="15274"/>
                  <a:pt x="2225" y="15278"/>
                  <a:pt x="2224" y="15278"/>
                </a:cubicBezTo>
                <a:cubicBezTo>
                  <a:pt x="2199" y="15294"/>
                  <a:pt x="2172" y="15309"/>
                  <a:pt x="2144" y="15325"/>
                </a:cubicBezTo>
                <a:cubicBezTo>
                  <a:pt x="2122" y="15338"/>
                  <a:pt x="2098" y="15350"/>
                  <a:pt x="2075" y="15362"/>
                </a:cubicBezTo>
                <a:cubicBezTo>
                  <a:pt x="2021" y="15393"/>
                  <a:pt x="1988" y="15409"/>
                  <a:pt x="1983" y="15409"/>
                </a:cubicBezTo>
                <a:cubicBezTo>
                  <a:pt x="1978" y="15409"/>
                  <a:pt x="1929" y="15433"/>
                  <a:pt x="1874" y="15461"/>
                </a:cubicBezTo>
                <a:cubicBezTo>
                  <a:pt x="1851" y="15472"/>
                  <a:pt x="1826" y="15483"/>
                  <a:pt x="1800" y="15493"/>
                </a:cubicBezTo>
                <a:cubicBezTo>
                  <a:pt x="1786" y="15499"/>
                  <a:pt x="1774" y="15507"/>
                  <a:pt x="1760" y="15512"/>
                </a:cubicBezTo>
                <a:cubicBezTo>
                  <a:pt x="1759" y="15512"/>
                  <a:pt x="1755" y="15512"/>
                  <a:pt x="1754" y="15512"/>
                </a:cubicBezTo>
                <a:cubicBezTo>
                  <a:pt x="1742" y="15517"/>
                  <a:pt x="1731" y="15522"/>
                  <a:pt x="1719" y="15526"/>
                </a:cubicBezTo>
                <a:cubicBezTo>
                  <a:pt x="1708" y="15530"/>
                  <a:pt x="1696" y="15532"/>
                  <a:pt x="1685" y="15535"/>
                </a:cubicBezTo>
                <a:cubicBezTo>
                  <a:pt x="1653" y="15546"/>
                  <a:pt x="1624" y="15555"/>
                  <a:pt x="1593" y="15563"/>
                </a:cubicBezTo>
                <a:cubicBezTo>
                  <a:pt x="1592" y="15564"/>
                  <a:pt x="1589" y="15568"/>
                  <a:pt x="1588" y="15568"/>
                </a:cubicBezTo>
                <a:cubicBezTo>
                  <a:pt x="1580" y="15570"/>
                  <a:pt x="1572" y="15571"/>
                  <a:pt x="1565" y="15573"/>
                </a:cubicBezTo>
                <a:cubicBezTo>
                  <a:pt x="1564" y="15573"/>
                  <a:pt x="1560" y="15572"/>
                  <a:pt x="1559" y="15573"/>
                </a:cubicBezTo>
                <a:cubicBezTo>
                  <a:pt x="1484" y="15593"/>
                  <a:pt x="1422" y="15617"/>
                  <a:pt x="1381" y="15638"/>
                </a:cubicBezTo>
                <a:cubicBezTo>
                  <a:pt x="1361" y="15649"/>
                  <a:pt x="1347" y="15656"/>
                  <a:pt x="1336" y="15666"/>
                </a:cubicBezTo>
                <a:cubicBezTo>
                  <a:pt x="1328" y="15673"/>
                  <a:pt x="1322" y="15678"/>
                  <a:pt x="1318" y="15685"/>
                </a:cubicBezTo>
                <a:cubicBezTo>
                  <a:pt x="1314" y="15692"/>
                  <a:pt x="1312" y="15702"/>
                  <a:pt x="1313" y="15708"/>
                </a:cubicBezTo>
                <a:cubicBezTo>
                  <a:pt x="1313" y="15710"/>
                  <a:pt x="1312" y="15711"/>
                  <a:pt x="1313" y="15713"/>
                </a:cubicBezTo>
                <a:cubicBezTo>
                  <a:pt x="1314" y="15719"/>
                  <a:pt x="1318" y="15726"/>
                  <a:pt x="1324" y="15732"/>
                </a:cubicBezTo>
                <a:cubicBezTo>
                  <a:pt x="1331" y="15737"/>
                  <a:pt x="1341" y="15741"/>
                  <a:pt x="1353" y="15746"/>
                </a:cubicBezTo>
                <a:cubicBezTo>
                  <a:pt x="1356" y="15747"/>
                  <a:pt x="1361" y="15749"/>
                  <a:pt x="1364" y="15750"/>
                </a:cubicBezTo>
                <a:cubicBezTo>
                  <a:pt x="1371" y="15753"/>
                  <a:pt x="1379" y="15753"/>
                  <a:pt x="1387" y="15755"/>
                </a:cubicBezTo>
                <a:cubicBezTo>
                  <a:pt x="1401" y="15759"/>
                  <a:pt x="1420" y="15762"/>
                  <a:pt x="1439" y="15764"/>
                </a:cubicBezTo>
                <a:cubicBezTo>
                  <a:pt x="1448" y="15766"/>
                  <a:pt x="1457" y="15768"/>
                  <a:pt x="1467" y="15769"/>
                </a:cubicBezTo>
                <a:cubicBezTo>
                  <a:pt x="1497" y="15772"/>
                  <a:pt x="1526" y="15774"/>
                  <a:pt x="1565" y="15774"/>
                </a:cubicBezTo>
                <a:cubicBezTo>
                  <a:pt x="1599" y="15774"/>
                  <a:pt x="1633" y="15772"/>
                  <a:pt x="1662" y="15774"/>
                </a:cubicBezTo>
                <a:cubicBezTo>
                  <a:pt x="1984" y="15692"/>
                  <a:pt x="2245" y="15596"/>
                  <a:pt x="2550" y="15428"/>
                </a:cubicBezTo>
                <a:cubicBezTo>
                  <a:pt x="2579" y="15409"/>
                  <a:pt x="2609" y="15391"/>
                  <a:pt x="2642" y="15372"/>
                </a:cubicBezTo>
                <a:cubicBezTo>
                  <a:pt x="2818" y="15269"/>
                  <a:pt x="3201" y="15017"/>
                  <a:pt x="3496" y="14811"/>
                </a:cubicBezTo>
                <a:cubicBezTo>
                  <a:pt x="3605" y="14735"/>
                  <a:pt x="3698" y="14678"/>
                  <a:pt x="3777" y="14629"/>
                </a:cubicBezTo>
                <a:cubicBezTo>
                  <a:pt x="3781" y="14626"/>
                  <a:pt x="3783" y="14618"/>
                  <a:pt x="3788" y="14615"/>
                </a:cubicBezTo>
                <a:cubicBezTo>
                  <a:pt x="3808" y="14601"/>
                  <a:pt x="3834" y="14585"/>
                  <a:pt x="3851" y="14573"/>
                </a:cubicBezTo>
                <a:cubicBezTo>
                  <a:pt x="3939" y="14512"/>
                  <a:pt x="4007" y="14463"/>
                  <a:pt x="4023" y="14447"/>
                </a:cubicBezTo>
                <a:cubicBezTo>
                  <a:pt x="4012" y="14432"/>
                  <a:pt x="4002" y="14421"/>
                  <a:pt x="3983" y="14405"/>
                </a:cubicBezTo>
                <a:cubicBezTo>
                  <a:pt x="3975" y="14398"/>
                  <a:pt x="3963" y="14388"/>
                  <a:pt x="3954" y="14381"/>
                </a:cubicBezTo>
                <a:cubicBezTo>
                  <a:pt x="3947" y="14376"/>
                  <a:pt x="3937" y="14372"/>
                  <a:pt x="3932" y="14367"/>
                </a:cubicBezTo>
                <a:cubicBezTo>
                  <a:pt x="3844" y="14314"/>
                  <a:pt x="3724" y="14245"/>
                  <a:pt x="3611" y="14180"/>
                </a:cubicBezTo>
                <a:cubicBezTo>
                  <a:pt x="3591" y="14171"/>
                  <a:pt x="3573" y="14161"/>
                  <a:pt x="3553" y="14152"/>
                </a:cubicBezTo>
                <a:cubicBezTo>
                  <a:pt x="3540" y="14146"/>
                  <a:pt x="3526" y="14144"/>
                  <a:pt x="3513" y="14138"/>
                </a:cubicBezTo>
                <a:cubicBezTo>
                  <a:pt x="3491" y="14129"/>
                  <a:pt x="3471" y="14118"/>
                  <a:pt x="3450" y="14110"/>
                </a:cubicBezTo>
                <a:cubicBezTo>
                  <a:pt x="3449" y="14110"/>
                  <a:pt x="3445" y="14111"/>
                  <a:pt x="3444" y="14110"/>
                </a:cubicBezTo>
                <a:cubicBezTo>
                  <a:pt x="3431" y="14106"/>
                  <a:pt x="3417" y="14100"/>
                  <a:pt x="3404" y="14096"/>
                </a:cubicBezTo>
                <a:cubicBezTo>
                  <a:pt x="3386" y="14091"/>
                  <a:pt x="3368" y="14090"/>
                  <a:pt x="3353" y="14087"/>
                </a:cubicBezTo>
                <a:cubicBezTo>
                  <a:pt x="3335" y="14083"/>
                  <a:pt x="3320" y="14077"/>
                  <a:pt x="3307" y="14078"/>
                </a:cubicBezTo>
                <a:close/>
                <a:moveTo>
                  <a:pt x="4144" y="14540"/>
                </a:moveTo>
                <a:cubicBezTo>
                  <a:pt x="4110" y="14564"/>
                  <a:pt x="4061" y="14602"/>
                  <a:pt x="3989" y="14657"/>
                </a:cubicBezTo>
                <a:lnTo>
                  <a:pt x="3983" y="14662"/>
                </a:lnTo>
                <a:lnTo>
                  <a:pt x="3966" y="14671"/>
                </a:lnTo>
                <a:lnTo>
                  <a:pt x="3914" y="14713"/>
                </a:lnTo>
                <a:cubicBezTo>
                  <a:pt x="3768" y="14824"/>
                  <a:pt x="3543" y="15002"/>
                  <a:pt x="3410" y="15106"/>
                </a:cubicBezTo>
                <a:cubicBezTo>
                  <a:pt x="3348" y="15154"/>
                  <a:pt x="3283" y="15197"/>
                  <a:pt x="3221" y="15241"/>
                </a:cubicBezTo>
                <a:cubicBezTo>
                  <a:pt x="3220" y="15242"/>
                  <a:pt x="3216" y="15245"/>
                  <a:pt x="3215" y="15246"/>
                </a:cubicBezTo>
                <a:cubicBezTo>
                  <a:pt x="3198" y="15258"/>
                  <a:pt x="3190" y="15263"/>
                  <a:pt x="3175" y="15274"/>
                </a:cubicBezTo>
                <a:cubicBezTo>
                  <a:pt x="3136" y="15302"/>
                  <a:pt x="3098" y="15331"/>
                  <a:pt x="3083" y="15339"/>
                </a:cubicBezTo>
                <a:cubicBezTo>
                  <a:pt x="3078" y="15342"/>
                  <a:pt x="3062" y="15349"/>
                  <a:pt x="3055" y="15353"/>
                </a:cubicBezTo>
                <a:cubicBezTo>
                  <a:pt x="3050" y="15356"/>
                  <a:pt x="3040" y="15361"/>
                  <a:pt x="3038" y="15362"/>
                </a:cubicBezTo>
                <a:cubicBezTo>
                  <a:pt x="2969" y="15400"/>
                  <a:pt x="2891" y="15440"/>
                  <a:pt x="2808" y="15479"/>
                </a:cubicBezTo>
                <a:cubicBezTo>
                  <a:pt x="2786" y="15491"/>
                  <a:pt x="2759" y="15507"/>
                  <a:pt x="2740" y="15517"/>
                </a:cubicBezTo>
                <a:cubicBezTo>
                  <a:pt x="2595" y="15585"/>
                  <a:pt x="2517" y="15619"/>
                  <a:pt x="2464" y="15633"/>
                </a:cubicBezTo>
                <a:cubicBezTo>
                  <a:pt x="2461" y="15635"/>
                  <a:pt x="2456" y="15637"/>
                  <a:pt x="2453" y="15638"/>
                </a:cubicBezTo>
                <a:cubicBezTo>
                  <a:pt x="2388" y="15666"/>
                  <a:pt x="2319" y="15693"/>
                  <a:pt x="2241" y="15722"/>
                </a:cubicBezTo>
                <a:cubicBezTo>
                  <a:pt x="2239" y="15723"/>
                  <a:pt x="2237" y="15726"/>
                  <a:pt x="2235" y="15727"/>
                </a:cubicBezTo>
                <a:cubicBezTo>
                  <a:pt x="2232" y="15728"/>
                  <a:pt x="2227" y="15730"/>
                  <a:pt x="2224" y="15732"/>
                </a:cubicBezTo>
                <a:cubicBezTo>
                  <a:pt x="2214" y="15735"/>
                  <a:pt x="2205" y="15737"/>
                  <a:pt x="2195" y="15741"/>
                </a:cubicBezTo>
                <a:cubicBezTo>
                  <a:pt x="2167" y="15752"/>
                  <a:pt x="2137" y="15763"/>
                  <a:pt x="2109" y="15774"/>
                </a:cubicBezTo>
                <a:cubicBezTo>
                  <a:pt x="2108" y="15774"/>
                  <a:pt x="2105" y="15773"/>
                  <a:pt x="2103" y="15774"/>
                </a:cubicBezTo>
                <a:cubicBezTo>
                  <a:pt x="1998" y="15813"/>
                  <a:pt x="1896" y="15849"/>
                  <a:pt x="1805" y="15876"/>
                </a:cubicBezTo>
                <a:cubicBezTo>
                  <a:pt x="1779" y="15885"/>
                  <a:pt x="1754" y="15899"/>
                  <a:pt x="1737" y="15914"/>
                </a:cubicBezTo>
                <a:cubicBezTo>
                  <a:pt x="1728" y="15921"/>
                  <a:pt x="1725" y="15929"/>
                  <a:pt x="1719" y="15937"/>
                </a:cubicBezTo>
                <a:cubicBezTo>
                  <a:pt x="1714" y="15945"/>
                  <a:pt x="1708" y="15953"/>
                  <a:pt x="1708" y="15961"/>
                </a:cubicBezTo>
                <a:cubicBezTo>
                  <a:pt x="1708" y="15967"/>
                  <a:pt x="1714" y="15970"/>
                  <a:pt x="1719" y="15975"/>
                </a:cubicBezTo>
                <a:cubicBezTo>
                  <a:pt x="1725" y="15979"/>
                  <a:pt x="1733" y="15985"/>
                  <a:pt x="1742" y="15989"/>
                </a:cubicBezTo>
                <a:cubicBezTo>
                  <a:pt x="1763" y="15995"/>
                  <a:pt x="1787" y="15996"/>
                  <a:pt x="1823" y="15998"/>
                </a:cubicBezTo>
                <a:cubicBezTo>
                  <a:pt x="1894" y="16001"/>
                  <a:pt x="1996" y="15993"/>
                  <a:pt x="2103" y="15979"/>
                </a:cubicBezTo>
                <a:cubicBezTo>
                  <a:pt x="2157" y="15972"/>
                  <a:pt x="2213" y="15966"/>
                  <a:pt x="2270" y="15956"/>
                </a:cubicBezTo>
                <a:cubicBezTo>
                  <a:pt x="2382" y="15935"/>
                  <a:pt x="2494" y="15907"/>
                  <a:pt x="2591" y="15876"/>
                </a:cubicBezTo>
                <a:cubicBezTo>
                  <a:pt x="2639" y="15861"/>
                  <a:pt x="2685" y="15847"/>
                  <a:pt x="2722" y="15830"/>
                </a:cubicBezTo>
                <a:cubicBezTo>
                  <a:pt x="2782" y="15803"/>
                  <a:pt x="2835" y="15780"/>
                  <a:pt x="2883" y="15764"/>
                </a:cubicBezTo>
                <a:cubicBezTo>
                  <a:pt x="2904" y="15754"/>
                  <a:pt x="2926" y="15747"/>
                  <a:pt x="2946" y="15736"/>
                </a:cubicBezTo>
                <a:cubicBezTo>
                  <a:pt x="3216" y="15595"/>
                  <a:pt x="3858" y="15181"/>
                  <a:pt x="4361" y="14830"/>
                </a:cubicBezTo>
                <a:lnTo>
                  <a:pt x="4476" y="14750"/>
                </a:lnTo>
                <a:cubicBezTo>
                  <a:pt x="4463" y="14712"/>
                  <a:pt x="4442" y="14679"/>
                  <a:pt x="4413" y="14648"/>
                </a:cubicBezTo>
                <a:cubicBezTo>
                  <a:pt x="4406" y="14640"/>
                  <a:pt x="4392" y="14631"/>
                  <a:pt x="4384" y="14624"/>
                </a:cubicBezTo>
                <a:cubicBezTo>
                  <a:pt x="4353" y="14607"/>
                  <a:pt x="4329" y="14595"/>
                  <a:pt x="4298" y="14578"/>
                </a:cubicBezTo>
                <a:cubicBezTo>
                  <a:pt x="4285" y="14570"/>
                  <a:pt x="4282" y="14570"/>
                  <a:pt x="4270" y="14564"/>
                </a:cubicBezTo>
                <a:cubicBezTo>
                  <a:pt x="4266" y="14562"/>
                  <a:pt x="4267" y="14560"/>
                  <a:pt x="4264" y="14559"/>
                </a:cubicBezTo>
                <a:cubicBezTo>
                  <a:pt x="4245" y="14554"/>
                  <a:pt x="4226" y="14550"/>
                  <a:pt x="4207" y="14550"/>
                </a:cubicBezTo>
                <a:cubicBezTo>
                  <a:pt x="4188" y="14550"/>
                  <a:pt x="4169" y="14547"/>
                  <a:pt x="4149" y="14540"/>
                </a:cubicBezTo>
                <a:cubicBezTo>
                  <a:pt x="4149" y="14540"/>
                  <a:pt x="4144" y="14540"/>
                  <a:pt x="4144" y="14540"/>
                </a:cubicBezTo>
                <a:close/>
                <a:moveTo>
                  <a:pt x="4487" y="14858"/>
                </a:moveTo>
                <a:cubicBezTo>
                  <a:pt x="4400" y="14901"/>
                  <a:pt x="4186" y="15042"/>
                  <a:pt x="3903" y="15241"/>
                </a:cubicBezTo>
                <a:cubicBezTo>
                  <a:pt x="3713" y="15375"/>
                  <a:pt x="3550" y="15486"/>
                  <a:pt x="3410" y="15582"/>
                </a:cubicBezTo>
                <a:cubicBezTo>
                  <a:pt x="3407" y="15584"/>
                  <a:pt x="3406" y="15586"/>
                  <a:pt x="3404" y="15587"/>
                </a:cubicBezTo>
                <a:cubicBezTo>
                  <a:pt x="3403" y="15588"/>
                  <a:pt x="3394" y="15590"/>
                  <a:pt x="3393" y="15591"/>
                </a:cubicBezTo>
                <a:cubicBezTo>
                  <a:pt x="3348" y="15624"/>
                  <a:pt x="3271" y="15678"/>
                  <a:pt x="3215" y="15713"/>
                </a:cubicBezTo>
                <a:cubicBezTo>
                  <a:pt x="3167" y="15743"/>
                  <a:pt x="3112" y="15778"/>
                  <a:pt x="3078" y="15802"/>
                </a:cubicBezTo>
                <a:cubicBezTo>
                  <a:pt x="3072" y="15805"/>
                  <a:pt x="3059" y="15813"/>
                  <a:pt x="3055" y="15816"/>
                </a:cubicBezTo>
                <a:cubicBezTo>
                  <a:pt x="3053" y="15817"/>
                  <a:pt x="3056" y="15819"/>
                  <a:pt x="3055" y="15820"/>
                </a:cubicBezTo>
                <a:cubicBezTo>
                  <a:pt x="3052" y="15824"/>
                  <a:pt x="3047" y="15826"/>
                  <a:pt x="3043" y="15830"/>
                </a:cubicBezTo>
                <a:cubicBezTo>
                  <a:pt x="3023" y="15850"/>
                  <a:pt x="2976" y="15881"/>
                  <a:pt x="2911" y="15918"/>
                </a:cubicBezTo>
                <a:cubicBezTo>
                  <a:pt x="2847" y="15956"/>
                  <a:pt x="2765" y="15999"/>
                  <a:pt x="2688" y="16035"/>
                </a:cubicBezTo>
                <a:cubicBezTo>
                  <a:pt x="2615" y="16070"/>
                  <a:pt x="2563" y="16098"/>
                  <a:pt x="2516" y="16124"/>
                </a:cubicBezTo>
                <a:cubicBezTo>
                  <a:pt x="2481" y="16143"/>
                  <a:pt x="2453" y="16159"/>
                  <a:pt x="2430" y="16175"/>
                </a:cubicBezTo>
                <a:cubicBezTo>
                  <a:pt x="2409" y="16190"/>
                  <a:pt x="2392" y="16203"/>
                  <a:pt x="2378" y="16218"/>
                </a:cubicBezTo>
                <a:cubicBezTo>
                  <a:pt x="2374" y="16222"/>
                  <a:pt x="2371" y="16227"/>
                  <a:pt x="2367" y="16232"/>
                </a:cubicBezTo>
                <a:cubicBezTo>
                  <a:pt x="2358" y="16243"/>
                  <a:pt x="2350" y="16257"/>
                  <a:pt x="2344" y="16269"/>
                </a:cubicBezTo>
                <a:cubicBezTo>
                  <a:pt x="2341" y="16274"/>
                  <a:pt x="2340" y="16277"/>
                  <a:pt x="2338" y="16283"/>
                </a:cubicBezTo>
                <a:cubicBezTo>
                  <a:pt x="2334" y="16295"/>
                  <a:pt x="2329" y="16311"/>
                  <a:pt x="2327" y="16325"/>
                </a:cubicBezTo>
                <a:cubicBezTo>
                  <a:pt x="2326" y="16331"/>
                  <a:pt x="2328" y="16337"/>
                  <a:pt x="2327" y="16344"/>
                </a:cubicBezTo>
                <a:cubicBezTo>
                  <a:pt x="2325" y="16364"/>
                  <a:pt x="2321" y="16384"/>
                  <a:pt x="2321" y="16409"/>
                </a:cubicBezTo>
                <a:cubicBezTo>
                  <a:pt x="2321" y="16440"/>
                  <a:pt x="2318" y="16466"/>
                  <a:pt x="2321" y="16484"/>
                </a:cubicBezTo>
                <a:cubicBezTo>
                  <a:pt x="2323" y="16493"/>
                  <a:pt x="2324" y="16497"/>
                  <a:pt x="2327" y="16503"/>
                </a:cubicBezTo>
                <a:cubicBezTo>
                  <a:pt x="2330" y="16508"/>
                  <a:pt x="2334" y="16514"/>
                  <a:pt x="2338" y="16517"/>
                </a:cubicBezTo>
                <a:cubicBezTo>
                  <a:pt x="2347" y="16522"/>
                  <a:pt x="2362" y="16525"/>
                  <a:pt x="2378" y="16521"/>
                </a:cubicBezTo>
                <a:cubicBezTo>
                  <a:pt x="2395" y="16517"/>
                  <a:pt x="2414" y="16505"/>
                  <a:pt x="2442" y="16493"/>
                </a:cubicBezTo>
                <a:cubicBezTo>
                  <a:pt x="2459" y="16486"/>
                  <a:pt x="2477" y="16479"/>
                  <a:pt x="2493" y="16474"/>
                </a:cubicBezTo>
                <a:cubicBezTo>
                  <a:pt x="2499" y="16473"/>
                  <a:pt x="2505" y="16476"/>
                  <a:pt x="2510" y="16474"/>
                </a:cubicBezTo>
                <a:cubicBezTo>
                  <a:pt x="2517" y="16473"/>
                  <a:pt x="2521" y="16471"/>
                  <a:pt x="2527" y="16470"/>
                </a:cubicBezTo>
                <a:cubicBezTo>
                  <a:pt x="2565" y="16449"/>
                  <a:pt x="2627" y="16419"/>
                  <a:pt x="2682" y="16390"/>
                </a:cubicBezTo>
                <a:cubicBezTo>
                  <a:pt x="2683" y="16390"/>
                  <a:pt x="2682" y="16386"/>
                  <a:pt x="2682" y="16386"/>
                </a:cubicBezTo>
                <a:cubicBezTo>
                  <a:pt x="2720" y="16364"/>
                  <a:pt x="2761" y="16347"/>
                  <a:pt x="2814" y="16320"/>
                </a:cubicBezTo>
                <a:cubicBezTo>
                  <a:pt x="2816" y="16319"/>
                  <a:pt x="2819" y="16316"/>
                  <a:pt x="2820" y="16316"/>
                </a:cubicBezTo>
                <a:cubicBezTo>
                  <a:pt x="2823" y="16314"/>
                  <a:pt x="2823" y="16312"/>
                  <a:pt x="2825" y="16311"/>
                </a:cubicBezTo>
                <a:cubicBezTo>
                  <a:pt x="3116" y="16169"/>
                  <a:pt x="3228" y="16093"/>
                  <a:pt x="3588" y="15774"/>
                </a:cubicBezTo>
                <a:cubicBezTo>
                  <a:pt x="4015" y="15394"/>
                  <a:pt x="4321" y="15100"/>
                  <a:pt x="4453" y="14951"/>
                </a:cubicBezTo>
                <a:cubicBezTo>
                  <a:pt x="4454" y="14950"/>
                  <a:pt x="4458" y="14952"/>
                  <a:pt x="4459" y="14951"/>
                </a:cubicBezTo>
                <a:cubicBezTo>
                  <a:pt x="4468" y="14941"/>
                  <a:pt x="4474" y="14929"/>
                  <a:pt x="4482" y="14919"/>
                </a:cubicBezTo>
                <a:cubicBezTo>
                  <a:pt x="4482" y="14917"/>
                  <a:pt x="4482" y="14916"/>
                  <a:pt x="4482" y="14914"/>
                </a:cubicBezTo>
                <a:cubicBezTo>
                  <a:pt x="4482" y="14897"/>
                  <a:pt x="4485" y="14878"/>
                  <a:pt x="4487" y="14858"/>
                </a:cubicBezTo>
                <a:close/>
                <a:moveTo>
                  <a:pt x="4774" y="14867"/>
                </a:moveTo>
                <a:lnTo>
                  <a:pt x="4688" y="14937"/>
                </a:lnTo>
                <a:cubicBezTo>
                  <a:pt x="4640" y="14981"/>
                  <a:pt x="4582" y="15034"/>
                  <a:pt x="4482" y="15134"/>
                </a:cubicBezTo>
                <a:cubicBezTo>
                  <a:pt x="4365" y="15249"/>
                  <a:pt x="4322" y="15283"/>
                  <a:pt x="4241" y="15362"/>
                </a:cubicBezTo>
                <a:cubicBezTo>
                  <a:pt x="4206" y="15432"/>
                  <a:pt x="4062" y="15568"/>
                  <a:pt x="3668" y="15909"/>
                </a:cubicBezTo>
                <a:cubicBezTo>
                  <a:pt x="3517" y="16039"/>
                  <a:pt x="3374" y="16147"/>
                  <a:pt x="3353" y="16147"/>
                </a:cubicBezTo>
                <a:cubicBezTo>
                  <a:pt x="3349" y="16147"/>
                  <a:pt x="3351" y="16148"/>
                  <a:pt x="3347" y="16147"/>
                </a:cubicBezTo>
                <a:cubicBezTo>
                  <a:pt x="3338" y="16154"/>
                  <a:pt x="3327" y="16155"/>
                  <a:pt x="3318" y="16161"/>
                </a:cubicBezTo>
                <a:cubicBezTo>
                  <a:pt x="3317" y="16162"/>
                  <a:pt x="3318" y="16166"/>
                  <a:pt x="3318" y="16166"/>
                </a:cubicBezTo>
                <a:cubicBezTo>
                  <a:pt x="3226" y="16230"/>
                  <a:pt x="3136" y="16288"/>
                  <a:pt x="3055" y="16339"/>
                </a:cubicBezTo>
                <a:cubicBezTo>
                  <a:pt x="3054" y="16340"/>
                  <a:pt x="3050" y="16343"/>
                  <a:pt x="3049" y="16344"/>
                </a:cubicBezTo>
                <a:cubicBezTo>
                  <a:pt x="3016" y="16364"/>
                  <a:pt x="2987" y="16382"/>
                  <a:pt x="2957" y="16400"/>
                </a:cubicBezTo>
                <a:cubicBezTo>
                  <a:pt x="2955" y="16401"/>
                  <a:pt x="2954" y="16403"/>
                  <a:pt x="2952" y="16404"/>
                </a:cubicBezTo>
                <a:cubicBezTo>
                  <a:pt x="2950" y="16405"/>
                  <a:pt x="2947" y="16404"/>
                  <a:pt x="2946" y="16404"/>
                </a:cubicBezTo>
                <a:cubicBezTo>
                  <a:pt x="2939" y="16408"/>
                  <a:pt x="2929" y="16415"/>
                  <a:pt x="2923" y="16418"/>
                </a:cubicBezTo>
                <a:cubicBezTo>
                  <a:pt x="2868" y="16450"/>
                  <a:pt x="2821" y="16478"/>
                  <a:pt x="2785" y="16493"/>
                </a:cubicBezTo>
                <a:cubicBezTo>
                  <a:pt x="2730" y="16517"/>
                  <a:pt x="2683" y="16538"/>
                  <a:pt x="2648" y="16559"/>
                </a:cubicBezTo>
                <a:cubicBezTo>
                  <a:pt x="2646" y="16566"/>
                  <a:pt x="2646" y="16574"/>
                  <a:pt x="2642" y="16582"/>
                </a:cubicBezTo>
                <a:cubicBezTo>
                  <a:pt x="2634" y="16598"/>
                  <a:pt x="2632" y="16610"/>
                  <a:pt x="2631" y="16619"/>
                </a:cubicBezTo>
                <a:cubicBezTo>
                  <a:pt x="2629" y="16629"/>
                  <a:pt x="2630" y="16635"/>
                  <a:pt x="2636" y="16638"/>
                </a:cubicBezTo>
                <a:cubicBezTo>
                  <a:pt x="2649" y="16644"/>
                  <a:pt x="2676" y="16639"/>
                  <a:pt x="2722" y="16624"/>
                </a:cubicBezTo>
                <a:cubicBezTo>
                  <a:pt x="2787" y="16602"/>
                  <a:pt x="2929" y="16567"/>
                  <a:pt x="3043" y="16545"/>
                </a:cubicBezTo>
                <a:cubicBezTo>
                  <a:pt x="3103" y="16533"/>
                  <a:pt x="3190" y="16495"/>
                  <a:pt x="3278" y="16446"/>
                </a:cubicBezTo>
                <a:cubicBezTo>
                  <a:pt x="3367" y="16398"/>
                  <a:pt x="3458" y="16336"/>
                  <a:pt x="3542" y="16269"/>
                </a:cubicBezTo>
                <a:cubicBezTo>
                  <a:pt x="3569" y="16247"/>
                  <a:pt x="3593" y="16230"/>
                  <a:pt x="3616" y="16213"/>
                </a:cubicBezTo>
                <a:cubicBezTo>
                  <a:pt x="3672" y="16165"/>
                  <a:pt x="3725" y="16113"/>
                  <a:pt x="3783" y="16059"/>
                </a:cubicBezTo>
                <a:cubicBezTo>
                  <a:pt x="3785" y="16056"/>
                  <a:pt x="3791" y="16057"/>
                  <a:pt x="3794" y="16054"/>
                </a:cubicBezTo>
                <a:cubicBezTo>
                  <a:pt x="3796" y="16052"/>
                  <a:pt x="3798" y="16051"/>
                  <a:pt x="3800" y="16049"/>
                </a:cubicBezTo>
                <a:cubicBezTo>
                  <a:pt x="3828" y="16020"/>
                  <a:pt x="3851" y="15993"/>
                  <a:pt x="3880" y="15965"/>
                </a:cubicBezTo>
                <a:cubicBezTo>
                  <a:pt x="3916" y="15931"/>
                  <a:pt x="3956" y="15895"/>
                  <a:pt x="3989" y="15867"/>
                </a:cubicBezTo>
                <a:cubicBezTo>
                  <a:pt x="4039" y="15822"/>
                  <a:pt x="4078" y="15786"/>
                  <a:pt x="4092" y="15778"/>
                </a:cubicBezTo>
                <a:cubicBezTo>
                  <a:pt x="4116" y="15765"/>
                  <a:pt x="4129" y="15761"/>
                  <a:pt x="4138" y="15764"/>
                </a:cubicBezTo>
                <a:cubicBezTo>
                  <a:pt x="4141" y="15765"/>
                  <a:pt x="4142" y="15768"/>
                  <a:pt x="4144" y="15769"/>
                </a:cubicBezTo>
                <a:cubicBezTo>
                  <a:pt x="4160" y="15780"/>
                  <a:pt x="4160" y="15811"/>
                  <a:pt x="4144" y="15839"/>
                </a:cubicBezTo>
                <a:cubicBezTo>
                  <a:pt x="4143" y="15840"/>
                  <a:pt x="4144" y="15843"/>
                  <a:pt x="4144" y="15844"/>
                </a:cubicBezTo>
                <a:cubicBezTo>
                  <a:pt x="4142" y="15847"/>
                  <a:pt x="4140" y="15850"/>
                  <a:pt x="4138" y="15853"/>
                </a:cubicBezTo>
                <a:cubicBezTo>
                  <a:pt x="4072" y="15940"/>
                  <a:pt x="3976" y="16055"/>
                  <a:pt x="3874" y="16166"/>
                </a:cubicBezTo>
                <a:cubicBezTo>
                  <a:pt x="3860" y="16197"/>
                  <a:pt x="3835" y="16233"/>
                  <a:pt x="3800" y="16264"/>
                </a:cubicBezTo>
                <a:cubicBezTo>
                  <a:pt x="3695" y="16357"/>
                  <a:pt x="3599" y="16470"/>
                  <a:pt x="3530" y="16577"/>
                </a:cubicBezTo>
                <a:cubicBezTo>
                  <a:pt x="3462" y="16685"/>
                  <a:pt x="3416" y="16786"/>
                  <a:pt x="3416" y="16858"/>
                </a:cubicBezTo>
                <a:cubicBezTo>
                  <a:pt x="3416" y="16895"/>
                  <a:pt x="3423" y="16931"/>
                  <a:pt x="3427" y="16956"/>
                </a:cubicBezTo>
                <a:cubicBezTo>
                  <a:pt x="3429" y="16968"/>
                  <a:pt x="3430" y="16977"/>
                  <a:pt x="3433" y="16984"/>
                </a:cubicBezTo>
                <a:cubicBezTo>
                  <a:pt x="3436" y="16991"/>
                  <a:pt x="3441" y="16993"/>
                  <a:pt x="3444" y="16993"/>
                </a:cubicBezTo>
                <a:cubicBezTo>
                  <a:pt x="3458" y="16993"/>
                  <a:pt x="3579" y="16832"/>
                  <a:pt x="3714" y="16633"/>
                </a:cubicBezTo>
                <a:cubicBezTo>
                  <a:pt x="3716" y="16630"/>
                  <a:pt x="3718" y="16626"/>
                  <a:pt x="3719" y="16624"/>
                </a:cubicBezTo>
                <a:cubicBezTo>
                  <a:pt x="3726" y="16614"/>
                  <a:pt x="3724" y="16616"/>
                  <a:pt x="3731" y="16605"/>
                </a:cubicBezTo>
                <a:cubicBezTo>
                  <a:pt x="3800" y="16497"/>
                  <a:pt x="3921" y="16335"/>
                  <a:pt x="3983" y="16269"/>
                </a:cubicBezTo>
                <a:cubicBezTo>
                  <a:pt x="4004" y="16247"/>
                  <a:pt x="4040" y="16211"/>
                  <a:pt x="4058" y="16189"/>
                </a:cubicBezTo>
                <a:cubicBezTo>
                  <a:pt x="4122" y="16113"/>
                  <a:pt x="4241" y="15997"/>
                  <a:pt x="4390" y="15867"/>
                </a:cubicBezTo>
                <a:cubicBezTo>
                  <a:pt x="4394" y="15864"/>
                  <a:pt x="4397" y="15861"/>
                  <a:pt x="4401" y="15858"/>
                </a:cubicBezTo>
                <a:cubicBezTo>
                  <a:pt x="4402" y="15857"/>
                  <a:pt x="4401" y="15854"/>
                  <a:pt x="4401" y="15853"/>
                </a:cubicBezTo>
                <a:cubicBezTo>
                  <a:pt x="4404" y="15851"/>
                  <a:pt x="4405" y="15851"/>
                  <a:pt x="4407" y="15848"/>
                </a:cubicBezTo>
                <a:cubicBezTo>
                  <a:pt x="4409" y="15847"/>
                  <a:pt x="4411" y="15845"/>
                  <a:pt x="4413" y="15844"/>
                </a:cubicBezTo>
                <a:cubicBezTo>
                  <a:pt x="4431" y="15828"/>
                  <a:pt x="4447" y="15816"/>
                  <a:pt x="4464" y="15802"/>
                </a:cubicBezTo>
                <a:cubicBezTo>
                  <a:pt x="4466" y="15801"/>
                  <a:pt x="4469" y="15798"/>
                  <a:pt x="4470" y="15797"/>
                </a:cubicBezTo>
                <a:cubicBezTo>
                  <a:pt x="4522" y="15751"/>
                  <a:pt x="4571" y="15706"/>
                  <a:pt x="4625" y="15662"/>
                </a:cubicBezTo>
                <a:cubicBezTo>
                  <a:pt x="4648" y="15643"/>
                  <a:pt x="4671" y="15624"/>
                  <a:pt x="4694" y="15605"/>
                </a:cubicBezTo>
                <a:cubicBezTo>
                  <a:pt x="4761" y="15551"/>
                  <a:pt x="4831" y="15498"/>
                  <a:pt x="4900" y="15447"/>
                </a:cubicBezTo>
                <a:cubicBezTo>
                  <a:pt x="4970" y="15391"/>
                  <a:pt x="5038" y="15336"/>
                  <a:pt x="5118" y="15274"/>
                </a:cubicBezTo>
                <a:cubicBezTo>
                  <a:pt x="5148" y="15250"/>
                  <a:pt x="5174" y="15233"/>
                  <a:pt x="5198" y="15213"/>
                </a:cubicBezTo>
                <a:cubicBezTo>
                  <a:pt x="5229" y="15185"/>
                  <a:pt x="5250" y="15159"/>
                  <a:pt x="5250" y="15152"/>
                </a:cubicBezTo>
                <a:cubicBezTo>
                  <a:pt x="5250" y="15147"/>
                  <a:pt x="5244" y="15140"/>
                  <a:pt x="5232" y="15129"/>
                </a:cubicBezTo>
                <a:cubicBezTo>
                  <a:pt x="5221" y="15118"/>
                  <a:pt x="5201" y="15102"/>
                  <a:pt x="5181" y="15087"/>
                </a:cubicBezTo>
                <a:cubicBezTo>
                  <a:pt x="5175" y="15082"/>
                  <a:pt x="5170" y="15078"/>
                  <a:pt x="5164" y="15073"/>
                </a:cubicBezTo>
                <a:cubicBezTo>
                  <a:pt x="5133" y="15054"/>
                  <a:pt x="5093" y="15034"/>
                  <a:pt x="5055" y="15012"/>
                </a:cubicBezTo>
                <a:cubicBezTo>
                  <a:pt x="5049" y="15009"/>
                  <a:pt x="5034" y="14998"/>
                  <a:pt x="5026" y="14993"/>
                </a:cubicBezTo>
                <a:cubicBezTo>
                  <a:pt x="5023" y="14992"/>
                  <a:pt x="5023" y="14990"/>
                  <a:pt x="5020" y="14989"/>
                </a:cubicBezTo>
                <a:cubicBezTo>
                  <a:pt x="4873" y="14904"/>
                  <a:pt x="4806" y="14870"/>
                  <a:pt x="4774" y="14867"/>
                </a:cubicBezTo>
                <a:close/>
                <a:moveTo>
                  <a:pt x="1250" y="15031"/>
                </a:moveTo>
                <a:cubicBezTo>
                  <a:pt x="1240" y="15029"/>
                  <a:pt x="1223" y="15034"/>
                  <a:pt x="1192" y="15040"/>
                </a:cubicBezTo>
                <a:cubicBezTo>
                  <a:pt x="1138" y="15051"/>
                  <a:pt x="1056" y="15057"/>
                  <a:pt x="974" y="15063"/>
                </a:cubicBezTo>
                <a:cubicBezTo>
                  <a:pt x="883" y="15079"/>
                  <a:pt x="805" y="15090"/>
                  <a:pt x="745" y="15091"/>
                </a:cubicBezTo>
                <a:cubicBezTo>
                  <a:pt x="738" y="15092"/>
                  <a:pt x="729" y="15092"/>
                  <a:pt x="722" y="15091"/>
                </a:cubicBezTo>
                <a:cubicBezTo>
                  <a:pt x="709" y="15091"/>
                  <a:pt x="704" y="15092"/>
                  <a:pt x="694" y="15091"/>
                </a:cubicBezTo>
                <a:cubicBezTo>
                  <a:pt x="693" y="15091"/>
                  <a:pt x="689" y="15087"/>
                  <a:pt x="688" y="15087"/>
                </a:cubicBezTo>
                <a:cubicBezTo>
                  <a:pt x="671" y="15085"/>
                  <a:pt x="659" y="15082"/>
                  <a:pt x="648" y="15077"/>
                </a:cubicBezTo>
                <a:cubicBezTo>
                  <a:pt x="647" y="15077"/>
                  <a:pt x="643" y="15078"/>
                  <a:pt x="642" y="15077"/>
                </a:cubicBezTo>
                <a:cubicBezTo>
                  <a:pt x="634" y="15078"/>
                  <a:pt x="621" y="15081"/>
                  <a:pt x="613" y="15082"/>
                </a:cubicBezTo>
                <a:cubicBezTo>
                  <a:pt x="572" y="15088"/>
                  <a:pt x="550" y="15096"/>
                  <a:pt x="550" y="15106"/>
                </a:cubicBezTo>
                <a:cubicBezTo>
                  <a:pt x="550" y="15115"/>
                  <a:pt x="546" y="15131"/>
                  <a:pt x="539" y="15152"/>
                </a:cubicBezTo>
                <a:cubicBezTo>
                  <a:pt x="532" y="15173"/>
                  <a:pt x="520" y="15201"/>
                  <a:pt x="510" y="15222"/>
                </a:cubicBezTo>
                <a:cubicBezTo>
                  <a:pt x="504" y="15236"/>
                  <a:pt x="504" y="15245"/>
                  <a:pt x="505" y="15255"/>
                </a:cubicBezTo>
                <a:cubicBezTo>
                  <a:pt x="505" y="15261"/>
                  <a:pt x="502" y="15269"/>
                  <a:pt x="505" y="15274"/>
                </a:cubicBezTo>
                <a:cubicBezTo>
                  <a:pt x="507" y="15278"/>
                  <a:pt x="511" y="15280"/>
                  <a:pt x="516" y="15283"/>
                </a:cubicBezTo>
                <a:cubicBezTo>
                  <a:pt x="523" y="15288"/>
                  <a:pt x="538" y="15291"/>
                  <a:pt x="550" y="15292"/>
                </a:cubicBezTo>
                <a:cubicBezTo>
                  <a:pt x="555" y="15293"/>
                  <a:pt x="557" y="15297"/>
                  <a:pt x="562" y="15297"/>
                </a:cubicBezTo>
                <a:cubicBezTo>
                  <a:pt x="572" y="15297"/>
                  <a:pt x="584" y="15294"/>
                  <a:pt x="596" y="15292"/>
                </a:cubicBezTo>
                <a:cubicBezTo>
                  <a:pt x="627" y="15289"/>
                  <a:pt x="666" y="15282"/>
                  <a:pt x="711" y="15269"/>
                </a:cubicBezTo>
                <a:cubicBezTo>
                  <a:pt x="749" y="15258"/>
                  <a:pt x="791" y="15244"/>
                  <a:pt x="837" y="15227"/>
                </a:cubicBezTo>
                <a:cubicBezTo>
                  <a:pt x="858" y="15219"/>
                  <a:pt x="877" y="15213"/>
                  <a:pt x="900" y="15204"/>
                </a:cubicBezTo>
                <a:cubicBezTo>
                  <a:pt x="942" y="15187"/>
                  <a:pt x="990" y="15168"/>
                  <a:pt x="1038" y="15148"/>
                </a:cubicBezTo>
                <a:cubicBezTo>
                  <a:pt x="1112" y="15115"/>
                  <a:pt x="1162" y="15092"/>
                  <a:pt x="1198" y="15073"/>
                </a:cubicBezTo>
                <a:cubicBezTo>
                  <a:pt x="1205" y="15069"/>
                  <a:pt x="1209" y="15067"/>
                  <a:pt x="1215" y="15063"/>
                </a:cubicBezTo>
                <a:cubicBezTo>
                  <a:pt x="1221" y="15060"/>
                  <a:pt x="1228" y="15057"/>
                  <a:pt x="1232" y="15054"/>
                </a:cubicBezTo>
                <a:cubicBezTo>
                  <a:pt x="1237" y="15051"/>
                  <a:pt x="1247" y="15047"/>
                  <a:pt x="1250" y="15045"/>
                </a:cubicBezTo>
                <a:cubicBezTo>
                  <a:pt x="1253" y="15042"/>
                  <a:pt x="1254" y="15037"/>
                  <a:pt x="1255" y="15035"/>
                </a:cubicBezTo>
                <a:cubicBezTo>
                  <a:pt x="1255" y="15033"/>
                  <a:pt x="1254" y="15031"/>
                  <a:pt x="1250" y="15031"/>
                </a:cubicBezTo>
                <a:close/>
                <a:moveTo>
                  <a:pt x="5444" y="15250"/>
                </a:moveTo>
                <a:cubicBezTo>
                  <a:pt x="5440" y="15250"/>
                  <a:pt x="5434" y="15257"/>
                  <a:pt x="5427" y="15260"/>
                </a:cubicBezTo>
                <a:cubicBezTo>
                  <a:pt x="5371" y="15292"/>
                  <a:pt x="5186" y="15435"/>
                  <a:pt x="5009" y="15587"/>
                </a:cubicBezTo>
                <a:cubicBezTo>
                  <a:pt x="4883" y="15700"/>
                  <a:pt x="4752" y="15826"/>
                  <a:pt x="4625" y="15956"/>
                </a:cubicBezTo>
                <a:cubicBezTo>
                  <a:pt x="4574" y="16008"/>
                  <a:pt x="4518" y="16068"/>
                  <a:pt x="4464" y="16129"/>
                </a:cubicBezTo>
                <a:cubicBezTo>
                  <a:pt x="4455" y="16140"/>
                  <a:pt x="4445" y="16150"/>
                  <a:pt x="4436" y="16161"/>
                </a:cubicBezTo>
                <a:cubicBezTo>
                  <a:pt x="4406" y="16195"/>
                  <a:pt x="4379" y="16233"/>
                  <a:pt x="4350" y="16269"/>
                </a:cubicBezTo>
                <a:cubicBezTo>
                  <a:pt x="4301" y="16328"/>
                  <a:pt x="4253" y="16386"/>
                  <a:pt x="4207" y="16446"/>
                </a:cubicBezTo>
                <a:cubicBezTo>
                  <a:pt x="4184" y="16475"/>
                  <a:pt x="4159" y="16502"/>
                  <a:pt x="4138" y="16531"/>
                </a:cubicBezTo>
                <a:cubicBezTo>
                  <a:pt x="4074" y="16617"/>
                  <a:pt x="4013" y="16703"/>
                  <a:pt x="3960" y="16783"/>
                </a:cubicBezTo>
                <a:cubicBezTo>
                  <a:pt x="3901" y="16873"/>
                  <a:pt x="3853" y="16955"/>
                  <a:pt x="3817" y="17026"/>
                </a:cubicBezTo>
                <a:lnTo>
                  <a:pt x="3725" y="17199"/>
                </a:lnTo>
                <a:lnTo>
                  <a:pt x="4046" y="17185"/>
                </a:lnTo>
                <a:lnTo>
                  <a:pt x="4075" y="17185"/>
                </a:lnTo>
                <a:cubicBezTo>
                  <a:pt x="4110" y="17178"/>
                  <a:pt x="4139" y="17170"/>
                  <a:pt x="4166" y="17166"/>
                </a:cubicBezTo>
                <a:cubicBezTo>
                  <a:pt x="4182" y="17163"/>
                  <a:pt x="4199" y="17162"/>
                  <a:pt x="4212" y="17161"/>
                </a:cubicBezTo>
                <a:cubicBezTo>
                  <a:pt x="4227" y="17161"/>
                  <a:pt x="4241" y="17160"/>
                  <a:pt x="4252" y="17161"/>
                </a:cubicBezTo>
                <a:cubicBezTo>
                  <a:pt x="4275" y="17162"/>
                  <a:pt x="4290" y="17164"/>
                  <a:pt x="4304" y="17171"/>
                </a:cubicBezTo>
                <a:lnTo>
                  <a:pt x="4367" y="17171"/>
                </a:lnTo>
                <a:lnTo>
                  <a:pt x="4384" y="17395"/>
                </a:lnTo>
                <a:cubicBezTo>
                  <a:pt x="4392" y="17490"/>
                  <a:pt x="4400" y="17554"/>
                  <a:pt x="4413" y="17596"/>
                </a:cubicBezTo>
                <a:cubicBezTo>
                  <a:pt x="4419" y="17617"/>
                  <a:pt x="4429" y="17630"/>
                  <a:pt x="4436" y="17638"/>
                </a:cubicBezTo>
                <a:cubicBezTo>
                  <a:pt x="4439" y="17642"/>
                  <a:pt x="4444" y="17647"/>
                  <a:pt x="4447" y="17647"/>
                </a:cubicBezTo>
                <a:cubicBezTo>
                  <a:pt x="4451" y="17648"/>
                  <a:pt x="4455" y="17645"/>
                  <a:pt x="4459" y="17643"/>
                </a:cubicBezTo>
                <a:cubicBezTo>
                  <a:pt x="4466" y="17638"/>
                  <a:pt x="4474" y="17627"/>
                  <a:pt x="4482" y="17610"/>
                </a:cubicBezTo>
                <a:cubicBezTo>
                  <a:pt x="4489" y="17592"/>
                  <a:pt x="4497" y="17570"/>
                  <a:pt x="4505" y="17540"/>
                </a:cubicBezTo>
                <a:cubicBezTo>
                  <a:pt x="4519" y="17480"/>
                  <a:pt x="4528" y="17395"/>
                  <a:pt x="4539" y="17287"/>
                </a:cubicBezTo>
                <a:cubicBezTo>
                  <a:pt x="4544" y="17238"/>
                  <a:pt x="4552" y="17186"/>
                  <a:pt x="4562" y="17133"/>
                </a:cubicBezTo>
                <a:cubicBezTo>
                  <a:pt x="4577" y="17022"/>
                  <a:pt x="4598" y="16928"/>
                  <a:pt x="4613" y="16872"/>
                </a:cubicBezTo>
                <a:cubicBezTo>
                  <a:pt x="4630" y="16812"/>
                  <a:pt x="4692" y="16654"/>
                  <a:pt x="4757" y="16521"/>
                </a:cubicBezTo>
                <a:cubicBezTo>
                  <a:pt x="4774" y="16486"/>
                  <a:pt x="4792" y="16456"/>
                  <a:pt x="4808" y="16423"/>
                </a:cubicBezTo>
                <a:cubicBezTo>
                  <a:pt x="4813" y="16414"/>
                  <a:pt x="4815" y="16404"/>
                  <a:pt x="4820" y="16395"/>
                </a:cubicBezTo>
                <a:cubicBezTo>
                  <a:pt x="4824" y="16386"/>
                  <a:pt x="4827" y="16376"/>
                  <a:pt x="4831" y="16367"/>
                </a:cubicBezTo>
                <a:cubicBezTo>
                  <a:pt x="4863" y="16303"/>
                  <a:pt x="4900" y="16244"/>
                  <a:pt x="4934" y="16185"/>
                </a:cubicBezTo>
                <a:cubicBezTo>
                  <a:pt x="4945" y="16166"/>
                  <a:pt x="4958" y="16146"/>
                  <a:pt x="4969" y="16129"/>
                </a:cubicBezTo>
                <a:cubicBezTo>
                  <a:pt x="4997" y="16084"/>
                  <a:pt x="5020" y="16043"/>
                  <a:pt x="5049" y="16003"/>
                </a:cubicBezTo>
                <a:cubicBezTo>
                  <a:pt x="5060" y="15987"/>
                  <a:pt x="5072" y="15971"/>
                  <a:pt x="5083" y="15956"/>
                </a:cubicBezTo>
                <a:cubicBezTo>
                  <a:pt x="5087" y="15951"/>
                  <a:pt x="5091" y="15947"/>
                  <a:pt x="5095" y="15942"/>
                </a:cubicBezTo>
                <a:cubicBezTo>
                  <a:pt x="5118" y="15911"/>
                  <a:pt x="5140" y="15884"/>
                  <a:pt x="5164" y="15858"/>
                </a:cubicBezTo>
                <a:cubicBezTo>
                  <a:pt x="5169" y="15851"/>
                  <a:pt x="5175" y="15840"/>
                  <a:pt x="5181" y="15834"/>
                </a:cubicBezTo>
                <a:cubicBezTo>
                  <a:pt x="5208" y="15805"/>
                  <a:pt x="5240" y="15778"/>
                  <a:pt x="5267" y="15755"/>
                </a:cubicBezTo>
                <a:cubicBezTo>
                  <a:pt x="5278" y="15746"/>
                  <a:pt x="5285" y="15739"/>
                  <a:pt x="5295" y="15732"/>
                </a:cubicBezTo>
                <a:cubicBezTo>
                  <a:pt x="5320" y="15707"/>
                  <a:pt x="5349" y="15685"/>
                  <a:pt x="5376" y="15662"/>
                </a:cubicBezTo>
                <a:cubicBezTo>
                  <a:pt x="5376" y="15661"/>
                  <a:pt x="5375" y="15658"/>
                  <a:pt x="5376" y="15657"/>
                </a:cubicBezTo>
                <a:cubicBezTo>
                  <a:pt x="5378" y="15655"/>
                  <a:pt x="5379" y="15654"/>
                  <a:pt x="5381" y="15652"/>
                </a:cubicBezTo>
                <a:cubicBezTo>
                  <a:pt x="5384" y="15650"/>
                  <a:pt x="5385" y="15649"/>
                  <a:pt x="5387" y="15648"/>
                </a:cubicBezTo>
                <a:cubicBezTo>
                  <a:pt x="5413" y="15625"/>
                  <a:pt x="5444" y="15600"/>
                  <a:pt x="5473" y="15577"/>
                </a:cubicBezTo>
                <a:cubicBezTo>
                  <a:pt x="5480" y="15572"/>
                  <a:pt x="5483" y="15564"/>
                  <a:pt x="5490" y="15559"/>
                </a:cubicBezTo>
                <a:lnTo>
                  <a:pt x="5685" y="15405"/>
                </a:lnTo>
                <a:cubicBezTo>
                  <a:pt x="5665" y="15391"/>
                  <a:pt x="5646" y="15378"/>
                  <a:pt x="5628" y="15362"/>
                </a:cubicBezTo>
                <a:cubicBezTo>
                  <a:pt x="5573" y="15317"/>
                  <a:pt x="5517" y="15277"/>
                  <a:pt x="5479" y="15260"/>
                </a:cubicBezTo>
                <a:cubicBezTo>
                  <a:pt x="5477" y="15259"/>
                  <a:pt x="5475" y="15260"/>
                  <a:pt x="5473" y="15260"/>
                </a:cubicBezTo>
                <a:cubicBezTo>
                  <a:pt x="5462" y="15255"/>
                  <a:pt x="5450" y="15250"/>
                  <a:pt x="5444" y="15250"/>
                </a:cubicBezTo>
                <a:close/>
                <a:moveTo>
                  <a:pt x="5794" y="15465"/>
                </a:moveTo>
                <a:cubicBezTo>
                  <a:pt x="5777" y="15476"/>
                  <a:pt x="5746" y="15499"/>
                  <a:pt x="5708" y="15531"/>
                </a:cubicBezTo>
                <a:cubicBezTo>
                  <a:pt x="5670" y="15563"/>
                  <a:pt x="5624" y="15604"/>
                  <a:pt x="5582" y="15643"/>
                </a:cubicBezTo>
                <a:cubicBezTo>
                  <a:pt x="5514" y="15711"/>
                  <a:pt x="5446" y="15789"/>
                  <a:pt x="5376" y="15886"/>
                </a:cubicBezTo>
                <a:cubicBezTo>
                  <a:pt x="5342" y="15950"/>
                  <a:pt x="5301" y="16026"/>
                  <a:pt x="5244" y="16115"/>
                </a:cubicBezTo>
                <a:cubicBezTo>
                  <a:pt x="5210" y="16167"/>
                  <a:pt x="5179" y="16214"/>
                  <a:pt x="5152" y="16260"/>
                </a:cubicBezTo>
                <a:cubicBezTo>
                  <a:pt x="5125" y="16305"/>
                  <a:pt x="5102" y="16351"/>
                  <a:pt x="5083" y="16386"/>
                </a:cubicBezTo>
                <a:cubicBezTo>
                  <a:pt x="5065" y="16420"/>
                  <a:pt x="5050" y="16446"/>
                  <a:pt x="5043" y="16465"/>
                </a:cubicBezTo>
                <a:cubicBezTo>
                  <a:pt x="5040" y="16475"/>
                  <a:pt x="5038" y="16483"/>
                  <a:pt x="5038" y="16489"/>
                </a:cubicBezTo>
                <a:cubicBezTo>
                  <a:pt x="5037" y="16494"/>
                  <a:pt x="5040" y="16498"/>
                  <a:pt x="5043" y="16498"/>
                </a:cubicBezTo>
                <a:cubicBezTo>
                  <a:pt x="5055" y="16498"/>
                  <a:pt x="5089" y="16479"/>
                  <a:pt x="5135" y="16456"/>
                </a:cubicBezTo>
                <a:cubicBezTo>
                  <a:pt x="5181" y="16432"/>
                  <a:pt x="5238" y="16403"/>
                  <a:pt x="5295" y="16367"/>
                </a:cubicBezTo>
                <a:cubicBezTo>
                  <a:pt x="5329" y="16346"/>
                  <a:pt x="5359" y="16325"/>
                  <a:pt x="5387" y="16311"/>
                </a:cubicBezTo>
                <a:cubicBezTo>
                  <a:pt x="5395" y="16307"/>
                  <a:pt x="5403" y="16310"/>
                  <a:pt x="5410" y="16306"/>
                </a:cubicBezTo>
                <a:cubicBezTo>
                  <a:pt x="5504" y="16244"/>
                  <a:pt x="5591" y="16177"/>
                  <a:pt x="5674" y="16110"/>
                </a:cubicBezTo>
                <a:cubicBezTo>
                  <a:pt x="5857" y="15961"/>
                  <a:pt x="6154" y="15660"/>
                  <a:pt x="6138" y="15638"/>
                </a:cubicBezTo>
                <a:cubicBezTo>
                  <a:pt x="6134" y="15633"/>
                  <a:pt x="6070" y="15596"/>
                  <a:pt x="6006" y="15559"/>
                </a:cubicBezTo>
                <a:cubicBezTo>
                  <a:pt x="5964" y="15537"/>
                  <a:pt x="5919" y="15515"/>
                  <a:pt x="5891" y="15503"/>
                </a:cubicBezTo>
                <a:cubicBezTo>
                  <a:pt x="5863" y="15490"/>
                  <a:pt x="5843" y="15480"/>
                  <a:pt x="5834" y="15479"/>
                </a:cubicBezTo>
                <a:cubicBezTo>
                  <a:pt x="5825" y="15478"/>
                  <a:pt x="5809" y="15472"/>
                  <a:pt x="5794" y="15465"/>
                </a:cubicBezTo>
                <a:close/>
                <a:moveTo>
                  <a:pt x="304" y="15484"/>
                </a:moveTo>
                <a:lnTo>
                  <a:pt x="304" y="15512"/>
                </a:lnTo>
                <a:lnTo>
                  <a:pt x="327" y="15507"/>
                </a:lnTo>
                <a:cubicBezTo>
                  <a:pt x="318" y="15500"/>
                  <a:pt x="311" y="15494"/>
                  <a:pt x="304" y="15484"/>
                </a:cubicBezTo>
                <a:close/>
                <a:moveTo>
                  <a:pt x="6270" y="15718"/>
                </a:moveTo>
                <a:cubicBezTo>
                  <a:pt x="6252" y="15712"/>
                  <a:pt x="6203" y="15752"/>
                  <a:pt x="6138" y="15830"/>
                </a:cubicBezTo>
                <a:cubicBezTo>
                  <a:pt x="6047" y="15938"/>
                  <a:pt x="5947" y="16038"/>
                  <a:pt x="5846" y="16133"/>
                </a:cubicBezTo>
                <a:cubicBezTo>
                  <a:pt x="5838" y="16141"/>
                  <a:pt x="5823" y="16160"/>
                  <a:pt x="5817" y="16166"/>
                </a:cubicBezTo>
                <a:cubicBezTo>
                  <a:pt x="5731" y="16251"/>
                  <a:pt x="5516" y="16421"/>
                  <a:pt x="5410" y="16489"/>
                </a:cubicBezTo>
                <a:cubicBezTo>
                  <a:pt x="5400" y="16495"/>
                  <a:pt x="5368" y="16512"/>
                  <a:pt x="5353" y="16521"/>
                </a:cubicBezTo>
                <a:cubicBezTo>
                  <a:pt x="5331" y="16537"/>
                  <a:pt x="5313" y="16553"/>
                  <a:pt x="5290" y="16568"/>
                </a:cubicBezTo>
                <a:cubicBezTo>
                  <a:pt x="5280" y="16574"/>
                  <a:pt x="5271" y="16581"/>
                  <a:pt x="5261" y="16587"/>
                </a:cubicBezTo>
                <a:cubicBezTo>
                  <a:pt x="5216" y="16615"/>
                  <a:pt x="5169" y="16643"/>
                  <a:pt x="5123" y="16666"/>
                </a:cubicBezTo>
                <a:cubicBezTo>
                  <a:pt x="5090" y="16683"/>
                  <a:pt x="5057" y="16697"/>
                  <a:pt x="5026" y="16708"/>
                </a:cubicBezTo>
                <a:cubicBezTo>
                  <a:pt x="4957" y="16734"/>
                  <a:pt x="4908" y="16791"/>
                  <a:pt x="4889" y="16844"/>
                </a:cubicBezTo>
                <a:cubicBezTo>
                  <a:pt x="4879" y="16870"/>
                  <a:pt x="4875" y="16895"/>
                  <a:pt x="4883" y="16914"/>
                </a:cubicBezTo>
                <a:cubicBezTo>
                  <a:pt x="4887" y="16923"/>
                  <a:pt x="4896" y="16932"/>
                  <a:pt x="4906" y="16937"/>
                </a:cubicBezTo>
                <a:cubicBezTo>
                  <a:pt x="4915" y="16942"/>
                  <a:pt x="4925" y="16946"/>
                  <a:pt x="4940" y="16946"/>
                </a:cubicBezTo>
                <a:cubicBezTo>
                  <a:pt x="4959" y="16946"/>
                  <a:pt x="4982" y="16941"/>
                  <a:pt x="5003" y="16937"/>
                </a:cubicBezTo>
                <a:cubicBezTo>
                  <a:pt x="5025" y="16934"/>
                  <a:pt x="5048" y="16930"/>
                  <a:pt x="5072" y="16923"/>
                </a:cubicBezTo>
                <a:cubicBezTo>
                  <a:pt x="5120" y="16909"/>
                  <a:pt x="5171" y="16889"/>
                  <a:pt x="5227" y="16862"/>
                </a:cubicBezTo>
                <a:cubicBezTo>
                  <a:pt x="5282" y="16836"/>
                  <a:pt x="5338" y="16806"/>
                  <a:pt x="5399" y="16769"/>
                </a:cubicBezTo>
                <a:cubicBezTo>
                  <a:pt x="5459" y="16731"/>
                  <a:pt x="5525" y="16686"/>
                  <a:pt x="5588" y="16638"/>
                </a:cubicBezTo>
                <a:cubicBezTo>
                  <a:pt x="5634" y="16603"/>
                  <a:pt x="5676" y="16573"/>
                  <a:pt x="5714" y="16549"/>
                </a:cubicBezTo>
                <a:cubicBezTo>
                  <a:pt x="5728" y="16540"/>
                  <a:pt x="5735" y="16538"/>
                  <a:pt x="5748" y="16531"/>
                </a:cubicBezTo>
                <a:cubicBezTo>
                  <a:pt x="5805" y="16488"/>
                  <a:pt x="5852" y="16453"/>
                  <a:pt x="5920" y="16400"/>
                </a:cubicBezTo>
                <a:cubicBezTo>
                  <a:pt x="5953" y="16374"/>
                  <a:pt x="5966" y="16365"/>
                  <a:pt x="5995" y="16344"/>
                </a:cubicBezTo>
                <a:cubicBezTo>
                  <a:pt x="5999" y="16339"/>
                  <a:pt x="6017" y="16326"/>
                  <a:pt x="6017" y="16325"/>
                </a:cubicBezTo>
                <a:cubicBezTo>
                  <a:pt x="6020" y="16320"/>
                  <a:pt x="6035" y="16309"/>
                  <a:pt x="6058" y="16292"/>
                </a:cubicBezTo>
                <a:cubicBezTo>
                  <a:pt x="6059" y="16291"/>
                  <a:pt x="6062" y="16289"/>
                  <a:pt x="6063" y="16288"/>
                </a:cubicBezTo>
                <a:cubicBezTo>
                  <a:pt x="6065" y="16286"/>
                  <a:pt x="6067" y="16284"/>
                  <a:pt x="6069" y="16283"/>
                </a:cubicBezTo>
                <a:cubicBezTo>
                  <a:pt x="6086" y="16270"/>
                  <a:pt x="6100" y="16255"/>
                  <a:pt x="6121" y="16241"/>
                </a:cubicBezTo>
                <a:cubicBezTo>
                  <a:pt x="6122" y="16240"/>
                  <a:pt x="6125" y="16242"/>
                  <a:pt x="6126" y="16241"/>
                </a:cubicBezTo>
                <a:cubicBezTo>
                  <a:pt x="6178" y="16204"/>
                  <a:pt x="6223" y="16173"/>
                  <a:pt x="6247" y="16161"/>
                </a:cubicBezTo>
                <a:cubicBezTo>
                  <a:pt x="6251" y="16159"/>
                  <a:pt x="6256" y="16158"/>
                  <a:pt x="6258" y="16157"/>
                </a:cubicBezTo>
                <a:cubicBezTo>
                  <a:pt x="6260" y="16156"/>
                  <a:pt x="6263" y="16152"/>
                  <a:pt x="6264" y="16152"/>
                </a:cubicBezTo>
                <a:cubicBezTo>
                  <a:pt x="6272" y="16150"/>
                  <a:pt x="6279" y="16150"/>
                  <a:pt x="6281" y="16152"/>
                </a:cubicBezTo>
                <a:cubicBezTo>
                  <a:pt x="6300" y="16168"/>
                  <a:pt x="6289" y="16202"/>
                  <a:pt x="6241" y="16260"/>
                </a:cubicBezTo>
                <a:cubicBezTo>
                  <a:pt x="6239" y="16261"/>
                  <a:pt x="6236" y="16264"/>
                  <a:pt x="6235" y="16264"/>
                </a:cubicBezTo>
                <a:cubicBezTo>
                  <a:pt x="6226" y="16276"/>
                  <a:pt x="6218" y="16288"/>
                  <a:pt x="6207" y="16302"/>
                </a:cubicBezTo>
                <a:cubicBezTo>
                  <a:pt x="6196" y="16313"/>
                  <a:pt x="6178" y="16327"/>
                  <a:pt x="6166" y="16339"/>
                </a:cubicBezTo>
                <a:cubicBezTo>
                  <a:pt x="6149" y="16358"/>
                  <a:pt x="6137" y="16374"/>
                  <a:pt x="6115" y="16395"/>
                </a:cubicBezTo>
                <a:cubicBezTo>
                  <a:pt x="6066" y="16443"/>
                  <a:pt x="6006" y="16497"/>
                  <a:pt x="5937" y="16554"/>
                </a:cubicBezTo>
                <a:cubicBezTo>
                  <a:pt x="5897" y="16587"/>
                  <a:pt x="5897" y="16586"/>
                  <a:pt x="5863" y="16615"/>
                </a:cubicBezTo>
                <a:cubicBezTo>
                  <a:pt x="5831" y="16642"/>
                  <a:pt x="5803" y="16663"/>
                  <a:pt x="5771" y="16689"/>
                </a:cubicBezTo>
                <a:cubicBezTo>
                  <a:pt x="5765" y="16695"/>
                  <a:pt x="5761" y="16702"/>
                  <a:pt x="5754" y="16708"/>
                </a:cubicBezTo>
                <a:cubicBezTo>
                  <a:pt x="5750" y="16711"/>
                  <a:pt x="5741" y="16714"/>
                  <a:pt x="5737" y="16717"/>
                </a:cubicBezTo>
                <a:cubicBezTo>
                  <a:pt x="5656" y="16784"/>
                  <a:pt x="5585" y="16843"/>
                  <a:pt x="5525" y="16890"/>
                </a:cubicBezTo>
                <a:cubicBezTo>
                  <a:pt x="5509" y="16902"/>
                  <a:pt x="5491" y="16914"/>
                  <a:pt x="5479" y="16923"/>
                </a:cubicBezTo>
                <a:cubicBezTo>
                  <a:pt x="5477" y="16924"/>
                  <a:pt x="5474" y="16927"/>
                  <a:pt x="5473" y="16928"/>
                </a:cubicBezTo>
                <a:cubicBezTo>
                  <a:pt x="5455" y="16941"/>
                  <a:pt x="5432" y="16963"/>
                  <a:pt x="5421" y="16970"/>
                </a:cubicBezTo>
                <a:cubicBezTo>
                  <a:pt x="5412" y="16976"/>
                  <a:pt x="5393" y="16982"/>
                  <a:pt x="5381" y="16988"/>
                </a:cubicBezTo>
                <a:cubicBezTo>
                  <a:pt x="5370" y="16995"/>
                  <a:pt x="5360" y="17001"/>
                  <a:pt x="5347" y="17007"/>
                </a:cubicBezTo>
                <a:cubicBezTo>
                  <a:pt x="5342" y="17010"/>
                  <a:pt x="5330" y="17014"/>
                  <a:pt x="5324" y="17016"/>
                </a:cubicBezTo>
                <a:cubicBezTo>
                  <a:pt x="5270" y="17042"/>
                  <a:pt x="5208" y="17068"/>
                  <a:pt x="5141" y="17091"/>
                </a:cubicBezTo>
                <a:cubicBezTo>
                  <a:pt x="5139" y="17092"/>
                  <a:pt x="5137" y="17095"/>
                  <a:pt x="5135" y="17096"/>
                </a:cubicBezTo>
                <a:cubicBezTo>
                  <a:pt x="5127" y="17099"/>
                  <a:pt x="5120" y="17098"/>
                  <a:pt x="5112" y="17101"/>
                </a:cubicBezTo>
                <a:cubicBezTo>
                  <a:pt x="5079" y="17114"/>
                  <a:pt x="5048" y="17127"/>
                  <a:pt x="5020" y="17133"/>
                </a:cubicBezTo>
                <a:cubicBezTo>
                  <a:pt x="4982" y="17143"/>
                  <a:pt x="4953" y="17155"/>
                  <a:pt x="4923" y="17166"/>
                </a:cubicBezTo>
                <a:cubicBezTo>
                  <a:pt x="4914" y="17169"/>
                  <a:pt x="4902" y="17172"/>
                  <a:pt x="4894" y="17175"/>
                </a:cubicBezTo>
                <a:cubicBezTo>
                  <a:pt x="4874" y="17184"/>
                  <a:pt x="4859" y="17190"/>
                  <a:pt x="4843" y="17199"/>
                </a:cubicBezTo>
                <a:cubicBezTo>
                  <a:pt x="4834" y="17203"/>
                  <a:pt x="4821" y="17208"/>
                  <a:pt x="4814" y="17213"/>
                </a:cubicBezTo>
                <a:cubicBezTo>
                  <a:pt x="4810" y="17215"/>
                  <a:pt x="4806" y="17219"/>
                  <a:pt x="4803" y="17222"/>
                </a:cubicBezTo>
                <a:cubicBezTo>
                  <a:pt x="4789" y="17232"/>
                  <a:pt x="4778" y="17244"/>
                  <a:pt x="4768" y="17255"/>
                </a:cubicBezTo>
                <a:cubicBezTo>
                  <a:pt x="4754" y="17271"/>
                  <a:pt x="4746" y="17287"/>
                  <a:pt x="4740" y="17306"/>
                </a:cubicBezTo>
                <a:cubicBezTo>
                  <a:pt x="4733" y="17325"/>
                  <a:pt x="4727" y="17345"/>
                  <a:pt x="4722" y="17367"/>
                </a:cubicBezTo>
                <a:cubicBezTo>
                  <a:pt x="4717" y="17392"/>
                  <a:pt x="4714" y="17419"/>
                  <a:pt x="4711" y="17446"/>
                </a:cubicBezTo>
                <a:cubicBezTo>
                  <a:pt x="4706" y="17488"/>
                  <a:pt x="4699" y="17532"/>
                  <a:pt x="4699" y="17572"/>
                </a:cubicBezTo>
                <a:cubicBezTo>
                  <a:pt x="4699" y="17613"/>
                  <a:pt x="4706" y="17649"/>
                  <a:pt x="4711" y="17680"/>
                </a:cubicBezTo>
                <a:cubicBezTo>
                  <a:pt x="4714" y="17700"/>
                  <a:pt x="4717" y="17718"/>
                  <a:pt x="4722" y="17731"/>
                </a:cubicBezTo>
                <a:cubicBezTo>
                  <a:pt x="4727" y="17743"/>
                  <a:pt x="4734" y="17750"/>
                  <a:pt x="4740" y="17755"/>
                </a:cubicBezTo>
                <a:cubicBezTo>
                  <a:pt x="4755" y="17768"/>
                  <a:pt x="4779" y="17775"/>
                  <a:pt x="4808" y="17769"/>
                </a:cubicBezTo>
                <a:cubicBezTo>
                  <a:pt x="4823" y="17766"/>
                  <a:pt x="4836" y="17758"/>
                  <a:pt x="4854" y="17750"/>
                </a:cubicBezTo>
                <a:cubicBezTo>
                  <a:pt x="4868" y="17744"/>
                  <a:pt x="4884" y="17735"/>
                  <a:pt x="4900" y="17727"/>
                </a:cubicBezTo>
                <a:cubicBezTo>
                  <a:pt x="4952" y="17689"/>
                  <a:pt x="5016" y="17645"/>
                  <a:pt x="5083" y="17591"/>
                </a:cubicBezTo>
                <a:cubicBezTo>
                  <a:pt x="5340" y="17386"/>
                  <a:pt x="5361" y="17363"/>
                  <a:pt x="5479" y="17175"/>
                </a:cubicBezTo>
                <a:cubicBezTo>
                  <a:pt x="5501" y="17139"/>
                  <a:pt x="5517" y="17110"/>
                  <a:pt x="5536" y="17082"/>
                </a:cubicBezTo>
                <a:cubicBezTo>
                  <a:pt x="5537" y="17081"/>
                  <a:pt x="5541" y="17083"/>
                  <a:pt x="5542" y="17082"/>
                </a:cubicBezTo>
                <a:cubicBezTo>
                  <a:pt x="5542" y="17081"/>
                  <a:pt x="5541" y="17078"/>
                  <a:pt x="5542" y="17077"/>
                </a:cubicBezTo>
                <a:cubicBezTo>
                  <a:pt x="5543" y="17075"/>
                  <a:pt x="5540" y="17075"/>
                  <a:pt x="5542" y="17073"/>
                </a:cubicBezTo>
                <a:cubicBezTo>
                  <a:pt x="5544" y="17069"/>
                  <a:pt x="5546" y="17066"/>
                  <a:pt x="5548" y="17063"/>
                </a:cubicBezTo>
                <a:cubicBezTo>
                  <a:pt x="5551" y="17058"/>
                  <a:pt x="5556" y="17054"/>
                  <a:pt x="5559" y="17049"/>
                </a:cubicBezTo>
                <a:cubicBezTo>
                  <a:pt x="5560" y="17048"/>
                  <a:pt x="5564" y="17045"/>
                  <a:pt x="5565" y="17045"/>
                </a:cubicBezTo>
                <a:cubicBezTo>
                  <a:pt x="5584" y="17016"/>
                  <a:pt x="5599" y="16993"/>
                  <a:pt x="5616" y="16974"/>
                </a:cubicBezTo>
                <a:cubicBezTo>
                  <a:pt x="5619" y="16972"/>
                  <a:pt x="5620" y="16968"/>
                  <a:pt x="5622" y="16965"/>
                </a:cubicBezTo>
                <a:cubicBezTo>
                  <a:pt x="5627" y="16960"/>
                  <a:pt x="5635" y="16955"/>
                  <a:pt x="5639" y="16951"/>
                </a:cubicBezTo>
                <a:cubicBezTo>
                  <a:pt x="5650" y="16942"/>
                  <a:pt x="5660" y="16935"/>
                  <a:pt x="5668" y="16932"/>
                </a:cubicBezTo>
                <a:cubicBezTo>
                  <a:pt x="5681" y="16925"/>
                  <a:pt x="5690" y="16924"/>
                  <a:pt x="5697" y="16932"/>
                </a:cubicBezTo>
                <a:cubicBezTo>
                  <a:pt x="5703" y="16941"/>
                  <a:pt x="5676" y="17029"/>
                  <a:pt x="5639" y="17133"/>
                </a:cubicBezTo>
                <a:cubicBezTo>
                  <a:pt x="5641" y="17135"/>
                  <a:pt x="5644" y="17136"/>
                  <a:pt x="5645" y="17138"/>
                </a:cubicBezTo>
                <a:cubicBezTo>
                  <a:pt x="5665" y="17164"/>
                  <a:pt x="5654" y="17201"/>
                  <a:pt x="5622" y="17217"/>
                </a:cubicBezTo>
                <a:cubicBezTo>
                  <a:pt x="5619" y="17219"/>
                  <a:pt x="5614" y="17216"/>
                  <a:pt x="5611" y="17217"/>
                </a:cubicBezTo>
                <a:cubicBezTo>
                  <a:pt x="5589" y="17279"/>
                  <a:pt x="5569" y="17339"/>
                  <a:pt x="5553" y="17395"/>
                </a:cubicBezTo>
                <a:cubicBezTo>
                  <a:pt x="5554" y="17409"/>
                  <a:pt x="5553" y="17420"/>
                  <a:pt x="5553" y="17437"/>
                </a:cubicBezTo>
                <a:cubicBezTo>
                  <a:pt x="5554" y="17545"/>
                  <a:pt x="5588" y="17522"/>
                  <a:pt x="5748" y="17292"/>
                </a:cubicBezTo>
                <a:cubicBezTo>
                  <a:pt x="5990" y="16944"/>
                  <a:pt x="6524" y="16203"/>
                  <a:pt x="6631" y="16068"/>
                </a:cubicBezTo>
                <a:cubicBezTo>
                  <a:pt x="6640" y="16056"/>
                  <a:pt x="6648" y="16046"/>
                  <a:pt x="6654" y="16035"/>
                </a:cubicBezTo>
                <a:cubicBezTo>
                  <a:pt x="6659" y="16025"/>
                  <a:pt x="6664" y="16017"/>
                  <a:pt x="6665" y="16007"/>
                </a:cubicBezTo>
                <a:cubicBezTo>
                  <a:pt x="6666" y="15998"/>
                  <a:pt x="6669" y="15985"/>
                  <a:pt x="6665" y="15975"/>
                </a:cubicBezTo>
                <a:cubicBezTo>
                  <a:pt x="6661" y="15965"/>
                  <a:pt x="6653" y="15958"/>
                  <a:pt x="6642" y="15947"/>
                </a:cubicBezTo>
                <a:cubicBezTo>
                  <a:pt x="6631" y="15935"/>
                  <a:pt x="6615" y="15923"/>
                  <a:pt x="6596" y="15909"/>
                </a:cubicBezTo>
                <a:cubicBezTo>
                  <a:pt x="6573" y="15891"/>
                  <a:pt x="6537" y="15868"/>
                  <a:pt x="6499" y="15844"/>
                </a:cubicBezTo>
                <a:cubicBezTo>
                  <a:pt x="6491" y="15839"/>
                  <a:pt x="6489" y="15834"/>
                  <a:pt x="6482" y="15830"/>
                </a:cubicBezTo>
                <a:cubicBezTo>
                  <a:pt x="6477" y="15827"/>
                  <a:pt x="6474" y="15828"/>
                  <a:pt x="6470" y="15825"/>
                </a:cubicBezTo>
                <a:cubicBezTo>
                  <a:pt x="6468" y="15824"/>
                  <a:pt x="6466" y="15826"/>
                  <a:pt x="6464" y="15825"/>
                </a:cubicBezTo>
                <a:cubicBezTo>
                  <a:pt x="6372" y="15772"/>
                  <a:pt x="6287" y="15723"/>
                  <a:pt x="6270" y="15718"/>
                </a:cubicBezTo>
                <a:close/>
                <a:moveTo>
                  <a:pt x="6900" y="16077"/>
                </a:moveTo>
                <a:cubicBezTo>
                  <a:pt x="6896" y="16078"/>
                  <a:pt x="6887" y="16081"/>
                  <a:pt x="6883" y="16082"/>
                </a:cubicBezTo>
                <a:cubicBezTo>
                  <a:pt x="6874" y="16085"/>
                  <a:pt x="6865" y="16088"/>
                  <a:pt x="6854" y="16096"/>
                </a:cubicBezTo>
                <a:cubicBezTo>
                  <a:pt x="6852" y="16098"/>
                  <a:pt x="6851" y="16098"/>
                  <a:pt x="6848" y="16101"/>
                </a:cubicBezTo>
                <a:cubicBezTo>
                  <a:pt x="6834" y="16113"/>
                  <a:pt x="6818" y="16128"/>
                  <a:pt x="6797" y="16152"/>
                </a:cubicBezTo>
                <a:cubicBezTo>
                  <a:pt x="6778" y="16174"/>
                  <a:pt x="6755" y="16206"/>
                  <a:pt x="6728" y="16241"/>
                </a:cubicBezTo>
                <a:cubicBezTo>
                  <a:pt x="6727" y="16242"/>
                  <a:pt x="6723" y="16245"/>
                  <a:pt x="6722" y="16246"/>
                </a:cubicBezTo>
                <a:cubicBezTo>
                  <a:pt x="6687" y="16292"/>
                  <a:pt x="6644" y="16353"/>
                  <a:pt x="6591" y="16428"/>
                </a:cubicBezTo>
                <a:cubicBezTo>
                  <a:pt x="6588" y="16431"/>
                  <a:pt x="6587" y="16434"/>
                  <a:pt x="6585" y="16437"/>
                </a:cubicBezTo>
                <a:cubicBezTo>
                  <a:pt x="6502" y="16552"/>
                  <a:pt x="6402" y="16693"/>
                  <a:pt x="6264" y="16890"/>
                </a:cubicBezTo>
                <a:cubicBezTo>
                  <a:pt x="6086" y="17144"/>
                  <a:pt x="5940" y="17367"/>
                  <a:pt x="5868" y="17498"/>
                </a:cubicBezTo>
                <a:cubicBezTo>
                  <a:pt x="6002" y="17370"/>
                  <a:pt x="6202" y="17151"/>
                  <a:pt x="6430" y="16876"/>
                </a:cubicBezTo>
                <a:cubicBezTo>
                  <a:pt x="6451" y="16851"/>
                  <a:pt x="6462" y="16839"/>
                  <a:pt x="6482" y="16816"/>
                </a:cubicBezTo>
                <a:cubicBezTo>
                  <a:pt x="6485" y="16811"/>
                  <a:pt x="6489" y="16806"/>
                  <a:pt x="6493" y="16802"/>
                </a:cubicBezTo>
                <a:cubicBezTo>
                  <a:pt x="6539" y="16741"/>
                  <a:pt x="6594" y="16674"/>
                  <a:pt x="6659" y="16596"/>
                </a:cubicBezTo>
                <a:cubicBezTo>
                  <a:pt x="6734" y="16507"/>
                  <a:pt x="6790" y="16433"/>
                  <a:pt x="6837" y="16372"/>
                </a:cubicBezTo>
                <a:cubicBezTo>
                  <a:pt x="6884" y="16311"/>
                  <a:pt x="6923" y="16265"/>
                  <a:pt x="6946" y="16227"/>
                </a:cubicBezTo>
                <a:cubicBezTo>
                  <a:pt x="6969" y="16189"/>
                  <a:pt x="6978" y="16159"/>
                  <a:pt x="6980" y="16138"/>
                </a:cubicBezTo>
                <a:cubicBezTo>
                  <a:pt x="6981" y="16130"/>
                  <a:pt x="6977" y="16125"/>
                  <a:pt x="6974" y="16119"/>
                </a:cubicBezTo>
                <a:cubicBezTo>
                  <a:pt x="6947" y="16104"/>
                  <a:pt x="6922" y="16086"/>
                  <a:pt x="6900" y="16077"/>
                </a:cubicBezTo>
                <a:close/>
                <a:moveTo>
                  <a:pt x="7318" y="16330"/>
                </a:moveTo>
                <a:cubicBezTo>
                  <a:pt x="7247" y="16347"/>
                  <a:pt x="7070" y="16491"/>
                  <a:pt x="6831" y="16722"/>
                </a:cubicBezTo>
                <a:cubicBezTo>
                  <a:pt x="6799" y="16753"/>
                  <a:pt x="6773" y="16776"/>
                  <a:pt x="6745" y="16802"/>
                </a:cubicBezTo>
                <a:cubicBezTo>
                  <a:pt x="6744" y="16803"/>
                  <a:pt x="6740" y="16806"/>
                  <a:pt x="6740" y="16806"/>
                </a:cubicBezTo>
                <a:cubicBezTo>
                  <a:pt x="6706" y="16840"/>
                  <a:pt x="6696" y="16849"/>
                  <a:pt x="6659" y="16886"/>
                </a:cubicBezTo>
                <a:cubicBezTo>
                  <a:pt x="6584" y="16961"/>
                  <a:pt x="6499" y="17045"/>
                  <a:pt x="6470" y="17073"/>
                </a:cubicBezTo>
                <a:cubicBezTo>
                  <a:pt x="6441" y="17100"/>
                  <a:pt x="6382" y="17161"/>
                  <a:pt x="6338" y="17203"/>
                </a:cubicBezTo>
                <a:cubicBezTo>
                  <a:pt x="6284" y="17257"/>
                  <a:pt x="6195" y="17338"/>
                  <a:pt x="6115" y="17414"/>
                </a:cubicBezTo>
                <a:cubicBezTo>
                  <a:pt x="6047" y="17477"/>
                  <a:pt x="6000" y="17524"/>
                  <a:pt x="5932" y="17587"/>
                </a:cubicBezTo>
                <a:cubicBezTo>
                  <a:pt x="5931" y="17587"/>
                  <a:pt x="5927" y="17586"/>
                  <a:pt x="5926" y="17587"/>
                </a:cubicBezTo>
                <a:cubicBezTo>
                  <a:pt x="5866" y="17642"/>
                  <a:pt x="5788" y="17720"/>
                  <a:pt x="5754" y="17750"/>
                </a:cubicBezTo>
                <a:cubicBezTo>
                  <a:pt x="5703" y="17795"/>
                  <a:pt x="5660" y="17833"/>
                  <a:pt x="5628" y="17862"/>
                </a:cubicBezTo>
                <a:cubicBezTo>
                  <a:pt x="5583" y="17910"/>
                  <a:pt x="5569" y="17942"/>
                  <a:pt x="5593" y="17942"/>
                </a:cubicBezTo>
                <a:cubicBezTo>
                  <a:pt x="5626" y="17942"/>
                  <a:pt x="5998" y="17660"/>
                  <a:pt x="6424" y="17316"/>
                </a:cubicBezTo>
                <a:cubicBezTo>
                  <a:pt x="6540" y="17222"/>
                  <a:pt x="6654" y="17137"/>
                  <a:pt x="6757" y="17059"/>
                </a:cubicBezTo>
                <a:cubicBezTo>
                  <a:pt x="6942" y="16903"/>
                  <a:pt x="7089" y="16776"/>
                  <a:pt x="7089" y="16769"/>
                </a:cubicBezTo>
                <a:cubicBezTo>
                  <a:pt x="7089" y="16745"/>
                  <a:pt x="7252" y="16676"/>
                  <a:pt x="7278" y="16689"/>
                </a:cubicBezTo>
                <a:cubicBezTo>
                  <a:pt x="7313" y="16707"/>
                  <a:pt x="7304" y="16749"/>
                  <a:pt x="7244" y="16825"/>
                </a:cubicBezTo>
                <a:cubicBezTo>
                  <a:pt x="7232" y="16840"/>
                  <a:pt x="7215" y="16857"/>
                  <a:pt x="7198" y="16876"/>
                </a:cubicBezTo>
                <a:cubicBezTo>
                  <a:pt x="7183" y="16893"/>
                  <a:pt x="7167" y="16911"/>
                  <a:pt x="7146" y="16932"/>
                </a:cubicBezTo>
                <a:cubicBezTo>
                  <a:pt x="7146" y="16933"/>
                  <a:pt x="7142" y="16936"/>
                  <a:pt x="7141" y="16937"/>
                </a:cubicBezTo>
                <a:cubicBezTo>
                  <a:pt x="7099" y="16982"/>
                  <a:pt x="7053" y="17026"/>
                  <a:pt x="6986" y="17091"/>
                </a:cubicBezTo>
                <a:cubicBezTo>
                  <a:pt x="6963" y="17114"/>
                  <a:pt x="6939" y="17135"/>
                  <a:pt x="6917" y="17157"/>
                </a:cubicBezTo>
                <a:cubicBezTo>
                  <a:pt x="6909" y="17165"/>
                  <a:pt x="6903" y="17171"/>
                  <a:pt x="6894" y="17180"/>
                </a:cubicBezTo>
                <a:cubicBezTo>
                  <a:pt x="6816" y="17259"/>
                  <a:pt x="6746" y="17340"/>
                  <a:pt x="6676" y="17418"/>
                </a:cubicBezTo>
                <a:cubicBezTo>
                  <a:pt x="6661" y="17436"/>
                  <a:pt x="6640" y="17452"/>
                  <a:pt x="6625" y="17470"/>
                </a:cubicBezTo>
                <a:cubicBezTo>
                  <a:pt x="6558" y="17547"/>
                  <a:pt x="6498" y="17625"/>
                  <a:pt x="6442" y="17699"/>
                </a:cubicBezTo>
                <a:cubicBezTo>
                  <a:pt x="6400" y="17753"/>
                  <a:pt x="6362" y="17806"/>
                  <a:pt x="6327" y="17857"/>
                </a:cubicBezTo>
                <a:cubicBezTo>
                  <a:pt x="6292" y="17909"/>
                  <a:pt x="6257" y="17956"/>
                  <a:pt x="6229" y="18002"/>
                </a:cubicBezTo>
                <a:cubicBezTo>
                  <a:pt x="6202" y="18049"/>
                  <a:pt x="6180" y="18092"/>
                  <a:pt x="6161" y="18133"/>
                </a:cubicBezTo>
                <a:cubicBezTo>
                  <a:pt x="6142" y="18174"/>
                  <a:pt x="6130" y="18212"/>
                  <a:pt x="6121" y="18245"/>
                </a:cubicBezTo>
                <a:cubicBezTo>
                  <a:pt x="6111" y="18279"/>
                  <a:pt x="6103" y="18308"/>
                  <a:pt x="6103" y="18334"/>
                </a:cubicBezTo>
                <a:cubicBezTo>
                  <a:pt x="6104" y="18351"/>
                  <a:pt x="6107" y="18365"/>
                  <a:pt x="6109" y="18376"/>
                </a:cubicBezTo>
                <a:cubicBezTo>
                  <a:pt x="6111" y="18384"/>
                  <a:pt x="6117" y="18390"/>
                  <a:pt x="6121" y="18395"/>
                </a:cubicBezTo>
                <a:cubicBezTo>
                  <a:pt x="6123" y="18398"/>
                  <a:pt x="6123" y="18403"/>
                  <a:pt x="6126" y="18404"/>
                </a:cubicBezTo>
                <a:cubicBezTo>
                  <a:pt x="6130" y="18405"/>
                  <a:pt x="6133" y="18405"/>
                  <a:pt x="6138" y="18404"/>
                </a:cubicBezTo>
                <a:cubicBezTo>
                  <a:pt x="6145" y="18403"/>
                  <a:pt x="6156" y="18400"/>
                  <a:pt x="6166" y="18395"/>
                </a:cubicBezTo>
                <a:cubicBezTo>
                  <a:pt x="6181" y="18388"/>
                  <a:pt x="6195" y="18378"/>
                  <a:pt x="6218" y="18362"/>
                </a:cubicBezTo>
                <a:cubicBezTo>
                  <a:pt x="6238" y="18348"/>
                  <a:pt x="6260" y="18332"/>
                  <a:pt x="6287" y="18311"/>
                </a:cubicBezTo>
                <a:cubicBezTo>
                  <a:pt x="6340" y="18268"/>
                  <a:pt x="6409" y="18210"/>
                  <a:pt x="6499" y="18133"/>
                </a:cubicBezTo>
                <a:cubicBezTo>
                  <a:pt x="6553" y="18087"/>
                  <a:pt x="6619" y="18029"/>
                  <a:pt x="6688" y="17965"/>
                </a:cubicBezTo>
                <a:cubicBezTo>
                  <a:pt x="6826" y="17837"/>
                  <a:pt x="6984" y="17679"/>
                  <a:pt x="7129" y="17530"/>
                </a:cubicBezTo>
                <a:cubicBezTo>
                  <a:pt x="7202" y="17456"/>
                  <a:pt x="7269" y="17386"/>
                  <a:pt x="7330" y="17320"/>
                </a:cubicBezTo>
                <a:cubicBezTo>
                  <a:pt x="7406" y="17237"/>
                  <a:pt x="7476" y="17165"/>
                  <a:pt x="7536" y="17105"/>
                </a:cubicBezTo>
                <a:cubicBezTo>
                  <a:pt x="7745" y="16873"/>
                  <a:pt x="7859" y="16732"/>
                  <a:pt x="7886" y="16675"/>
                </a:cubicBezTo>
                <a:cubicBezTo>
                  <a:pt x="7872" y="16661"/>
                  <a:pt x="7846" y="16641"/>
                  <a:pt x="7811" y="16615"/>
                </a:cubicBezTo>
                <a:cubicBezTo>
                  <a:pt x="7761" y="16578"/>
                  <a:pt x="7693" y="16533"/>
                  <a:pt x="7622" y="16489"/>
                </a:cubicBezTo>
                <a:cubicBezTo>
                  <a:pt x="7617" y="16485"/>
                  <a:pt x="7615" y="16482"/>
                  <a:pt x="7611" y="16479"/>
                </a:cubicBezTo>
                <a:cubicBezTo>
                  <a:pt x="7502" y="16420"/>
                  <a:pt x="7392" y="16363"/>
                  <a:pt x="7324" y="16330"/>
                </a:cubicBezTo>
                <a:cubicBezTo>
                  <a:pt x="7323" y="16330"/>
                  <a:pt x="7320" y="16329"/>
                  <a:pt x="7318" y="16330"/>
                </a:cubicBezTo>
                <a:close/>
                <a:moveTo>
                  <a:pt x="3181" y="16727"/>
                </a:moveTo>
                <a:cubicBezTo>
                  <a:pt x="3176" y="16728"/>
                  <a:pt x="3170" y="16730"/>
                  <a:pt x="3164" y="16731"/>
                </a:cubicBezTo>
                <a:cubicBezTo>
                  <a:pt x="3180" y="16730"/>
                  <a:pt x="3191" y="16729"/>
                  <a:pt x="3198" y="16731"/>
                </a:cubicBezTo>
                <a:cubicBezTo>
                  <a:pt x="3198" y="16730"/>
                  <a:pt x="3198" y="16728"/>
                  <a:pt x="3198" y="16727"/>
                </a:cubicBezTo>
                <a:cubicBezTo>
                  <a:pt x="3194" y="16726"/>
                  <a:pt x="3188" y="16726"/>
                  <a:pt x="3181" y="16727"/>
                </a:cubicBezTo>
                <a:close/>
                <a:moveTo>
                  <a:pt x="7995" y="16741"/>
                </a:moveTo>
                <a:lnTo>
                  <a:pt x="7903" y="16881"/>
                </a:lnTo>
                <a:cubicBezTo>
                  <a:pt x="7896" y="16891"/>
                  <a:pt x="7878" y="16915"/>
                  <a:pt x="7868" y="16928"/>
                </a:cubicBezTo>
                <a:cubicBezTo>
                  <a:pt x="7858" y="16944"/>
                  <a:pt x="7840" y="16970"/>
                  <a:pt x="7834" y="16979"/>
                </a:cubicBezTo>
                <a:cubicBezTo>
                  <a:pt x="7818" y="17005"/>
                  <a:pt x="7788" y="17049"/>
                  <a:pt x="7765" y="17077"/>
                </a:cubicBezTo>
                <a:cubicBezTo>
                  <a:pt x="7743" y="17106"/>
                  <a:pt x="7713" y="17145"/>
                  <a:pt x="7702" y="17161"/>
                </a:cubicBezTo>
                <a:cubicBezTo>
                  <a:pt x="7701" y="17163"/>
                  <a:pt x="7698" y="17164"/>
                  <a:pt x="7697" y="17166"/>
                </a:cubicBezTo>
                <a:cubicBezTo>
                  <a:pt x="7650" y="17234"/>
                  <a:pt x="7599" y="17311"/>
                  <a:pt x="7525" y="17404"/>
                </a:cubicBezTo>
                <a:cubicBezTo>
                  <a:pt x="7322" y="17660"/>
                  <a:pt x="7010" y="18084"/>
                  <a:pt x="6837" y="18343"/>
                </a:cubicBezTo>
                <a:lnTo>
                  <a:pt x="6527" y="18811"/>
                </a:lnTo>
                <a:lnTo>
                  <a:pt x="6568" y="18783"/>
                </a:lnTo>
                <a:lnTo>
                  <a:pt x="6694" y="18675"/>
                </a:lnTo>
                <a:cubicBezTo>
                  <a:pt x="6863" y="18535"/>
                  <a:pt x="6946" y="18487"/>
                  <a:pt x="7015" y="18498"/>
                </a:cubicBezTo>
                <a:cubicBezTo>
                  <a:pt x="7022" y="18499"/>
                  <a:pt x="7031" y="18500"/>
                  <a:pt x="7038" y="18502"/>
                </a:cubicBezTo>
                <a:cubicBezTo>
                  <a:pt x="7042" y="18503"/>
                  <a:pt x="7045" y="18505"/>
                  <a:pt x="7049" y="18507"/>
                </a:cubicBezTo>
                <a:cubicBezTo>
                  <a:pt x="7051" y="18508"/>
                  <a:pt x="7052" y="18510"/>
                  <a:pt x="7055" y="18512"/>
                </a:cubicBezTo>
                <a:cubicBezTo>
                  <a:pt x="7056" y="18512"/>
                  <a:pt x="7059" y="18511"/>
                  <a:pt x="7060" y="18512"/>
                </a:cubicBezTo>
                <a:cubicBezTo>
                  <a:pt x="7085" y="18525"/>
                  <a:pt x="7096" y="18544"/>
                  <a:pt x="7106" y="18563"/>
                </a:cubicBezTo>
                <a:cubicBezTo>
                  <a:pt x="7111" y="18569"/>
                  <a:pt x="7115" y="18575"/>
                  <a:pt x="7118" y="18582"/>
                </a:cubicBezTo>
                <a:cubicBezTo>
                  <a:pt x="7118" y="18583"/>
                  <a:pt x="7118" y="18586"/>
                  <a:pt x="7118" y="18586"/>
                </a:cubicBezTo>
                <a:cubicBezTo>
                  <a:pt x="7121" y="18597"/>
                  <a:pt x="7125" y="18609"/>
                  <a:pt x="7123" y="18624"/>
                </a:cubicBezTo>
                <a:cubicBezTo>
                  <a:pt x="7123" y="18625"/>
                  <a:pt x="7124" y="18628"/>
                  <a:pt x="7123" y="18628"/>
                </a:cubicBezTo>
                <a:cubicBezTo>
                  <a:pt x="7121" y="18642"/>
                  <a:pt x="7113" y="18655"/>
                  <a:pt x="7106" y="18675"/>
                </a:cubicBezTo>
                <a:cubicBezTo>
                  <a:pt x="7106" y="18676"/>
                  <a:pt x="7107" y="18679"/>
                  <a:pt x="7106" y="18680"/>
                </a:cubicBezTo>
                <a:cubicBezTo>
                  <a:pt x="7105" y="18683"/>
                  <a:pt x="7107" y="18687"/>
                  <a:pt x="7106" y="18689"/>
                </a:cubicBezTo>
                <a:cubicBezTo>
                  <a:pt x="7106" y="18691"/>
                  <a:pt x="7106" y="18692"/>
                  <a:pt x="7106" y="18694"/>
                </a:cubicBezTo>
                <a:cubicBezTo>
                  <a:pt x="7106" y="18701"/>
                  <a:pt x="7106" y="18705"/>
                  <a:pt x="7106" y="18713"/>
                </a:cubicBezTo>
                <a:cubicBezTo>
                  <a:pt x="7105" y="18747"/>
                  <a:pt x="7105" y="18786"/>
                  <a:pt x="7101" y="18829"/>
                </a:cubicBezTo>
                <a:cubicBezTo>
                  <a:pt x="7097" y="18866"/>
                  <a:pt x="7090" y="18901"/>
                  <a:pt x="7089" y="18937"/>
                </a:cubicBezTo>
                <a:cubicBezTo>
                  <a:pt x="7089" y="18950"/>
                  <a:pt x="7089" y="18961"/>
                  <a:pt x="7089" y="18974"/>
                </a:cubicBezTo>
                <a:cubicBezTo>
                  <a:pt x="7089" y="18996"/>
                  <a:pt x="7094" y="19019"/>
                  <a:pt x="7095" y="19040"/>
                </a:cubicBezTo>
                <a:cubicBezTo>
                  <a:pt x="7096" y="19052"/>
                  <a:pt x="7094" y="19065"/>
                  <a:pt x="7095" y="19077"/>
                </a:cubicBezTo>
                <a:cubicBezTo>
                  <a:pt x="7098" y="19106"/>
                  <a:pt x="7101" y="19134"/>
                  <a:pt x="7106" y="19156"/>
                </a:cubicBezTo>
                <a:cubicBezTo>
                  <a:pt x="7112" y="19182"/>
                  <a:pt x="7120" y="19204"/>
                  <a:pt x="7129" y="19217"/>
                </a:cubicBezTo>
                <a:cubicBezTo>
                  <a:pt x="7143" y="19237"/>
                  <a:pt x="7153" y="19248"/>
                  <a:pt x="7164" y="19255"/>
                </a:cubicBezTo>
                <a:cubicBezTo>
                  <a:pt x="7174" y="19261"/>
                  <a:pt x="7183" y="19259"/>
                  <a:pt x="7192" y="19250"/>
                </a:cubicBezTo>
                <a:cubicBezTo>
                  <a:pt x="7202" y="19241"/>
                  <a:pt x="7215" y="19226"/>
                  <a:pt x="7227" y="19198"/>
                </a:cubicBezTo>
                <a:cubicBezTo>
                  <a:pt x="7238" y="19171"/>
                  <a:pt x="7246" y="19134"/>
                  <a:pt x="7261" y="19086"/>
                </a:cubicBezTo>
                <a:cubicBezTo>
                  <a:pt x="7301" y="18963"/>
                  <a:pt x="7452" y="18643"/>
                  <a:pt x="7622" y="18306"/>
                </a:cubicBezTo>
                <a:cubicBezTo>
                  <a:pt x="7707" y="18137"/>
                  <a:pt x="7797" y="17965"/>
                  <a:pt x="7880" y="17811"/>
                </a:cubicBezTo>
                <a:cubicBezTo>
                  <a:pt x="7963" y="17657"/>
                  <a:pt x="8039" y="17517"/>
                  <a:pt x="8098" y="17423"/>
                </a:cubicBezTo>
                <a:cubicBezTo>
                  <a:pt x="8116" y="17394"/>
                  <a:pt x="8133" y="17375"/>
                  <a:pt x="8149" y="17353"/>
                </a:cubicBezTo>
                <a:cubicBezTo>
                  <a:pt x="8168" y="17321"/>
                  <a:pt x="8187" y="17287"/>
                  <a:pt x="8207" y="17255"/>
                </a:cubicBezTo>
                <a:cubicBezTo>
                  <a:pt x="8324" y="17058"/>
                  <a:pt x="8366" y="16982"/>
                  <a:pt x="8373" y="16946"/>
                </a:cubicBezTo>
                <a:cubicBezTo>
                  <a:pt x="8343" y="16926"/>
                  <a:pt x="8310" y="16907"/>
                  <a:pt x="8275" y="16881"/>
                </a:cubicBezTo>
                <a:cubicBezTo>
                  <a:pt x="8227" y="16844"/>
                  <a:pt x="8179" y="16808"/>
                  <a:pt x="8132" y="16783"/>
                </a:cubicBezTo>
                <a:cubicBezTo>
                  <a:pt x="8086" y="16758"/>
                  <a:pt x="8045" y="16745"/>
                  <a:pt x="8023" y="16745"/>
                </a:cubicBezTo>
                <a:cubicBezTo>
                  <a:pt x="8015" y="16745"/>
                  <a:pt x="8003" y="16743"/>
                  <a:pt x="7995" y="16741"/>
                </a:cubicBezTo>
                <a:close/>
                <a:moveTo>
                  <a:pt x="8510" y="17026"/>
                </a:moveTo>
                <a:cubicBezTo>
                  <a:pt x="8493" y="17043"/>
                  <a:pt x="8448" y="17123"/>
                  <a:pt x="8396" y="17227"/>
                </a:cubicBezTo>
                <a:cubicBezTo>
                  <a:pt x="8393" y="17233"/>
                  <a:pt x="8388" y="17243"/>
                  <a:pt x="8384" y="17250"/>
                </a:cubicBezTo>
                <a:cubicBezTo>
                  <a:pt x="8383" y="17252"/>
                  <a:pt x="8379" y="17254"/>
                  <a:pt x="8378" y="17255"/>
                </a:cubicBezTo>
                <a:cubicBezTo>
                  <a:pt x="8357" y="17298"/>
                  <a:pt x="8324" y="17368"/>
                  <a:pt x="8281" y="17446"/>
                </a:cubicBezTo>
                <a:cubicBezTo>
                  <a:pt x="8281" y="17447"/>
                  <a:pt x="8276" y="17446"/>
                  <a:pt x="8275" y="17446"/>
                </a:cubicBezTo>
                <a:cubicBezTo>
                  <a:pt x="8263" y="17470"/>
                  <a:pt x="8253" y="17489"/>
                  <a:pt x="8241" y="17512"/>
                </a:cubicBezTo>
                <a:cubicBezTo>
                  <a:pt x="8229" y="17539"/>
                  <a:pt x="8222" y="17559"/>
                  <a:pt x="8207" y="17591"/>
                </a:cubicBezTo>
                <a:cubicBezTo>
                  <a:pt x="8170" y="17665"/>
                  <a:pt x="8128" y="17754"/>
                  <a:pt x="8075" y="17853"/>
                </a:cubicBezTo>
                <a:cubicBezTo>
                  <a:pt x="7906" y="18163"/>
                  <a:pt x="7690" y="18586"/>
                  <a:pt x="7599" y="18797"/>
                </a:cubicBezTo>
                <a:cubicBezTo>
                  <a:pt x="7566" y="18873"/>
                  <a:pt x="7545" y="18931"/>
                  <a:pt x="7525" y="18984"/>
                </a:cubicBezTo>
                <a:cubicBezTo>
                  <a:pt x="7511" y="19020"/>
                  <a:pt x="7498" y="19053"/>
                  <a:pt x="7490" y="19082"/>
                </a:cubicBezTo>
                <a:cubicBezTo>
                  <a:pt x="7477" y="19128"/>
                  <a:pt x="7467" y="19168"/>
                  <a:pt x="7467" y="19203"/>
                </a:cubicBezTo>
                <a:cubicBezTo>
                  <a:pt x="7467" y="19227"/>
                  <a:pt x="7473" y="19250"/>
                  <a:pt x="7479" y="19273"/>
                </a:cubicBezTo>
                <a:cubicBezTo>
                  <a:pt x="7480" y="19280"/>
                  <a:pt x="7483" y="19285"/>
                  <a:pt x="7485" y="19292"/>
                </a:cubicBezTo>
                <a:cubicBezTo>
                  <a:pt x="7491" y="19315"/>
                  <a:pt x="7497" y="19340"/>
                  <a:pt x="7507" y="19367"/>
                </a:cubicBezTo>
                <a:lnTo>
                  <a:pt x="7559" y="19488"/>
                </a:lnTo>
                <a:lnTo>
                  <a:pt x="7588" y="19540"/>
                </a:lnTo>
                <a:lnTo>
                  <a:pt x="7725" y="19189"/>
                </a:lnTo>
                <a:cubicBezTo>
                  <a:pt x="7760" y="19100"/>
                  <a:pt x="7788" y="19026"/>
                  <a:pt x="7817" y="18965"/>
                </a:cubicBezTo>
                <a:cubicBezTo>
                  <a:pt x="7836" y="18923"/>
                  <a:pt x="7857" y="18886"/>
                  <a:pt x="7874" y="18857"/>
                </a:cubicBezTo>
                <a:cubicBezTo>
                  <a:pt x="7879" y="18850"/>
                  <a:pt x="7881" y="18845"/>
                  <a:pt x="7886" y="18839"/>
                </a:cubicBezTo>
                <a:cubicBezTo>
                  <a:pt x="7909" y="18786"/>
                  <a:pt x="7935" y="18732"/>
                  <a:pt x="7960" y="18680"/>
                </a:cubicBezTo>
                <a:cubicBezTo>
                  <a:pt x="7970" y="18658"/>
                  <a:pt x="7989" y="18617"/>
                  <a:pt x="7989" y="18614"/>
                </a:cubicBezTo>
                <a:cubicBezTo>
                  <a:pt x="7989" y="18609"/>
                  <a:pt x="8021" y="18551"/>
                  <a:pt x="8058" y="18479"/>
                </a:cubicBezTo>
                <a:cubicBezTo>
                  <a:pt x="8058" y="18478"/>
                  <a:pt x="8057" y="18475"/>
                  <a:pt x="8058" y="18474"/>
                </a:cubicBezTo>
                <a:cubicBezTo>
                  <a:pt x="8059" y="18471"/>
                  <a:pt x="8062" y="18472"/>
                  <a:pt x="8063" y="18470"/>
                </a:cubicBezTo>
                <a:cubicBezTo>
                  <a:pt x="8064" y="18469"/>
                  <a:pt x="8063" y="18465"/>
                  <a:pt x="8063" y="18465"/>
                </a:cubicBezTo>
                <a:cubicBezTo>
                  <a:pt x="8066" y="18460"/>
                  <a:pt x="8067" y="18455"/>
                  <a:pt x="8069" y="18451"/>
                </a:cubicBezTo>
                <a:cubicBezTo>
                  <a:pt x="8104" y="18359"/>
                  <a:pt x="8164" y="18241"/>
                  <a:pt x="8247" y="18086"/>
                </a:cubicBezTo>
                <a:cubicBezTo>
                  <a:pt x="8331" y="17931"/>
                  <a:pt x="8411" y="17791"/>
                  <a:pt x="8470" y="17694"/>
                </a:cubicBezTo>
                <a:cubicBezTo>
                  <a:pt x="8485" y="17664"/>
                  <a:pt x="8497" y="17648"/>
                  <a:pt x="8510" y="17624"/>
                </a:cubicBezTo>
                <a:cubicBezTo>
                  <a:pt x="8511" y="17622"/>
                  <a:pt x="8510" y="17620"/>
                  <a:pt x="8510" y="17619"/>
                </a:cubicBezTo>
                <a:cubicBezTo>
                  <a:pt x="8514" y="17612"/>
                  <a:pt x="8512" y="17607"/>
                  <a:pt x="8516" y="17601"/>
                </a:cubicBezTo>
                <a:cubicBezTo>
                  <a:pt x="8520" y="17594"/>
                  <a:pt x="8524" y="17593"/>
                  <a:pt x="8527" y="17587"/>
                </a:cubicBezTo>
                <a:cubicBezTo>
                  <a:pt x="8547" y="17552"/>
                  <a:pt x="8569" y="17521"/>
                  <a:pt x="8585" y="17498"/>
                </a:cubicBezTo>
                <a:cubicBezTo>
                  <a:pt x="8638" y="17418"/>
                  <a:pt x="8672" y="17392"/>
                  <a:pt x="8711" y="17404"/>
                </a:cubicBezTo>
                <a:cubicBezTo>
                  <a:pt x="8753" y="17417"/>
                  <a:pt x="8751" y="17461"/>
                  <a:pt x="8699" y="17577"/>
                </a:cubicBezTo>
                <a:cubicBezTo>
                  <a:pt x="8697" y="17582"/>
                  <a:pt x="8690" y="17586"/>
                  <a:pt x="8688" y="17591"/>
                </a:cubicBezTo>
                <a:cubicBezTo>
                  <a:pt x="8687" y="17594"/>
                  <a:pt x="8689" y="17595"/>
                  <a:pt x="8688" y="17596"/>
                </a:cubicBezTo>
                <a:cubicBezTo>
                  <a:pt x="8658" y="17660"/>
                  <a:pt x="8627" y="17740"/>
                  <a:pt x="8591" y="17825"/>
                </a:cubicBezTo>
                <a:cubicBezTo>
                  <a:pt x="8567" y="17909"/>
                  <a:pt x="8532" y="18002"/>
                  <a:pt x="8487" y="18114"/>
                </a:cubicBezTo>
                <a:cubicBezTo>
                  <a:pt x="8446" y="18220"/>
                  <a:pt x="8407" y="18309"/>
                  <a:pt x="8367" y="18385"/>
                </a:cubicBezTo>
                <a:cubicBezTo>
                  <a:pt x="8351" y="18429"/>
                  <a:pt x="8334" y="18473"/>
                  <a:pt x="8327" y="18498"/>
                </a:cubicBezTo>
                <a:cubicBezTo>
                  <a:pt x="8283" y="18652"/>
                  <a:pt x="8224" y="19013"/>
                  <a:pt x="8195" y="19278"/>
                </a:cubicBezTo>
                <a:cubicBezTo>
                  <a:pt x="8185" y="19589"/>
                  <a:pt x="8194" y="19597"/>
                  <a:pt x="8270" y="19432"/>
                </a:cubicBezTo>
                <a:cubicBezTo>
                  <a:pt x="8318" y="19327"/>
                  <a:pt x="8409" y="19162"/>
                  <a:pt x="8516" y="18984"/>
                </a:cubicBezTo>
                <a:cubicBezTo>
                  <a:pt x="8518" y="18980"/>
                  <a:pt x="8520" y="18978"/>
                  <a:pt x="8522" y="18974"/>
                </a:cubicBezTo>
                <a:cubicBezTo>
                  <a:pt x="8746" y="18603"/>
                  <a:pt x="9035" y="18165"/>
                  <a:pt x="9164" y="18016"/>
                </a:cubicBezTo>
                <a:cubicBezTo>
                  <a:pt x="9277" y="17848"/>
                  <a:pt x="9354" y="17729"/>
                  <a:pt x="9399" y="17647"/>
                </a:cubicBezTo>
                <a:cubicBezTo>
                  <a:pt x="9407" y="17635"/>
                  <a:pt x="9412" y="17625"/>
                  <a:pt x="9416" y="17615"/>
                </a:cubicBezTo>
                <a:cubicBezTo>
                  <a:pt x="9419" y="17605"/>
                  <a:pt x="9422" y="17595"/>
                  <a:pt x="9421" y="17587"/>
                </a:cubicBezTo>
                <a:cubicBezTo>
                  <a:pt x="9421" y="17584"/>
                  <a:pt x="9416" y="17585"/>
                  <a:pt x="9416" y="17582"/>
                </a:cubicBezTo>
                <a:cubicBezTo>
                  <a:pt x="9415" y="17575"/>
                  <a:pt x="9414" y="17566"/>
                  <a:pt x="9410" y="17558"/>
                </a:cubicBezTo>
                <a:cubicBezTo>
                  <a:pt x="9409" y="17556"/>
                  <a:pt x="9406" y="17552"/>
                  <a:pt x="9404" y="17549"/>
                </a:cubicBezTo>
                <a:cubicBezTo>
                  <a:pt x="9398" y="17539"/>
                  <a:pt x="9394" y="17532"/>
                  <a:pt x="9381" y="17521"/>
                </a:cubicBezTo>
                <a:cubicBezTo>
                  <a:pt x="9368" y="17509"/>
                  <a:pt x="9351" y="17494"/>
                  <a:pt x="9330" y="17479"/>
                </a:cubicBezTo>
                <a:cubicBezTo>
                  <a:pt x="9305" y="17462"/>
                  <a:pt x="9269" y="17441"/>
                  <a:pt x="9232" y="17418"/>
                </a:cubicBezTo>
                <a:cubicBezTo>
                  <a:pt x="9146" y="17369"/>
                  <a:pt x="9107" y="17350"/>
                  <a:pt x="8974" y="17273"/>
                </a:cubicBezTo>
                <a:cubicBezTo>
                  <a:pt x="8923" y="17244"/>
                  <a:pt x="8889" y="17220"/>
                  <a:pt x="8843" y="17194"/>
                </a:cubicBezTo>
                <a:cubicBezTo>
                  <a:pt x="8683" y="17106"/>
                  <a:pt x="8548" y="17039"/>
                  <a:pt x="8510" y="17026"/>
                </a:cubicBezTo>
                <a:close/>
                <a:moveTo>
                  <a:pt x="5318" y="17647"/>
                </a:moveTo>
                <a:cubicBezTo>
                  <a:pt x="5315" y="17646"/>
                  <a:pt x="5310" y="17647"/>
                  <a:pt x="5301" y="17652"/>
                </a:cubicBezTo>
                <a:cubicBezTo>
                  <a:pt x="5298" y="17653"/>
                  <a:pt x="5294" y="17659"/>
                  <a:pt x="5290" y="17661"/>
                </a:cubicBezTo>
                <a:cubicBezTo>
                  <a:pt x="5277" y="17669"/>
                  <a:pt x="5263" y="17676"/>
                  <a:pt x="5244" y="17689"/>
                </a:cubicBezTo>
                <a:cubicBezTo>
                  <a:pt x="5209" y="17717"/>
                  <a:pt x="5181" y="17740"/>
                  <a:pt x="5141" y="17773"/>
                </a:cubicBezTo>
                <a:cubicBezTo>
                  <a:pt x="5066" y="17836"/>
                  <a:pt x="4997" y="17888"/>
                  <a:pt x="4940" y="17928"/>
                </a:cubicBezTo>
                <a:cubicBezTo>
                  <a:pt x="5005" y="17903"/>
                  <a:pt x="5059" y="17939"/>
                  <a:pt x="5055" y="17988"/>
                </a:cubicBezTo>
                <a:cubicBezTo>
                  <a:pt x="5056" y="17987"/>
                  <a:pt x="5053" y="17985"/>
                  <a:pt x="5055" y="17984"/>
                </a:cubicBezTo>
                <a:cubicBezTo>
                  <a:pt x="5073" y="17964"/>
                  <a:pt x="5090" y="17950"/>
                  <a:pt x="5112" y="17928"/>
                </a:cubicBezTo>
                <a:cubicBezTo>
                  <a:pt x="5145" y="17894"/>
                  <a:pt x="5188" y="17845"/>
                  <a:pt x="5227" y="17797"/>
                </a:cubicBezTo>
                <a:cubicBezTo>
                  <a:pt x="5228" y="17794"/>
                  <a:pt x="5225" y="17791"/>
                  <a:pt x="5227" y="17787"/>
                </a:cubicBezTo>
                <a:cubicBezTo>
                  <a:pt x="5239" y="17767"/>
                  <a:pt x="5261" y="17743"/>
                  <a:pt x="5284" y="17713"/>
                </a:cubicBezTo>
                <a:cubicBezTo>
                  <a:pt x="5304" y="17686"/>
                  <a:pt x="5314" y="17668"/>
                  <a:pt x="5318" y="17657"/>
                </a:cubicBezTo>
                <a:cubicBezTo>
                  <a:pt x="5319" y="17656"/>
                  <a:pt x="5324" y="17653"/>
                  <a:pt x="5324" y="17652"/>
                </a:cubicBezTo>
                <a:cubicBezTo>
                  <a:pt x="5325" y="17648"/>
                  <a:pt x="5320" y="17648"/>
                  <a:pt x="5318" y="17647"/>
                </a:cubicBezTo>
                <a:close/>
                <a:moveTo>
                  <a:pt x="9634" y="17675"/>
                </a:moveTo>
                <a:cubicBezTo>
                  <a:pt x="9625" y="17676"/>
                  <a:pt x="9613" y="17676"/>
                  <a:pt x="9605" y="17680"/>
                </a:cubicBezTo>
                <a:cubicBezTo>
                  <a:pt x="9598" y="17683"/>
                  <a:pt x="9595" y="17688"/>
                  <a:pt x="9588" y="17694"/>
                </a:cubicBezTo>
                <a:cubicBezTo>
                  <a:pt x="9586" y="17695"/>
                  <a:pt x="9583" y="17697"/>
                  <a:pt x="9582" y="17699"/>
                </a:cubicBezTo>
                <a:cubicBezTo>
                  <a:pt x="9568" y="17711"/>
                  <a:pt x="9555" y="17728"/>
                  <a:pt x="9536" y="17750"/>
                </a:cubicBezTo>
                <a:cubicBezTo>
                  <a:pt x="9533" y="17754"/>
                  <a:pt x="9528" y="17751"/>
                  <a:pt x="9525" y="17755"/>
                </a:cubicBezTo>
                <a:cubicBezTo>
                  <a:pt x="9466" y="17825"/>
                  <a:pt x="9359" y="17991"/>
                  <a:pt x="9238" y="18185"/>
                </a:cubicBezTo>
                <a:cubicBezTo>
                  <a:pt x="9203" y="18256"/>
                  <a:pt x="9157" y="18341"/>
                  <a:pt x="9095" y="18442"/>
                </a:cubicBezTo>
                <a:cubicBezTo>
                  <a:pt x="8830" y="18872"/>
                  <a:pt x="8424" y="19801"/>
                  <a:pt x="8424" y="19979"/>
                </a:cubicBezTo>
                <a:cubicBezTo>
                  <a:pt x="8424" y="20073"/>
                  <a:pt x="8512" y="20105"/>
                  <a:pt x="8585" y="20067"/>
                </a:cubicBezTo>
                <a:cubicBezTo>
                  <a:pt x="8592" y="20063"/>
                  <a:pt x="8601" y="20058"/>
                  <a:pt x="8608" y="20053"/>
                </a:cubicBezTo>
                <a:cubicBezTo>
                  <a:pt x="8626" y="20040"/>
                  <a:pt x="8642" y="20022"/>
                  <a:pt x="8654" y="19997"/>
                </a:cubicBezTo>
                <a:cubicBezTo>
                  <a:pt x="8677" y="19949"/>
                  <a:pt x="8752" y="19755"/>
                  <a:pt x="8820" y="19568"/>
                </a:cubicBezTo>
                <a:cubicBezTo>
                  <a:pt x="8827" y="19547"/>
                  <a:pt x="8835" y="19531"/>
                  <a:pt x="8843" y="19511"/>
                </a:cubicBezTo>
                <a:cubicBezTo>
                  <a:pt x="8851" y="19486"/>
                  <a:pt x="8866" y="19445"/>
                  <a:pt x="8866" y="19441"/>
                </a:cubicBezTo>
                <a:cubicBezTo>
                  <a:pt x="8866" y="19433"/>
                  <a:pt x="8909" y="19340"/>
                  <a:pt x="8963" y="19226"/>
                </a:cubicBezTo>
                <a:cubicBezTo>
                  <a:pt x="8964" y="19224"/>
                  <a:pt x="8962" y="19224"/>
                  <a:pt x="8963" y="19222"/>
                </a:cubicBezTo>
                <a:cubicBezTo>
                  <a:pt x="8964" y="19219"/>
                  <a:pt x="8967" y="19220"/>
                  <a:pt x="8969" y="19217"/>
                </a:cubicBezTo>
                <a:cubicBezTo>
                  <a:pt x="8970" y="19215"/>
                  <a:pt x="8968" y="19214"/>
                  <a:pt x="8969" y="19212"/>
                </a:cubicBezTo>
                <a:cubicBezTo>
                  <a:pt x="8970" y="19210"/>
                  <a:pt x="8973" y="19210"/>
                  <a:pt x="8974" y="19208"/>
                </a:cubicBezTo>
                <a:cubicBezTo>
                  <a:pt x="8977" y="19204"/>
                  <a:pt x="8978" y="19198"/>
                  <a:pt x="8980" y="19194"/>
                </a:cubicBezTo>
                <a:cubicBezTo>
                  <a:pt x="8999" y="19156"/>
                  <a:pt x="9010" y="19125"/>
                  <a:pt x="9032" y="19082"/>
                </a:cubicBezTo>
                <a:cubicBezTo>
                  <a:pt x="9037" y="19071"/>
                  <a:pt x="9057" y="19043"/>
                  <a:pt x="9066" y="19026"/>
                </a:cubicBezTo>
                <a:cubicBezTo>
                  <a:pt x="9082" y="18995"/>
                  <a:pt x="9101" y="18963"/>
                  <a:pt x="9118" y="18932"/>
                </a:cubicBezTo>
                <a:cubicBezTo>
                  <a:pt x="9119" y="18930"/>
                  <a:pt x="9122" y="18925"/>
                  <a:pt x="9123" y="18923"/>
                </a:cubicBezTo>
                <a:cubicBezTo>
                  <a:pt x="9200" y="18785"/>
                  <a:pt x="9282" y="18645"/>
                  <a:pt x="9387" y="18488"/>
                </a:cubicBezTo>
                <a:cubicBezTo>
                  <a:pt x="9390" y="18481"/>
                  <a:pt x="9394" y="18473"/>
                  <a:pt x="9399" y="18465"/>
                </a:cubicBezTo>
                <a:cubicBezTo>
                  <a:pt x="9434" y="18396"/>
                  <a:pt x="9500" y="18298"/>
                  <a:pt x="9599" y="18166"/>
                </a:cubicBezTo>
                <a:cubicBezTo>
                  <a:pt x="9682" y="18055"/>
                  <a:pt x="9739" y="17980"/>
                  <a:pt x="9777" y="17923"/>
                </a:cubicBezTo>
                <a:cubicBezTo>
                  <a:pt x="9782" y="17915"/>
                  <a:pt x="9784" y="17911"/>
                  <a:pt x="9788" y="17904"/>
                </a:cubicBezTo>
                <a:cubicBezTo>
                  <a:pt x="9800" y="17886"/>
                  <a:pt x="9810" y="17867"/>
                  <a:pt x="9817" y="17853"/>
                </a:cubicBezTo>
                <a:cubicBezTo>
                  <a:pt x="9819" y="17847"/>
                  <a:pt x="9821" y="17844"/>
                  <a:pt x="9823" y="17839"/>
                </a:cubicBezTo>
                <a:cubicBezTo>
                  <a:pt x="9824" y="17835"/>
                  <a:pt x="9827" y="17829"/>
                  <a:pt x="9828" y="17825"/>
                </a:cubicBezTo>
                <a:cubicBezTo>
                  <a:pt x="9832" y="17813"/>
                  <a:pt x="9835" y="17805"/>
                  <a:pt x="9834" y="17797"/>
                </a:cubicBezTo>
                <a:cubicBezTo>
                  <a:pt x="9833" y="17786"/>
                  <a:pt x="9829" y="17777"/>
                  <a:pt x="9823" y="17769"/>
                </a:cubicBezTo>
                <a:cubicBezTo>
                  <a:pt x="9816" y="17760"/>
                  <a:pt x="9806" y="17753"/>
                  <a:pt x="9794" y="17745"/>
                </a:cubicBezTo>
                <a:cubicBezTo>
                  <a:pt x="9782" y="17738"/>
                  <a:pt x="9770" y="17726"/>
                  <a:pt x="9754" y="17717"/>
                </a:cubicBezTo>
                <a:cubicBezTo>
                  <a:pt x="9729" y="17703"/>
                  <a:pt x="9709" y="17697"/>
                  <a:pt x="9691" y="17689"/>
                </a:cubicBezTo>
                <a:cubicBezTo>
                  <a:pt x="9685" y="17687"/>
                  <a:pt x="9679" y="17682"/>
                  <a:pt x="9674" y="17680"/>
                </a:cubicBezTo>
                <a:cubicBezTo>
                  <a:pt x="9670" y="17679"/>
                  <a:pt x="9666" y="17676"/>
                  <a:pt x="9662" y="17675"/>
                </a:cubicBezTo>
                <a:cubicBezTo>
                  <a:pt x="9655" y="17674"/>
                  <a:pt x="9645" y="17676"/>
                  <a:pt x="9639" y="17675"/>
                </a:cubicBezTo>
                <a:cubicBezTo>
                  <a:pt x="9636" y="17675"/>
                  <a:pt x="9637" y="17675"/>
                  <a:pt x="9634" y="17675"/>
                </a:cubicBezTo>
                <a:close/>
                <a:moveTo>
                  <a:pt x="6029" y="17890"/>
                </a:moveTo>
                <a:cubicBezTo>
                  <a:pt x="6020" y="17894"/>
                  <a:pt x="6003" y="17907"/>
                  <a:pt x="5972" y="17932"/>
                </a:cubicBezTo>
                <a:cubicBezTo>
                  <a:pt x="5940" y="17957"/>
                  <a:pt x="5895" y="17994"/>
                  <a:pt x="5834" y="18044"/>
                </a:cubicBezTo>
                <a:cubicBezTo>
                  <a:pt x="5792" y="18079"/>
                  <a:pt x="5753" y="18112"/>
                  <a:pt x="5719" y="18138"/>
                </a:cubicBezTo>
                <a:cubicBezTo>
                  <a:pt x="5787" y="18092"/>
                  <a:pt x="5809" y="18114"/>
                  <a:pt x="5817" y="18287"/>
                </a:cubicBezTo>
                <a:cubicBezTo>
                  <a:pt x="5827" y="18255"/>
                  <a:pt x="5837" y="18224"/>
                  <a:pt x="5851" y="18194"/>
                </a:cubicBezTo>
                <a:cubicBezTo>
                  <a:pt x="5852" y="18193"/>
                  <a:pt x="5851" y="18190"/>
                  <a:pt x="5851" y="18189"/>
                </a:cubicBezTo>
                <a:cubicBezTo>
                  <a:pt x="5865" y="18160"/>
                  <a:pt x="5885" y="18132"/>
                  <a:pt x="5903" y="18105"/>
                </a:cubicBezTo>
                <a:cubicBezTo>
                  <a:pt x="5909" y="18092"/>
                  <a:pt x="5912" y="18080"/>
                  <a:pt x="5920" y="18068"/>
                </a:cubicBezTo>
                <a:lnTo>
                  <a:pt x="6029" y="17890"/>
                </a:lnTo>
                <a:close/>
                <a:moveTo>
                  <a:pt x="5295" y="17942"/>
                </a:moveTo>
                <a:cubicBezTo>
                  <a:pt x="5275" y="17964"/>
                  <a:pt x="5239" y="18013"/>
                  <a:pt x="5215" y="18063"/>
                </a:cubicBezTo>
                <a:cubicBezTo>
                  <a:pt x="5221" y="18119"/>
                  <a:pt x="5261" y="18142"/>
                  <a:pt x="5376" y="18143"/>
                </a:cubicBezTo>
                <a:cubicBezTo>
                  <a:pt x="5402" y="18143"/>
                  <a:pt x="5429" y="18145"/>
                  <a:pt x="5450" y="18147"/>
                </a:cubicBezTo>
                <a:cubicBezTo>
                  <a:pt x="5454" y="18141"/>
                  <a:pt x="5449" y="18129"/>
                  <a:pt x="5444" y="18114"/>
                </a:cubicBezTo>
                <a:cubicBezTo>
                  <a:pt x="5443" y="18111"/>
                  <a:pt x="5441" y="18105"/>
                  <a:pt x="5439" y="18100"/>
                </a:cubicBezTo>
                <a:cubicBezTo>
                  <a:pt x="5434" y="18092"/>
                  <a:pt x="5427" y="18081"/>
                  <a:pt x="5421" y="18072"/>
                </a:cubicBezTo>
                <a:cubicBezTo>
                  <a:pt x="5398" y="18044"/>
                  <a:pt x="5378" y="18018"/>
                  <a:pt x="5353" y="17993"/>
                </a:cubicBezTo>
                <a:cubicBezTo>
                  <a:pt x="5335" y="17975"/>
                  <a:pt x="5317" y="17960"/>
                  <a:pt x="5301" y="17946"/>
                </a:cubicBezTo>
                <a:cubicBezTo>
                  <a:pt x="5299" y="17944"/>
                  <a:pt x="5298" y="17944"/>
                  <a:pt x="5295" y="17942"/>
                </a:cubicBezTo>
                <a:close/>
                <a:moveTo>
                  <a:pt x="10172" y="18044"/>
                </a:moveTo>
                <a:cubicBezTo>
                  <a:pt x="10152" y="18045"/>
                  <a:pt x="10137" y="18048"/>
                  <a:pt x="10121" y="18054"/>
                </a:cubicBezTo>
                <a:cubicBezTo>
                  <a:pt x="10094" y="18068"/>
                  <a:pt x="10073" y="18087"/>
                  <a:pt x="10052" y="18114"/>
                </a:cubicBezTo>
                <a:cubicBezTo>
                  <a:pt x="10051" y="18115"/>
                  <a:pt x="10046" y="18118"/>
                  <a:pt x="10046" y="18119"/>
                </a:cubicBezTo>
                <a:cubicBezTo>
                  <a:pt x="10043" y="18126"/>
                  <a:pt x="10040" y="18132"/>
                  <a:pt x="10035" y="18138"/>
                </a:cubicBezTo>
                <a:cubicBezTo>
                  <a:pt x="10019" y="18161"/>
                  <a:pt x="10008" y="18185"/>
                  <a:pt x="9995" y="18217"/>
                </a:cubicBezTo>
                <a:cubicBezTo>
                  <a:pt x="9992" y="18224"/>
                  <a:pt x="9976" y="18254"/>
                  <a:pt x="9972" y="18264"/>
                </a:cubicBezTo>
                <a:cubicBezTo>
                  <a:pt x="9944" y="18329"/>
                  <a:pt x="9898" y="18444"/>
                  <a:pt x="9846" y="18563"/>
                </a:cubicBezTo>
                <a:cubicBezTo>
                  <a:pt x="9823" y="18625"/>
                  <a:pt x="9797" y="18691"/>
                  <a:pt x="9765" y="18764"/>
                </a:cubicBezTo>
                <a:cubicBezTo>
                  <a:pt x="9402" y="19605"/>
                  <a:pt x="9224" y="20385"/>
                  <a:pt x="9399" y="20385"/>
                </a:cubicBezTo>
                <a:cubicBezTo>
                  <a:pt x="9482" y="20385"/>
                  <a:pt x="9643" y="20067"/>
                  <a:pt x="9731" y="19722"/>
                </a:cubicBezTo>
                <a:cubicBezTo>
                  <a:pt x="9752" y="19640"/>
                  <a:pt x="9775" y="19569"/>
                  <a:pt x="9800" y="19516"/>
                </a:cubicBezTo>
                <a:cubicBezTo>
                  <a:pt x="9858" y="19289"/>
                  <a:pt x="9927" y="19093"/>
                  <a:pt x="10040" y="18839"/>
                </a:cubicBezTo>
                <a:cubicBezTo>
                  <a:pt x="10107" y="18689"/>
                  <a:pt x="10181" y="18504"/>
                  <a:pt x="10207" y="18428"/>
                </a:cubicBezTo>
                <a:cubicBezTo>
                  <a:pt x="10232" y="18351"/>
                  <a:pt x="10266" y="18271"/>
                  <a:pt x="10281" y="18255"/>
                </a:cubicBezTo>
                <a:cubicBezTo>
                  <a:pt x="10306" y="18227"/>
                  <a:pt x="10308" y="18232"/>
                  <a:pt x="10333" y="18269"/>
                </a:cubicBezTo>
                <a:cubicBezTo>
                  <a:pt x="10353" y="18300"/>
                  <a:pt x="10357" y="18342"/>
                  <a:pt x="10338" y="18409"/>
                </a:cubicBezTo>
                <a:cubicBezTo>
                  <a:pt x="10336" y="18419"/>
                  <a:pt x="10335" y="18427"/>
                  <a:pt x="10333" y="18437"/>
                </a:cubicBezTo>
                <a:cubicBezTo>
                  <a:pt x="10325" y="18463"/>
                  <a:pt x="10288" y="18542"/>
                  <a:pt x="10252" y="18610"/>
                </a:cubicBezTo>
                <a:cubicBezTo>
                  <a:pt x="10240" y="18636"/>
                  <a:pt x="10233" y="18659"/>
                  <a:pt x="10218" y="18689"/>
                </a:cubicBezTo>
                <a:cubicBezTo>
                  <a:pt x="9993" y="19138"/>
                  <a:pt x="9941" y="19360"/>
                  <a:pt x="9966" y="19768"/>
                </a:cubicBezTo>
                <a:cubicBezTo>
                  <a:pt x="9966" y="19773"/>
                  <a:pt x="9966" y="19774"/>
                  <a:pt x="9966" y="19778"/>
                </a:cubicBezTo>
                <a:cubicBezTo>
                  <a:pt x="9967" y="19784"/>
                  <a:pt x="9965" y="19790"/>
                  <a:pt x="9966" y="19796"/>
                </a:cubicBezTo>
                <a:cubicBezTo>
                  <a:pt x="10041" y="20351"/>
                  <a:pt x="10075" y="20483"/>
                  <a:pt x="10126" y="20483"/>
                </a:cubicBezTo>
                <a:cubicBezTo>
                  <a:pt x="10152" y="20483"/>
                  <a:pt x="10177" y="20255"/>
                  <a:pt x="10184" y="19974"/>
                </a:cubicBezTo>
                <a:cubicBezTo>
                  <a:pt x="10184" y="19961"/>
                  <a:pt x="10183" y="19949"/>
                  <a:pt x="10184" y="19937"/>
                </a:cubicBezTo>
                <a:cubicBezTo>
                  <a:pt x="10184" y="19935"/>
                  <a:pt x="10184" y="19932"/>
                  <a:pt x="10184" y="19932"/>
                </a:cubicBezTo>
                <a:cubicBezTo>
                  <a:pt x="10184" y="19883"/>
                  <a:pt x="10187" y="19838"/>
                  <a:pt x="10189" y="19796"/>
                </a:cubicBezTo>
                <a:cubicBezTo>
                  <a:pt x="10190" y="19783"/>
                  <a:pt x="10188" y="19767"/>
                  <a:pt x="10189" y="19754"/>
                </a:cubicBezTo>
                <a:cubicBezTo>
                  <a:pt x="10192" y="19714"/>
                  <a:pt x="10202" y="19667"/>
                  <a:pt x="10207" y="19628"/>
                </a:cubicBezTo>
                <a:cubicBezTo>
                  <a:pt x="10207" y="19627"/>
                  <a:pt x="10206" y="19625"/>
                  <a:pt x="10207" y="19624"/>
                </a:cubicBezTo>
                <a:cubicBezTo>
                  <a:pt x="10234" y="19344"/>
                  <a:pt x="10279" y="19098"/>
                  <a:pt x="10333" y="18970"/>
                </a:cubicBezTo>
                <a:cubicBezTo>
                  <a:pt x="10371" y="18817"/>
                  <a:pt x="10418" y="18649"/>
                  <a:pt x="10476" y="18456"/>
                </a:cubicBezTo>
                <a:cubicBezTo>
                  <a:pt x="10511" y="18338"/>
                  <a:pt x="10545" y="18227"/>
                  <a:pt x="10545" y="18208"/>
                </a:cubicBezTo>
                <a:cubicBezTo>
                  <a:pt x="10545" y="18190"/>
                  <a:pt x="10505" y="18159"/>
                  <a:pt x="10459" y="18128"/>
                </a:cubicBezTo>
                <a:cubicBezTo>
                  <a:pt x="10411" y="18107"/>
                  <a:pt x="10367" y="18085"/>
                  <a:pt x="10327" y="18072"/>
                </a:cubicBezTo>
                <a:cubicBezTo>
                  <a:pt x="10268" y="18053"/>
                  <a:pt x="10213" y="18044"/>
                  <a:pt x="10172" y="18044"/>
                </a:cubicBezTo>
                <a:close/>
                <a:moveTo>
                  <a:pt x="14304" y="18227"/>
                </a:moveTo>
                <a:lnTo>
                  <a:pt x="14281" y="18250"/>
                </a:lnTo>
                <a:lnTo>
                  <a:pt x="14287" y="18255"/>
                </a:lnTo>
                <a:lnTo>
                  <a:pt x="14304" y="18227"/>
                </a:lnTo>
                <a:close/>
                <a:moveTo>
                  <a:pt x="9788" y="18269"/>
                </a:moveTo>
                <a:cubicBezTo>
                  <a:pt x="9770" y="18284"/>
                  <a:pt x="9756" y="18301"/>
                  <a:pt x="9737" y="18320"/>
                </a:cubicBezTo>
                <a:cubicBezTo>
                  <a:pt x="9731" y="18326"/>
                  <a:pt x="9720" y="18333"/>
                  <a:pt x="9714" y="18339"/>
                </a:cubicBezTo>
                <a:cubicBezTo>
                  <a:pt x="9692" y="18361"/>
                  <a:pt x="9672" y="18384"/>
                  <a:pt x="9651" y="18409"/>
                </a:cubicBezTo>
                <a:cubicBezTo>
                  <a:pt x="9630" y="18434"/>
                  <a:pt x="9620" y="18447"/>
                  <a:pt x="9593" y="18479"/>
                </a:cubicBezTo>
                <a:cubicBezTo>
                  <a:pt x="9334" y="18794"/>
                  <a:pt x="9156" y="19120"/>
                  <a:pt x="9043" y="19479"/>
                </a:cubicBezTo>
                <a:cubicBezTo>
                  <a:pt x="9032" y="19556"/>
                  <a:pt x="9010" y="19645"/>
                  <a:pt x="8980" y="19782"/>
                </a:cubicBezTo>
                <a:cubicBezTo>
                  <a:pt x="8925" y="20040"/>
                  <a:pt x="8928" y="20123"/>
                  <a:pt x="8992" y="20175"/>
                </a:cubicBezTo>
                <a:cubicBezTo>
                  <a:pt x="9057" y="20228"/>
                  <a:pt x="9087" y="20183"/>
                  <a:pt x="9146" y="19918"/>
                </a:cubicBezTo>
                <a:cubicBezTo>
                  <a:pt x="9227" y="19559"/>
                  <a:pt x="9668" y="18433"/>
                  <a:pt x="9777" y="18306"/>
                </a:cubicBezTo>
                <a:cubicBezTo>
                  <a:pt x="9784" y="18290"/>
                  <a:pt x="9791" y="18277"/>
                  <a:pt x="9794" y="18269"/>
                </a:cubicBezTo>
                <a:cubicBezTo>
                  <a:pt x="9793" y="18270"/>
                  <a:pt x="9789" y="18268"/>
                  <a:pt x="9788" y="18269"/>
                </a:cubicBezTo>
                <a:close/>
                <a:moveTo>
                  <a:pt x="10676" y="18269"/>
                </a:moveTo>
                <a:cubicBezTo>
                  <a:pt x="10670" y="18270"/>
                  <a:pt x="10668" y="18271"/>
                  <a:pt x="10665" y="18278"/>
                </a:cubicBezTo>
                <a:cubicBezTo>
                  <a:pt x="10638" y="18333"/>
                  <a:pt x="10490" y="18939"/>
                  <a:pt x="10447" y="19175"/>
                </a:cubicBezTo>
                <a:cubicBezTo>
                  <a:pt x="10447" y="19177"/>
                  <a:pt x="10447" y="19179"/>
                  <a:pt x="10447" y="19180"/>
                </a:cubicBezTo>
                <a:cubicBezTo>
                  <a:pt x="10453" y="19338"/>
                  <a:pt x="10458" y="19543"/>
                  <a:pt x="10453" y="19811"/>
                </a:cubicBezTo>
                <a:cubicBezTo>
                  <a:pt x="10444" y="20331"/>
                  <a:pt x="10458" y="20784"/>
                  <a:pt x="10487" y="20820"/>
                </a:cubicBezTo>
                <a:cubicBezTo>
                  <a:pt x="10525" y="20865"/>
                  <a:pt x="10570" y="20825"/>
                  <a:pt x="10642" y="20675"/>
                </a:cubicBezTo>
                <a:cubicBezTo>
                  <a:pt x="10661" y="20635"/>
                  <a:pt x="10674" y="20607"/>
                  <a:pt x="10688" y="20581"/>
                </a:cubicBezTo>
                <a:cubicBezTo>
                  <a:pt x="10699" y="20555"/>
                  <a:pt x="10707" y="20533"/>
                  <a:pt x="10717" y="20516"/>
                </a:cubicBezTo>
                <a:cubicBezTo>
                  <a:pt x="10719" y="20512"/>
                  <a:pt x="10726" y="20505"/>
                  <a:pt x="10728" y="20502"/>
                </a:cubicBezTo>
                <a:lnTo>
                  <a:pt x="10751" y="20460"/>
                </a:lnTo>
                <a:lnTo>
                  <a:pt x="10774" y="20479"/>
                </a:lnTo>
                <a:cubicBezTo>
                  <a:pt x="10788" y="20485"/>
                  <a:pt x="10803" y="20503"/>
                  <a:pt x="10831" y="20535"/>
                </a:cubicBezTo>
                <a:cubicBezTo>
                  <a:pt x="10836" y="20539"/>
                  <a:pt x="10843" y="20540"/>
                  <a:pt x="10848" y="20544"/>
                </a:cubicBezTo>
                <a:cubicBezTo>
                  <a:pt x="10899" y="20586"/>
                  <a:pt x="10918" y="20615"/>
                  <a:pt x="10906" y="20670"/>
                </a:cubicBezTo>
                <a:cubicBezTo>
                  <a:pt x="10939" y="20749"/>
                  <a:pt x="11053" y="20919"/>
                  <a:pt x="11112" y="20974"/>
                </a:cubicBezTo>
                <a:cubicBezTo>
                  <a:pt x="11149" y="21008"/>
                  <a:pt x="11209" y="21050"/>
                  <a:pt x="11244" y="21067"/>
                </a:cubicBezTo>
                <a:cubicBezTo>
                  <a:pt x="11278" y="21085"/>
                  <a:pt x="11312" y="21100"/>
                  <a:pt x="11318" y="21100"/>
                </a:cubicBezTo>
                <a:cubicBezTo>
                  <a:pt x="11325" y="21100"/>
                  <a:pt x="11305" y="21037"/>
                  <a:pt x="11272" y="20960"/>
                </a:cubicBezTo>
                <a:cubicBezTo>
                  <a:pt x="11258" y="20926"/>
                  <a:pt x="11242" y="20878"/>
                  <a:pt x="11227" y="20834"/>
                </a:cubicBezTo>
                <a:cubicBezTo>
                  <a:pt x="11226" y="20832"/>
                  <a:pt x="11221" y="20831"/>
                  <a:pt x="11221" y="20829"/>
                </a:cubicBezTo>
                <a:cubicBezTo>
                  <a:pt x="11220" y="20827"/>
                  <a:pt x="11222" y="20826"/>
                  <a:pt x="11221" y="20824"/>
                </a:cubicBezTo>
                <a:cubicBezTo>
                  <a:pt x="11216" y="20810"/>
                  <a:pt x="11214" y="20801"/>
                  <a:pt x="11209" y="20787"/>
                </a:cubicBezTo>
                <a:cubicBezTo>
                  <a:pt x="11209" y="20786"/>
                  <a:pt x="11204" y="20783"/>
                  <a:pt x="11204" y="20782"/>
                </a:cubicBezTo>
                <a:cubicBezTo>
                  <a:pt x="11199" y="20777"/>
                  <a:pt x="11196" y="20774"/>
                  <a:pt x="11192" y="20768"/>
                </a:cubicBezTo>
                <a:cubicBezTo>
                  <a:pt x="11180" y="20752"/>
                  <a:pt x="11169" y="20732"/>
                  <a:pt x="11158" y="20708"/>
                </a:cubicBezTo>
                <a:cubicBezTo>
                  <a:pt x="11148" y="20686"/>
                  <a:pt x="11138" y="20660"/>
                  <a:pt x="11129" y="20633"/>
                </a:cubicBezTo>
                <a:cubicBezTo>
                  <a:pt x="11115" y="20592"/>
                  <a:pt x="11102" y="20545"/>
                  <a:pt x="11089" y="20493"/>
                </a:cubicBezTo>
                <a:cubicBezTo>
                  <a:pt x="11070" y="20411"/>
                  <a:pt x="11052" y="20312"/>
                  <a:pt x="11038" y="20208"/>
                </a:cubicBezTo>
                <a:cubicBezTo>
                  <a:pt x="11036" y="20201"/>
                  <a:pt x="11033" y="20195"/>
                  <a:pt x="11032" y="20189"/>
                </a:cubicBezTo>
                <a:cubicBezTo>
                  <a:pt x="10972" y="19881"/>
                  <a:pt x="10959" y="19535"/>
                  <a:pt x="10980" y="19114"/>
                </a:cubicBezTo>
                <a:lnTo>
                  <a:pt x="10980" y="18446"/>
                </a:lnTo>
                <a:cubicBezTo>
                  <a:pt x="10954" y="18418"/>
                  <a:pt x="10907" y="18383"/>
                  <a:pt x="10831" y="18339"/>
                </a:cubicBezTo>
                <a:cubicBezTo>
                  <a:pt x="10730" y="18280"/>
                  <a:pt x="10695" y="18263"/>
                  <a:pt x="10676" y="18269"/>
                </a:cubicBezTo>
                <a:close/>
                <a:moveTo>
                  <a:pt x="6470" y="18413"/>
                </a:moveTo>
                <a:lnTo>
                  <a:pt x="6378" y="18498"/>
                </a:lnTo>
                <a:cubicBezTo>
                  <a:pt x="6337" y="18539"/>
                  <a:pt x="6296" y="18583"/>
                  <a:pt x="6252" y="18628"/>
                </a:cubicBezTo>
                <a:cubicBezTo>
                  <a:pt x="6244" y="18637"/>
                  <a:pt x="6241" y="18641"/>
                  <a:pt x="6235" y="18647"/>
                </a:cubicBezTo>
                <a:cubicBezTo>
                  <a:pt x="6234" y="18649"/>
                  <a:pt x="6231" y="18650"/>
                  <a:pt x="6229" y="18652"/>
                </a:cubicBezTo>
                <a:cubicBezTo>
                  <a:pt x="6222" y="18659"/>
                  <a:pt x="6220" y="18658"/>
                  <a:pt x="6212" y="18666"/>
                </a:cubicBezTo>
                <a:cubicBezTo>
                  <a:pt x="6171" y="18709"/>
                  <a:pt x="6143" y="18742"/>
                  <a:pt x="6115" y="18769"/>
                </a:cubicBezTo>
                <a:cubicBezTo>
                  <a:pt x="6164" y="18751"/>
                  <a:pt x="6196" y="18773"/>
                  <a:pt x="6212" y="18843"/>
                </a:cubicBezTo>
                <a:cubicBezTo>
                  <a:pt x="6215" y="18838"/>
                  <a:pt x="6221" y="18835"/>
                  <a:pt x="6224" y="18829"/>
                </a:cubicBezTo>
                <a:cubicBezTo>
                  <a:pt x="6227" y="18822"/>
                  <a:pt x="6232" y="18813"/>
                  <a:pt x="6235" y="18806"/>
                </a:cubicBezTo>
                <a:cubicBezTo>
                  <a:pt x="6243" y="18791"/>
                  <a:pt x="6249" y="18776"/>
                  <a:pt x="6258" y="18759"/>
                </a:cubicBezTo>
                <a:cubicBezTo>
                  <a:pt x="6275" y="18729"/>
                  <a:pt x="6293" y="18697"/>
                  <a:pt x="6315" y="18661"/>
                </a:cubicBezTo>
                <a:lnTo>
                  <a:pt x="6470" y="18413"/>
                </a:lnTo>
                <a:close/>
                <a:moveTo>
                  <a:pt x="13983" y="18428"/>
                </a:moveTo>
                <a:lnTo>
                  <a:pt x="13645" y="18540"/>
                </a:lnTo>
                <a:cubicBezTo>
                  <a:pt x="13639" y="18542"/>
                  <a:pt x="13633" y="18547"/>
                  <a:pt x="13628" y="18549"/>
                </a:cubicBezTo>
                <a:cubicBezTo>
                  <a:pt x="13626" y="18551"/>
                  <a:pt x="13623" y="18552"/>
                  <a:pt x="13622" y="18554"/>
                </a:cubicBezTo>
                <a:cubicBezTo>
                  <a:pt x="13613" y="18576"/>
                  <a:pt x="13965" y="19329"/>
                  <a:pt x="14081" y="19535"/>
                </a:cubicBezTo>
                <a:cubicBezTo>
                  <a:pt x="14084" y="19541"/>
                  <a:pt x="14088" y="19552"/>
                  <a:pt x="14092" y="19558"/>
                </a:cubicBezTo>
                <a:cubicBezTo>
                  <a:pt x="14112" y="19581"/>
                  <a:pt x="14130" y="19602"/>
                  <a:pt x="14155" y="19638"/>
                </a:cubicBezTo>
                <a:cubicBezTo>
                  <a:pt x="14190" y="19686"/>
                  <a:pt x="14229" y="19748"/>
                  <a:pt x="14275" y="19820"/>
                </a:cubicBezTo>
                <a:cubicBezTo>
                  <a:pt x="14319" y="19887"/>
                  <a:pt x="14362" y="19945"/>
                  <a:pt x="14401" y="20002"/>
                </a:cubicBezTo>
                <a:cubicBezTo>
                  <a:pt x="14416" y="20023"/>
                  <a:pt x="14427" y="20043"/>
                  <a:pt x="14442" y="20063"/>
                </a:cubicBezTo>
                <a:cubicBezTo>
                  <a:pt x="14465" y="20097"/>
                  <a:pt x="14488" y="20131"/>
                  <a:pt x="14510" y="20161"/>
                </a:cubicBezTo>
                <a:cubicBezTo>
                  <a:pt x="14525" y="20180"/>
                  <a:pt x="14543" y="20195"/>
                  <a:pt x="14556" y="20212"/>
                </a:cubicBezTo>
                <a:cubicBezTo>
                  <a:pt x="14578" y="20240"/>
                  <a:pt x="14593" y="20264"/>
                  <a:pt x="14613" y="20287"/>
                </a:cubicBezTo>
                <a:cubicBezTo>
                  <a:pt x="14624" y="20299"/>
                  <a:pt x="14638" y="20314"/>
                  <a:pt x="14648" y="20324"/>
                </a:cubicBezTo>
                <a:cubicBezTo>
                  <a:pt x="14677" y="20356"/>
                  <a:pt x="14703" y="20387"/>
                  <a:pt x="14728" y="20409"/>
                </a:cubicBezTo>
                <a:cubicBezTo>
                  <a:pt x="14772" y="20446"/>
                  <a:pt x="14811" y="20465"/>
                  <a:pt x="14843" y="20469"/>
                </a:cubicBezTo>
                <a:cubicBezTo>
                  <a:pt x="14851" y="20470"/>
                  <a:pt x="14859" y="20470"/>
                  <a:pt x="14866" y="20469"/>
                </a:cubicBezTo>
                <a:cubicBezTo>
                  <a:pt x="14873" y="20468"/>
                  <a:pt x="14882" y="20468"/>
                  <a:pt x="14889" y="20465"/>
                </a:cubicBezTo>
                <a:cubicBezTo>
                  <a:pt x="14897" y="20460"/>
                  <a:pt x="14901" y="20452"/>
                  <a:pt x="14906" y="20446"/>
                </a:cubicBezTo>
                <a:cubicBezTo>
                  <a:pt x="14907" y="20444"/>
                  <a:pt x="14910" y="20443"/>
                  <a:pt x="14911" y="20441"/>
                </a:cubicBezTo>
                <a:cubicBezTo>
                  <a:pt x="14915" y="20435"/>
                  <a:pt x="14917" y="20427"/>
                  <a:pt x="14917" y="20418"/>
                </a:cubicBezTo>
                <a:cubicBezTo>
                  <a:pt x="14917" y="20410"/>
                  <a:pt x="14915" y="20400"/>
                  <a:pt x="14911" y="20390"/>
                </a:cubicBezTo>
                <a:cubicBezTo>
                  <a:pt x="14906" y="20374"/>
                  <a:pt x="14896" y="20355"/>
                  <a:pt x="14883" y="20334"/>
                </a:cubicBezTo>
                <a:cubicBezTo>
                  <a:pt x="14869" y="20310"/>
                  <a:pt x="14850" y="20282"/>
                  <a:pt x="14825" y="20250"/>
                </a:cubicBezTo>
                <a:cubicBezTo>
                  <a:pt x="14788" y="20200"/>
                  <a:pt x="14765" y="20162"/>
                  <a:pt x="14751" y="20128"/>
                </a:cubicBezTo>
                <a:cubicBezTo>
                  <a:pt x="14747" y="20122"/>
                  <a:pt x="14744" y="20116"/>
                  <a:pt x="14740" y="20110"/>
                </a:cubicBezTo>
                <a:cubicBezTo>
                  <a:pt x="14739" y="20109"/>
                  <a:pt x="14740" y="20106"/>
                  <a:pt x="14740" y="20105"/>
                </a:cubicBezTo>
                <a:cubicBezTo>
                  <a:pt x="14705" y="20053"/>
                  <a:pt x="14672" y="19999"/>
                  <a:pt x="14642" y="19951"/>
                </a:cubicBezTo>
                <a:cubicBezTo>
                  <a:pt x="14613" y="19902"/>
                  <a:pt x="14584" y="19862"/>
                  <a:pt x="14568" y="19829"/>
                </a:cubicBezTo>
                <a:cubicBezTo>
                  <a:pt x="14553" y="19801"/>
                  <a:pt x="14518" y="19729"/>
                  <a:pt x="14487" y="19670"/>
                </a:cubicBezTo>
                <a:cubicBezTo>
                  <a:pt x="14452" y="19603"/>
                  <a:pt x="14421" y="19528"/>
                  <a:pt x="14379" y="19427"/>
                </a:cubicBezTo>
                <a:cubicBezTo>
                  <a:pt x="14378" y="19426"/>
                  <a:pt x="14379" y="19424"/>
                  <a:pt x="14379" y="19423"/>
                </a:cubicBezTo>
                <a:cubicBezTo>
                  <a:pt x="14300" y="19249"/>
                  <a:pt x="14224" y="19068"/>
                  <a:pt x="14155" y="18876"/>
                </a:cubicBezTo>
                <a:cubicBezTo>
                  <a:pt x="14125" y="18794"/>
                  <a:pt x="14076" y="18659"/>
                  <a:pt x="14046" y="18577"/>
                </a:cubicBezTo>
                <a:cubicBezTo>
                  <a:pt x="14017" y="18497"/>
                  <a:pt x="13989" y="18434"/>
                  <a:pt x="13983" y="18428"/>
                </a:cubicBezTo>
                <a:close/>
                <a:moveTo>
                  <a:pt x="14103" y="18484"/>
                </a:moveTo>
                <a:cubicBezTo>
                  <a:pt x="14099" y="18495"/>
                  <a:pt x="14126" y="18582"/>
                  <a:pt x="14161" y="18680"/>
                </a:cubicBezTo>
                <a:cubicBezTo>
                  <a:pt x="14344" y="19193"/>
                  <a:pt x="14585" y="19666"/>
                  <a:pt x="14854" y="20030"/>
                </a:cubicBezTo>
                <a:cubicBezTo>
                  <a:pt x="14869" y="20042"/>
                  <a:pt x="14884" y="20055"/>
                  <a:pt x="14900" y="20077"/>
                </a:cubicBezTo>
                <a:cubicBezTo>
                  <a:pt x="14914" y="20095"/>
                  <a:pt x="14928" y="20108"/>
                  <a:pt x="14940" y="20119"/>
                </a:cubicBezTo>
                <a:cubicBezTo>
                  <a:pt x="14943" y="20122"/>
                  <a:pt x="14948" y="20126"/>
                  <a:pt x="14952" y="20128"/>
                </a:cubicBezTo>
                <a:cubicBezTo>
                  <a:pt x="14960" y="20135"/>
                  <a:pt x="14966" y="20139"/>
                  <a:pt x="14974" y="20142"/>
                </a:cubicBezTo>
                <a:cubicBezTo>
                  <a:pt x="14978" y="20144"/>
                  <a:pt x="14982" y="20146"/>
                  <a:pt x="14986" y="20147"/>
                </a:cubicBezTo>
                <a:cubicBezTo>
                  <a:pt x="14988" y="20147"/>
                  <a:pt x="14989" y="20147"/>
                  <a:pt x="14992" y="20147"/>
                </a:cubicBezTo>
                <a:cubicBezTo>
                  <a:pt x="15000" y="20148"/>
                  <a:pt x="15012" y="20149"/>
                  <a:pt x="15020" y="20147"/>
                </a:cubicBezTo>
                <a:cubicBezTo>
                  <a:pt x="15034" y="20143"/>
                  <a:pt x="15045" y="20134"/>
                  <a:pt x="15060" y="20124"/>
                </a:cubicBezTo>
                <a:cubicBezTo>
                  <a:pt x="15090" y="20103"/>
                  <a:pt x="15117" y="20095"/>
                  <a:pt x="15141" y="20096"/>
                </a:cubicBezTo>
                <a:cubicBezTo>
                  <a:pt x="15165" y="20096"/>
                  <a:pt x="15189" y="20107"/>
                  <a:pt x="15215" y="20128"/>
                </a:cubicBezTo>
                <a:cubicBezTo>
                  <a:pt x="15225" y="20137"/>
                  <a:pt x="15235" y="20140"/>
                  <a:pt x="15250" y="20147"/>
                </a:cubicBezTo>
                <a:cubicBezTo>
                  <a:pt x="15264" y="20153"/>
                  <a:pt x="15283" y="20161"/>
                  <a:pt x="15301" y="20166"/>
                </a:cubicBezTo>
                <a:cubicBezTo>
                  <a:pt x="15319" y="20170"/>
                  <a:pt x="15339" y="20172"/>
                  <a:pt x="15358" y="20175"/>
                </a:cubicBezTo>
                <a:cubicBezTo>
                  <a:pt x="15385" y="20179"/>
                  <a:pt x="15413" y="20184"/>
                  <a:pt x="15439" y="20184"/>
                </a:cubicBezTo>
                <a:cubicBezTo>
                  <a:pt x="15444" y="20184"/>
                  <a:pt x="15445" y="20184"/>
                  <a:pt x="15450" y="20184"/>
                </a:cubicBezTo>
                <a:cubicBezTo>
                  <a:pt x="15476" y="20184"/>
                  <a:pt x="15503" y="20179"/>
                  <a:pt x="15525" y="20175"/>
                </a:cubicBezTo>
                <a:cubicBezTo>
                  <a:pt x="15540" y="20172"/>
                  <a:pt x="15553" y="20166"/>
                  <a:pt x="15565" y="20161"/>
                </a:cubicBezTo>
                <a:cubicBezTo>
                  <a:pt x="15576" y="20155"/>
                  <a:pt x="15582" y="20150"/>
                  <a:pt x="15588" y="20142"/>
                </a:cubicBezTo>
                <a:cubicBezTo>
                  <a:pt x="15590" y="20139"/>
                  <a:pt x="15595" y="20134"/>
                  <a:pt x="15593" y="20128"/>
                </a:cubicBezTo>
                <a:cubicBezTo>
                  <a:pt x="15592" y="20121"/>
                  <a:pt x="15584" y="20111"/>
                  <a:pt x="15576" y="20100"/>
                </a:cubicBezTo>
                <a:cubicBezTo>
                  <a:pt x="15570" y="20091"/>
                  <a:pt x="15563" y="20079"/>
                  <a:pt x="15553" y="20067"/>
                </a:cubicBezTo>
                <a:cubicBezTo>
                  <a:pt x="15547" y="20061"/>
                  <a:pt x="15537" y="20056"/>
                  <a:pt x="15530" y="20049"/>
                </a:cubicBezTo>
                <a:cubicBezTo>
                  <a:pt x="15528" y="20046"/>
                  <a:pt x="15527" y="20042"/>
                  <a:pt x="15525" y="20039"/>
                </a:cubicBezTo>
                <a:cubicBezTo>
                  <a:pt x="15497" y="20016"/>
                  <a:pt x="15472" y="19996"/>
                  <a:pt x="15439" y="19969"/>
                </a:cubicBezTo>
                <a:cubicBezTo>
                  <a:pt x="15359" y="19905"/>
                  <a:pt x="15289" y="19847"/>
                  <a:pt x="15221" y="19787"/>
                </a:cubicBezTo>
                <a:cubicBezTo>
                  <a:pt x="15210" y="19777"/>
                  <a:pt x="15198" y="19764"/>
                  <a:pt x="15187" y="19754"/>
                </a:cubicBezTo>
                <a:cubicBezTo>
                  <a:pt x="15185" y="19753"/>
                  <a:pt x="15188" y="19751"/>
                  <a:pt x="15187" y="19750"/>
                </a:cubicBezTo>
                <a:cubicBezTo>
                  <a:pt x="15124" y="19694"/>
                  <a:pt x="15065" y="19637"/>
                  <a:pt x="15009" y="19582"/>
                </a:cubicBezTo>
                <a:cubicBezTo>
                  <a:pt x="15008" y="19581"/>
                  <a:pt x="15004" y="19582"/>
                  <a:pt x="15003" y="19582"/>
                </a:cubicBezTo>
                <a:cubicBezTo>
                  <a:pt x="14992" y="19571"/>
                  <a:pt x="14977" y="19557"/>
                  <a:pt x="14969" y="19549"/>
                </a:cubicBezTo>
                <a:cubicBezTo>
                  <a:pt x="14940" y="19520"/>
                  <a:pt x="14908" y="19485"/>
                  <a:pt x="14877" y="19451"/>
                </a:cubicBezTo>
                <a:cubicBezTo>
                  <a:pt x="14875" y="19449"/>
                  <a:pt x="14873" y="19444"/>
                  <a:pt x="14871" y="19441"/>
                </a:cubicBezTo>
                <a:cubicBezTo>
                  <a:pt x="14870" y="19440"/>
                  <a:pt x="14867" y="19438"/>
                  <a:pt x="14866" y="19437"/>
                </a:cubicBezTo>
                <a:cubicBezTo>
                  <a:pt x="14858" y="19429"/>
                  <a:pt x="14850" y="19421"/>
                  <a:pt x="14843" y="19413"/>
                </a:cubicBezTo>
                <a:cubicBezTo>
                  <a:pt x="14835" y="19405"/>
                  <a:pt x="14827" y="19399"/>
                  <a:pt x="14820" y="19390"/>
                </a:cubicBezTo>
                <a:cubicBezTo>
                  <a:pt x="14805" y="19373"/>
                  <a:pt x="14788" y="19353"/>
                  <a:pt x="14768" y="19329"/>
                </a:cubicBezTo>
                <a:cubicBezTo>
                  <a:pt x="14766" y="19327"/>
                  <a:pt x="14764" y="19322"/>
                  <a:pt x="14762" y="19320"/>
                </a:cubicBezTo>
                <a:cubicBezTo>
                  <a:pt x="14745" y="19300"/>
                  <a:pt x="14729" y="19285"/>
                  <a:pt x="14711" y="19264"/>
                </a:cubicBezTo>
                <a:cubicBezTo>
                  <a:pt x="14702" y="19254"/>
                  <a:pt x="14691" y="19241"/>
                  <a:pt x="14682" y="19231"/>
                </a:cubicBezTo>
                <a:cubicBezTo>
                  <a:pt x="14634" y="19175"/>
                  <a:pt x="14590" y="19120"/>
                  <a:pt x="14545" y="19063"/>
                </a:cubicBezTo>
                <a:cubicBezTo>
                  <a:pt x="14544" y="19062"/>
                  <a:pt x="14545" y="19059"/>
                  <a:pt x="14545" y="19058"/>
                </a:cubicBezTo>
                <a:cubicBezTo>
                  <a:pt x="14544" y="19057"/>
                  <a:pt x="14539" y="19058"/>
                  <a:pt x="14539" y="19058"/>
                </a:cubicBezTo>
                <a:cubicBezTo>
                  <a:pt x="14539" y="19058"/>
                  <a:pt x="14534" y="19049"/>
                  <a:pt x="14533" y="19049"/>
                </a:cubicBezTo>
                <a:cubicBezTo>
                  <a:pt x="14525" y="19039"/>
                  <a:pt x="14517" y="19030"/>
                  <a:pt x="14510" y="19021"/>
                </a:cubicBezTo>
                <a:cubicBezTo>
                  <a:pt x="14498" y="19005"/>
                  <a:pt x="14483" y="18990"/>
                  <a:pt x="14470" y="18974"/>
                </a:cubicBezTo>
                <a:cubicBezTo>
                  <a:pt x="14448" y="18945"/>
                  <a:pt x="14429" y="18914"/>
                  <a:pt x="14407" y="18885"/>
                </a:cubicBezTo>
                <a:cubicBezTo>
                  <a:pt x="14385" y="18856"/>
                  <a:pt x="14365" y="18830"/>
                  <a:pt x="14344" y="18801"/>
                </a:cubicBezTo>
                <a:cubicBezTo>
                  <a:pt x="14343" y="18799"/>
                  <a:pt x="14340" y="18799"/>
                  <a:pt x="14338" y="18797"/>
                </a:cubicBezTo>
                <a:cubicBezTo>
                  <a:pt x="14336" y="18793"/>
                  <a:pt x="14335" y="18790"/>
                  <a:pt x="14333" y="18787"/>
                </a:cubicBezTo>
                <a:cubicBezTo>
                  <a:pt x="14293" y="18733"/>
                  <a:pt x="14262" y="18689"/>
                  <a:pt x="14230" y="18642"/>
                </a:cubicBezTo>
                <a:cubicBezTo>
                  <a:pt x="14213" y="18617"/>
                  <a:pt x="14195" y="18591"/>
                  <a:pt x="14178" y="18568"/>
                </a:cubicBezTo>
                <a:cubicBezTo>
                  <a:pt x="14175" y="18564"/>
                  <a:pt x="14175" y="18562"/>
                  <a:pt x="14172" y="18558"/>
                </a:cubicBezTo>
                <a:cubicBezTo>
                  <a:pt x="14167" y="18551"/>
                  <a:pt x="14159" y="18535"/>
                  <a:pt x="14155" y="18530"/>
                </a:cubicBezTo>
                <a:cubicBezTo>
                  <a:pt x="14154" y="18529"/>
                  <a:pt x="14151" y="18527"/>
                  <a:pt x="14149" y="18526"/>
                </a:cubicBezTo>
                <a:cubicBezTo>
                  <a:pt x="14134" y="18505"/>
                  <a:pt x="14123" y="18488"/>
                  <a:pt x="14115" y="18484"/>
                </a:cubicBezTo>
                <a:cubicBezTo>
                  <a:pt x="14111" y="18481"/>
                  <a:pt x="14105" y="18481"/>
                  <a:pt x="14103" y="18484"/>
                </a:cubicBezTo>
                <a:close/>
                <a:moveTo>
                  <a:pt x="11209" y="18591"/>
                </a:moveTo>
                <a:cubicBezTo>
                  <a:pt x="11205" y="18591"/>
                  <a:pt x="11202" y="18596"/>
                  <a:pt x="11198" y="18605"/>
                </a:cubicBezTo>
                <a:cubicBezTo>
                  <a:pt x="11193" y="18616"/>
                  <a:pt x="11190" y="18635"/>
                  <a:pt x="11187" y="18656"/>
                </a:cubicBezTo>
                <a:cubicBezTo>
                  <a:pt x="11181" y="18691"/>
                  <a:pt x="11178" y="18736"/>
                  <a:pt x="11175" y="18792"/>
                </a:cubicBezTo>
                <a:cubicBezTo>
                  <a:pt x="11172" y="18854"/>
                  <a:pt x="11169" y="18926"/>
                  <a:pt x="11169" y="19007"/>
                </a:cubicBezTo>
                <a:cubicBezTo>
                  <a:pt x="11170" y="19087"/>
                  <a:pt x="11172" y="19173"/>
                  <a:pt x="11175" y="19264"/>
                </a:cubicBezTo>
                <a:cubicBezTo>
                  <a:pt x="11178" y="19355"/>
                  <a:pt x="11181" y="19450"/>
                  <a:pt x="11187" y="19544"/>
                </a:cubicBezTo>
                <a:cubicBezTo>
                  <a:pt x="11192" y="19638"/>
                  <a:pt x="11196" y="19731"/>
                  <a:pt x="11204" y="19820"/>
                </a:cubicBezTo>
                <a:cubicBezTo>
                  <a:pt x="11219" y="19997"/>
                  <a:pt x="11244" y="20157"/>
                  <a:pt x="11267" y="20264"/>
                </a:cubicBezTo>
                <a:cubicBezTo>
                  <a:pt x="11299" y="20416"/>
                  <a:pt x="11317" y="20534"/>
                  <a:pt x="11324" y="20623"/>
                </a:cubicBezTo>
                <a:cubicBezTo>
                  <a:pt x="11409" y="20974"/>
                  <a:pt x="11503" y="21235"/>
                  <a:pt x="11582" y="21320"/>
                </a:cubicBezTo>
                <a:cubicBezTo>
                  <a:pt x="11646" y="21389"/>
                  <a:pt x="11658" y="21380"/>
                  <a:pt x="11765" y="21212"/>
                </a:cubicBezTo>
                <a:cubicBezTo>
                  <a:pt x="11784" y="21182"/>
                  <a:pt x="11800" y="21160"/>
                  <a:pt x="11811" y="21137"/>
                </a:cubicBezTo>
                <a:cubicBezTo>
                  <a:pt x="11824" y="21101"/>
                  <a:pt x="11812" y="20976"/>
                  <a:pt x="11783" y="20834"/>
                </a:cubicBezTo>
                <a:cubicBezTo>
                  <a:pt x="11761" y="20760"/>
                  <a:pt x="11740" y="20678"/>
                  <a:pt x="11725" y="20581"/>
                </a:cubicBezTo>
                <a:cubicBezTo>
                  <a:pt x="11683" y="20347"/>
                  <a:pt x="11663" y="19995"/>
                  <a:pt x="11662" y="19577"/>
                </a:cubicBezTo>
                <a:lnTo>
                  <a:pt x="11662" y="19311"/>
                </a:lnTo>
                <a:cubicBezTo>
                  <a:pt x="11661" y="19199"/>
                  <a:pt x="11661" y="19117"/>
                  <a:pt x="11662" y="19054"/>
                </a:cubicBezTo>
                <a:cubicBezTo>
                  <a:pt x="11662" y="19052"/>
                  <a:pt x="11662" y="19050"/>
                  <a:pt x="11662" y="19049"/>
                </a:cubicBezTo>
                <a:lnTo>
                  <a:pt x="11656" y="18820"/>
                </a:lnTo>
                <a:lnTo>
                  <a:pt x="11611" y="18787"/>
                </a:lnTo>
                <a:cubicBezTo>
                  <a:pt x="11579" y="18767"/>
                  <a:pt x="11543" y="18746"/>
                  <a:pt x="11530" y="18741"/>
                </a:cubicBezTo>
                <a:cubicBezTo>
                  <a:pt x="11522" y="18737"/>
                  <a:pt x="11464" y="18703"/>
                  <a:pt x="11416" y="18675"/>
                </a:cubicBezTo>
                <a:cubicBezTo>
                  <a:pt x="11373" y="18654"/>
                  <a:pt x="11329" y="18633"/>
                  <a:pt x="11295" y="18619"/>
                </a:cubicBezTo>
                <a:cubicBezTo>
                  <a:pt x="11273" y="18610"/>
                  <a:pt x="11253" y="18601"/>
                  <a:pt x="11238" y="18596"/>
                </a:cubicBezTo>
                <a:cubicBezTo>
                  <a:pt x="11223" y="18590"/>
                  <a:pt x="11215" y="18591"/>
                  <a:pt x="11209" y="18591"/>
                </a:cubicBezTo>
                <a:close/>
                <a:moveTo>
                  <a:pt x="13519" y="18591"/>
                </a:moveTo>
                <a:cubicBezTo>
                  <a:pt x="13518" y="18590"/>
                  <a:pt x="13516" y="18596"/>
                  <a:pt x="13513" y="18596"/>
                </a:cubicBezTo>
                <a:cubicBezTo>
                  <a:pt x="13503" y="18598"/>
                  <a:pt x="13490" y="18597"/>
                  <a:pt x="13467" y="18605"/>
                </a:cubicBezTo>
                <a:cubicBezTo>
                  <a:pt x="13440" y="18615"/>
                  <a:pt x="13414" y="18624"/>
                  <a:pt x="13399" y="18628"/>
                </a:cubicBezTo>
                <a:lnTo>
                  <a:pt x="13381" y="18633"/>
                </a:lnTo>
                <a:cubicBezTo>
                  <a:pt x="13376" y="18635"/>
                  <a:pt x="13378" y="18640"/>
                  <a:pt x="13376" y="18642"/>
                </a:cubicBezTo>
                <a:cubicBezTo>
                  <a:pt x="13374" y="18645"/>
                  <a:pt x="13371" y="18648"/>
                  <a:pt x="13370" y="18652"/>
                </a:cubicBezTo>
                <a:cubicBezTo>
                  <a:pt x="13368" y="18661"/>
                  <a:pt x="13367" y="18671"/>
                  <a:pt x="13370" y="18694"/>
                </a:cubicBezTo>
                <a:cubicBezTo>
                  <a:pt x="13373" y="18725"/>
                  <a:pt x="13383" y="18824"/>
                  <a:pt x="13387" y="18909"/>
                </a:cubicBezTo>
                <a:cubicBezTo>
                  <a:pt x="13388" y="18930"/>
                  <a:pt x="13385" y="18949"/>
                  <a:pt x="13387" y="18970"/>
                </a:cubicBezTo>
                <a:cubicBezTo>
                  <a:pt x="13409" y="19119"/>
                  <a:pt x="13450" y="19270"/>
                  <a:pt x="13502" y="19418"/>
                </a:cubicBezTo>
                <a:cubicBezTo>
                  <a:pt x="13513" y="19432"/>
                  <a:pt x="13525" y="19452"/>
                  <a:pt x="13536" y="19488"/>
                </a:cubicBezTo>
                <a:cubicBezTo>
                  <a:pt x="13558" y="19556"/>
                  <a:pt x="13695" y="19813"/>
                  <a:pt x="13846" y="20058"/>
                </a:cubicBezTo>
                <a:cubicBezTo>
                  <a:pt x="13905" y="20154"/>
                  <a:pt x="13951" y="20230"/>
                  <a:pt x="13989" y="20287"/>
                </a:cubicBezTo>
                <a:cubicBezTo>
                  <a:pt x="14014" y="20326"/>
                  <a:pt x="14034" y="20353"/>
                  <a:pt x="14052" y="20376"/>
                </a:cubicBezTo>
                <a:cubicBezTo>
                  <a:pt x="14059" y="20384"/>
                  <a:pt x="14069" y="20393"/>
                  <a:pt x="14075" y="20399"/>
                </a:cubicBezTo>
                <a:cubicBezTo>
                  <a:pt x="14078" y="20403"/>
                  <a:pt x="14083" y="20406"/>
                  <a:pt x="14086" y="20409"/>
                </a:cubicBezTo>
                <a:cubicBezTo>
                  <a:pt x="14096" y="20419"/>
                  <a:pt x="14101" y="20428"/>
                  <a:pt x="14109" y="20432"/>
                </a:cubicBezTo>
                <a:cubicBezTo>
                  <a:pt x="14117" y="20436"/>
                  <a:pt x="14126" y="20437"/>
                  <a:pt x="14132" y="20437"/>
                </a:cubicBezTo>
                <a:cubicBezTo>
                  <a:pt x="14134" y="20436"/>
                  <a:pt x="14136" y="20433"/>
                  <a:pt x="14138" y="20432"/>
                </a:cubicBezTo>
                <a:cubicBezTo>
                  <a:pt x="14142" y="20430"/>
                  <a:pt x="14146" y="20426"/>
                  <a:pt x="14149" y="20423"/>
                </a:cubicBezTo>
                <a:cubicBezTo>
                  <a:pt x="14151" y="20421"/>
                  <a:pt x="14153" y="20420"/>
                  <a:pt x="14155" y="20418"/>
                </a:cubicBezTo>
                <a:cubicBezTo>
                  <a:pt x="14160" y="20411"/>
                  <a:pt x="14162" y="20405"/>
                  <a:pt x="14166" y="20395"/>
                </a:cubicBezTo>
                <a:cubicBezTo>
                  <a:pt x="14194" y="20334"/>
                  <a:pt x="14247" y="20282"/>
                  <a:pt x="14281" y="20282"/>
                </a:cubicBezTo>
                <a:cubicBezTo>
                  <a:pt x="14290" y="20282"/>
                  <a:pt x="14291" y="20273"/>
                  <a:pt x="14287" y="20254"/>
                </a:cubicBezTo>
                <a:cubicBezTo>
                  <a:pt x="14283" y="20235"/>
                  <a:pt x="14273" y="20209"/>
                  <a:pt x="14258" y="20175"/>
                </a:cubicBezTo>
                <a:cubicBezTo>
                  <a:pt x="14229" y="20107"/>
                  <a:pt x="14183" y="20011"/>
                  <a:pt x="14121" y="19909"/>
                </a:cubicBezTo>
                <a:cubicBezTo>
                  <a:pt x="14038" y="19772"/>
                  <a:pt x="13985" y="19677"/>
                  <a:pt x="13960" y="19610"/>
                </a:cubicBezTo>
                <a:cubicBezTo>
                  <a:pt x="13959" y="19607"/>
                  <a:pt x="13955" y="19603"/>
                  <a:pt x="13954" y="19600"/>
                </a:cubicBezTo>
                <a:cubicBezTo>
                  <a:pt x="13935" y="19563"/>
                  <a:pt x="13910" y="19524"/>
                  <a:pt x="13897" y="19497"/>
                </a:cubicBezTo>
                <a:cubicBezTo>
                  <a:pt x="13854" y="19408"/>
                  <a:pt x="13754" y="19167"/>
                  <a:pt x="13674" y="18965"/>
                </a:cubicBezTo>
                <a:cubicBezTo>
                  <a:pt x="13593" y="18763"/>
                  <a:pt x="13523" y="18595"/>
                  <a:pt x="13519" y="18591"/>
                </a:cubicBezTo>
                <a:close/>
                <a:moveTo>
                  <a:pt x="13255" y="18684"/>
                </a:moveTo>
                <a:lnTo>
                  <a:pt x="13101" y="18731"/>
                </a:lnTo>
                <a:cubicBezTo>
                  <a:pt x="12977" y="18772"/>
                  <a:pt x="12946" y="18791"/>
                  <a:pt x="12946" y="18820"/>
                </a:cubicBezTo>
                <a:cubicBezTo>
                  <a:pt x="12946" y="18840"/>
                  <a:pt x="12967" y="18952"/>
                  <a:pt x="12992" y="19072"/>
                </a:cubicBezTo>
                <a:cubicBezTo>
                  <a:pt x="12998" y="19101"/>
                  <a:pt x="12999" y="19115"/>
                  <a:pt x="13003" y="19138"/>
                </a:cubicBezTo>
                <a:cubicBezTo>
                  <a:pt x="13019" y="19208"/>
                  <a:pt x="13038" y="19279"/>
                  <a:pt x="13055" y="19339"/>
                </a:cubicBezTo>
                <a:cubicBezTo>
                  <a:pt x="13076" y="19415"/>
                  <a:pt x="13091" y="19489"/>
                  <a:pt x="13095" y="19507"/>
                </a:cubicBezTo>
                <a:cubicBezTo>
                  <a:pt x="13101" y="19535"/>
                  <a:pt x="13127" y="19597"/>
                  <a:pt x="13152" y="19666"/>
                </a:cubicBezTo>
                <a:cubicBezTo>
                  <a:pt x="13169" y="19703"/>
                  <a:pt x="13186" y="19748"/>
                  <a:pt x="13215" y="19820"/>
                </a:cubicBezTo>
                <a:cubicBezTo>
                  <a:pt x="13245" y="19894"/>
                  <a:pt x="13298" y="20004"/>
                  <a:pt x="13353" y="20119"/>
                </a:cubicBezTo>
                <a:cubicBezTo>
                  <a:pt x="13367" y="20141"/>
                  <a:pt x="13382" y="20165"/>
                  <a:pt x="13399" y="20198"/>
                </a:cubicBezTo>
                <a:cubicBezTo>
                  <a:pt x="13450" y="20299"/>
                  <a:pt x="13528" y="20462"/>
                  <a:pt x="13576" y="20558"/>
                </a:cubicBezTo>
                <a:cubicBezTo>
                  <a:pt x="13590" y="20585"/>
                  <a:pt x="13606" y="20611"/>
                  <a:pt x="13622" y="20633"/>
                </a:cubicBezTo>
                <a:cubicBezTo>
                  <a:pt x="13654" y="20676"/>
                  <a:pt x="13690" y="20706"/>
                  <a:pt x="13725" y="20722"/>
                </a:cubicBezTo>
                <a:cubicBezTo>
                  <a:pt x="13743" y="20729"/>
                  <a:pt x="13760" y="20731"/>
                  <a:pt x="13777" y="20731"/>
                </a:cubicBezTo>
                <a:cubicBezTo>
                  <a:pt x="13804" y="20731"/>
                  <a:pt x="13830" y="20729"/>
                  <a:pt x="13851" y="20726"/>
                </a:cubicBezTo>
                <a:cubicBezTo>
                  <a:pt x="13872" y="20724"/>
                  <a:pt x="13887" y="20721"/>
                  <a:pt x="13903" y="20717"/>
                </a:cubicBezTo>
                <a:cubicBezTo>
                  <a:pt x="13916" y="20713"/>
                  <a:pt x="13928" y="20713"/>
                  <a:pt x="13937" y="20708"/>
                </a:cubicBezTo>
                <a:cubicBezTo>
                  <a:pt x="13947" y="20701"/>
                  <a:pt x="13955" y="20693"/>
                  <a:pt x="13960" y="20684"/>
                </a:cubicBezTo>
                <a:cubicBezTo>
                  <a:pt x="13961" y="20682"/>
                  <a:pt x="13965" y="20681"/>
                  <a:pt x="13966" y="20680"/>
                </a:cubicBezTo>
                <a:cubicBezTo>
                  <a:pt x="13968" y="20673"/>
                  <a:pt x="13965" y="20663"/>
                  <a:pt x="13966" y="20656"/>
                </a:cubicBezTo>
                <a:cubicBezTo>
                  <a:pt x="13967" y="20642"/>
                  <a:pt x="13967" y="20628"/>
                  <a:pt x="13960" y="20609"/>
                </a:cubicBezTo>
                <a:cubicBezTo>
                  <a:pt x="13941" y="20552"/>
                  <a:pt x="13890" y="20472"/>
                  <a:pt x="13805" y="20357"/>
                </a:cubicBezTo>
                <a:cubicBezTo>
                  <a:pt x="13729" y="20254"/>
                  <a:pt x="13657" y="20149"/>
                  <a:pt x="13599" y="20049"/>
                </a:cubicBezTo>
                <a:cubicBezTo>
                  <a:pt x="13570" y="19999"/>
                  <a:pt x="13543" y="19951"/>
                  <a:pt x="13519" y="19904"/>
                </a:cubicBezTo>
                <a:cubicBezTo>
                  <a:pt x="13497" y="19860"/>
                  <a:pt x="13479" y="19818"/>
                  <a:pt x="13462" y="19778"/>
                </a:cubicBezTo>
                <a:cubicBezTo>
                  <a:pt x="13459" y="19771"/>
                  <a:pt x="13459" y="19762"/>
                  <a:pt x="13456" y="19754"/>
                </a:cubicBezTo>
                <a:cubicBezTo>
                  <a:pt x="13443" y="19721"/>
                  <a:pt x="13431" y="19690"/>
                  <a:pt x="13421" y="19661"/>
                </a:cubicBezTo>
                <a:cubicBezTo>
                  <a:pt x="13419" y="19654"/>
                  <a:pt x="13418" y="19649"/>
                  <a:pt x="13416" y="19642"/>
                </a:cubicBezTo>
                <a:cubicBezTo>
                  <a:pt x="13408" y="19617"/>
                  <a:pt x="13403" y="19594"/>
                  <a:pt x="13399" y="19572"/>
                </a:cubicBezTo>
                <a:cubicBezTo>
                  <a:pt x="13392" y="19548"/>
                  <a:pt x="13380" y="19519"/>
                  <a:pt x="13376" y="19497"/>
                </a:cubicBezTo>
                <a:cubicBezTo>
                  <a:pt x="13371" y="19474"/>
                  <a:pt x="13366" y="19427"/>
                  <a:pt x="13358" y="19385"/>
                </a:cubicBezTo>
                <a:cubicBezTo>
                  <a:pt x="13336" y="19282"/>
                  <a:pt x="13318" y="19175"/>
                  <a:pt x="13307" y="19058"/>
                </a:cubicBezTo>
                <a:cubicBezTo>
                  <a:pt x="13294" y="18927"/>
                  <a:pt x="13279" y="18788"/>
                  <a:pt x="13272" y="18750"/>
                </a:cubicBezTo>
                <a:lnTo>
                  <a:pt x="13261" y="18699"/>
                </a:lnTo>
                <a:cubicBezTo>
                  <a:pt x="13258" y="18690"/>
                  <a:pt x="13258" y="18685"/>
                  <a:pt x="13255" y="18684"/>
                </a:cubicBezTo>
                <a:close/>
                <a:moveTo>
                  <a:pt x="8103" y="18755"/>
                </a:moveTo>
                <a:cubicBezTo>
                  <a:pt x="8101" y="18760"/>
                  <a:pt x="8100" y="18767"/>
                  <a:pt x="8098" y="18773"/>
                </a:cubicBezTo>
                <a:cubicBezTo>
                  <a:pt x="8098" y="18788"/>
                  <a:pt x="8103" y="18797"/>
                  <a:pt x="8109" y="18792"/>
                </a:cubicBezTo>
                <a:cubicBezTo>
                  <a:pt x="8116" y="18786"/>
                  <a:pt x="8115" y="18772"/>
                  <a:pt x="8109" y="18759"/>
                </a:cubicBezTo>
                <a:cubicBezTo>
                  <a:pt x="8107" y="18756"/>
                  <a:pt x="8105" y="18756"/>
                  <a:pt x="8103" y="18755"/>
                </a:cubicBezTo>
                <a:close/>
                <a:moveTo>
                  <a:pt x="8092" y="18820"/>
                </a:moveTo>
                <a:cubicBezTo>
                  <a:pt x="8089" y="18819"/>
                  <a:pt x="8082" y="18824"/>
                  <a:pt x="8075" y="18839"/>
                </a:cubicBezTo>
                <a:cubicBezTo>
                  <a:pt x="8070" y="18848"/>
                  <a:pt x="8036" y="18974"/>
                  <a:pt x="8012" y="19054"/>
                </a:cubicBezTo>
                <a:cubicBezTo>
                  <a:pt x="8009" y="19067"/>
                  <a:pt x="8004" y="19081"/>
                  <a:pt x="8000" y="19096"/>
                </a:cubicBezTo>
                <a:cubicBezTo>
                  <a:pt x="7998" y="19105"/>
                  <a:pt x="7997" y="19114"/>
                  <a:pt x="7995" y="19124"/>
                </a:cubicBezTo>
                <a:cubicBezTo>
                  <a:pt x="7990" y="19145"/>
                  <a:pt x="7983" y="19163"/>
                  <a:pt x="7977" y="19184"/>
                </a:cubicBezTo>
                <a:cubicBezTo>
                  <a:pt x="7977" y="19185"/>
                  <a:pt x="7978" y="19188"/>
                  <a:pt x="7977" y="19189"/>
                </a:cubicBezTo>
                <a:cubicBezTo>
                  <a:pt x="7971" y="19212"/>
                  <a:pt x="7967" y="19235"/>
                  <a:pt x="7960" y="19259"/>
                </a:cubicBezTo>
                <a:cubicBezTo>
                  <a:pt x="7936" y="19346"/>
                  <a:pt x="7908" y="19436"/>
                  <a:pt x="7880" y="19516"/>
                </a:cubicBezTo>
                <a:cubicBezTo>
                  <a:pt x="7874" y="19532"/>
                  <a:pt x="7868" y="19543"/>
                  <a:pt x="7863" y="19558"/>
                </a:cubicBezTo>
                <a:cubicBezTo>
                  <a:pt x="7859" y="19569"/>
                  <a:pt x="7855" y="19580"/>
                  <a:pt x="7851" y="19591"/>
                </a:cubicBezTo>
                <a:cubicBezTo>
                  <a:pt x="7848" y="19599"/>
                  <a:pt x="7843" y="19610"/>
                  <a:pt x="7840" y="19619"/>
                </a:cubicBezTo>
                <a:cubicBezTo>
                  <a:pt x="7839" y="19621"/>
                  <a:pt x="7840" y="19622"/>
                  <a:pt x="7840" y="19624"/>
                </a:cubicBezTo>
                <a:cubicBezTo>
                  <a:pt x="7839" y="19626"/>
                  <a:pt x="7840" y="19626"/>
                  <a:pt x="7840" y="19628"/>
                </a:cubicBezTo>
                <a:cubicBezTo>
                  <a:pt x="7835" y="19648"/>
                  <a:pt x="7828" y="19669"/>
                  <a:pt x="7823" y="19684"/>
                </a:cubicBezTo>
                <a:cubicBezTo>
                  <a:pt x="7822" y="19686"/>
                  <a:pt x="7823" y="19688"/>
                  <a:pt x="7823" y="19689"/>
                </a:cubicBezTo>
                <a:cubicBezTo>
                  <a:pt x="7822" y="19690"/>
                  <a:pt x="7823" y="19693"/>
                  <a:pt x="7823" y="19694"/>
                </a:cubicBezTo>
                <a:cubicBezTo>
                  <a:pt x="7817" y="19710"/>
                  <a:pt x="7806" y="19722"/>
                  <a:pt x="7800" y="19736"/>
                </a:cubicBezTo>
                <a:cubicBezTo>
                  <a:pt x="7847" y="19695"/>
                  <a:pt x="7899" y="19694"/>
                  <a:pt x="7937" y="19722"/>
                </a:cubicBezTo>
                <a:cubicBezTo>
                  <a:pt x="7937" y="19714"/>
                  <a:pt x="7937" y="19706"/>
                  <a:pt x="7937" y="19698"/>
                </a:cubicBezTo>
                <a:cubicBezTo>
                  <a:pt x="7940" y="19472"/>
                  <a:pt x="8002" y="19159"/>
                  <a:pt x="8063" y="18979"/>
                </a:cubicBezTo>
                <a:cubicBezTo>
                  <a:pt x="8083" y="18888"/>
                  <a:pt x="8098" y="18822"/>
                  <a:pt x="8092" y="18820"/>
                </a:cubicBezTo>
                <a:close/>
                <a:moveTo>
                  <a:pt x="12785" y="18839"/>
                </a:moveTo>
                <a:cubicBezTo>
                  <a:pt x="12777" y="18840"/>
                  <a:pt x="12766" y="18841"/>
                  <a:pt x="12757" y="18843"/>
                </a:cubicBezTo>
                <a:cubicBezTo>
                  <a:pt x="12722" y="18853"/>
                  <a:pt x="12652" y="18880"/>
                  <a:pt x="12573" y="18909"/>
                </a:cubicBezTo>
                <a:cubicBezTo>
                  <a:pt x="12572" y="18909"/>
                  <a:pt x="12568" y="18909"/>
                  <a:pt x="12568" y="18909"/>
                </a:cubicBezTo>
                <a:cubicBezTo>
                  <a:pt x="12564" y="18910"/>
                  <a:pt x="12559" y="18912"/>
                  <a:pt x="12556" y="18913"/>
                </a:cubicBezTo>
                <a:cubicBezTo>
                  <a:pt x="12518" y="18932"/>
                  <a:pt x="12460" y="18953"/>
                  <a:pt x="12424" y="18960"/>
                </a:cubicBezTo>
                <a:lnTo>
                  <a:pt x="12384" y="18970"/>
                </a:lnTo>
                <a:lnTo>
                  <a:pt x="12407" y="19203"/>
                </a:lnTo>
                <a:cubicBezTo>
                  <a:pt x="12412" y="19243"/>
                  <a:pt x="12413" y="19275"/>
                  <a:pt x="12413" y="19306"/>
                </a:cubicBezTo>
                <a:cubicBezTo>
                  <a:pt x="12413" y="19318"/>
                  <a:pt x="12414" y="19328"/>
                  <a:pt x="12413" y="19339"/>
                </a:cubicBezTo>
                <a:cubicBezTo>
                  <a:pt x="12465" y="19574"/>
                  <a:pt x="12550" y="19809"/>
                  <a:pt x="12625" y="19913"/>
                </a:cubicBezTo>
                <a:cubicBezTo>
                  <a:pt x="12652" y="19951"/>
                  <a:pt x="12669" y="19972"/>
                  <a:pt x="12676" y="19979"/>
                </a:cubicBezTo>
                <a:cubicBezTo>
                  <a:pt x="12678" y="19980"/>
                  <a:pt x="12682" y="19984"/>
                  <a:pt x="12682" y="19983"/>
                </a:cubicBezTo>
                <a:cubicBezTo>
                  <a:pt x="12683" y="19982"/>
                  <a:pt x="12701" y="19890"/>
                  <a:pt x="12711" y="19839"/>
                </a:cubicBezTo>
                <a:cubicBezTo>
                  <a:pt x="12721" y="19768"/>
                  <a:pt x="12725" y="19703"/>
                  <a:pt x="12745" y="19568"/>
                </a:cubicBezTo>
                <a:cubicBezTo>
                  <a:pt x="12770" y="19400"/>
                  <a:pt x="12797" y="19209"/>
                  <a:pt x="12808" y="19086"/>
                </a:cubicBezTo>
                <a:cubicBezTo>
                  <a:pt x="12815" y="18952"/>
                  <a:pt x="12818" y="18842"/>
                  <a:pt x="12814" y="18839"/>
                </a:cubicBezTo>
                <a:cubicBezTo>
                  <a:pt x="12811" y="18837"/>
                  <a:pt x="12799" y="18836"/>
                  <a:pt x="12785" y="18839"/>
                </a:cubicBezTo>
                <a:close/>
                <a:moveTo>
                  <a:pt x="6814" y="18913"/>
                </a:moveTo>
                <a:cubicBezTo>
                  <a:pt x="6800" y="18918"/>
                  <a:pt x="6761" y="18947"/>
                  <a:pt x="6717" y="18979"/>
                </a:cubicBezTo>
                <a:cubicBezTo>
                  <a:pt x="6754" y="18965"/>
                  <a:pt x="6788" y="18968"/>
                  <a:pt x="6808" y="18993"/>
                </a:cubicBezTo>
                <a:cubicBezTo>
                  <a:pt x="6810" y="18988"/>
                  <a:pt x="6807" y="18978"/>
                  <a:pt x="6808" y="18974"/>
                </a:cubicBezTo>
                <a:cubicBezTo>
                  <a:pt x="6817" y="18952"/>
                  <a:pt x="6819" y="18939"/>
                  <a:pt x="6820" y="18927"/>
                </a:cubicBezTo>
                <a:cubicBezTo>
                  <a:pt x="6820" y="18922"/>
                  <a:pt x="6821" y="18917"/>
                  <a:pt x="6820" y="18913"/>
                </a:cubicBezTo>
                <a:cubicBezTo>
                  <a:pt x="6818" y="18913"/>
                  <a:pt x="6817" y="18912"/>
                  <a:pt x="6814" y="18913"/>
                </a:cubicBezTo>
                <a:close/>
                <a:moveTo>
                  <a:pt x="11886" y="18946"/>
                </a:moveTo>
                <a:cubicBezTo>
                  <a:pt x="11881" y="18948"/>
                  <a:pt x="11878" y="18947"/>
                  <a:pt x="11874" y="18951"/>
                </a:cubicBezTo>
                <a:cubicBezTo>
                  <a:pt x="11873" y="18952"/>
                  <a:pt x="11870" y="18954"/>
                  <a:pt x="11868" y="18955"/>
                </a:cubicBezTo>
                <a:cubicBezTo>
                  <a:pt x="11864" y="18961"/>
                  <a:pt x="11860" y="18966"/>
                  <a:pt x="11857" y="18974"/>
                </a:cubicBezTo>
                <a:cubicBezTo>
                  <a:pt x="11854" y="18984"/>
                  <a:pt x="11853" y="18997"/>
                  <a:pt x="11851" y="19012"/>
                </a:cubicBezTo>
                <a:cubicBezTo>
                  <a:pt x="11849" y="19036"/>
                  <a:pt x="11849" y="19070"/>
                  <a:pt x="11851" y="19110"/>
                </a:cubicBezTo>
                <a:cubicBezTo>
                  <a:pt x="11854" y="19160"/>
                  <a:pt x="11859" y="19220"/>
                  <a:pt x="11868" y="19301"/>
                </a:cubicBezTo>
                <a:cubicBezTo>
                  <a:pt x="11874" y="19351"/>
                  <a:pt x="11876" y="19406"/>
                  <a:pt x="11886" y="19465"/>
                </a:cubicBezTo>
                <a:cubicBezTo>
                  <a:pt x="11904" y="19581"/>
                  <a:pt x="11930" y="19707"/>
                  <a:pt x="11954" y="19815"/>
                </a:cubicBezTo>
                <a:cubicBezTo>
                  <a:pt x="11967" y="19869"/>
                  <a:pt x="11977" y="19919"/>
                  <a:pt x="11989" y="19960"/>
                </a:cubicBezTo>
                <a:cubicBezTo>
                  <a:pt x="12013" y="20046"/>
                  <a:pt x="12028" y="20111"/>
                  <a:pt x="12035" y="20166"/>
                </a:cubicBezTo>
                <a:cubicBezTo>
                  <a:pt x="12068" y="20264"/>
                  <a:pt x="12107" y="20346"/>
                  <a:pt x="12149" y="20423"/>
                </a:cubicBezTo>
                <a:cubicBezTo>
                  <a:pt x="12157" y="20431"/>
                  <a:pt x="12168" y="20435"/>
                  <a:pt x="12178" y="20446"/>
                </a:cubicBezTo>
                <a:cubicBezTo>
                  <a:pt x="12196" y="20466"/>
                  <a:pt x="12218" y="20484"/>
                  <a:pt x="12241" y="20497"/>
                </a:cubicBezTo>
                <a:cubicBezTo>
                  <a:pt x="12239" y="20478"/>
                  <a:pt x="12239" y="20475"/>
                  <a:pt x="12235" y="20451"/>
                </a:cubicBezTo>
                <a:cubicBezTo>
                  <a:pt x="12226" y="20390"/>
                  <a:pt x="12196" y="20218"/>
                  <a:pt x="12172" y="20067"/>
                </a:cubicBezTo>
                <a:cubicBezTo>
                  <a:pt x="12162" y="20006"/>
                  <a:pt x="12161" y="19946"/>
                  <a:pt x="12155" y="19885"/>
                </a:cubicBezTo>
                <a:cubicBezTo>
                  <a:pt x="12154" y="19876"/>
                  <a:pt x="12150" y="19866"/>
                  <a:pt x="12149" y="19857"/>
                </a:cubicBezTo>
                <a:cubicBezTo>
                  <a:pt x="12148" y="19836"/>
                  <a:pt x="12145" y="19818"/>
                  <a:pt x="12144" y="19796"/>
                </a:cubicBezTo>
                <a:cubicBezTo>
                  <a:pt x="12143" y="19794"/>
                  <a:pt x="12144" y="19790"/>
                  <a:pt x="12144" y="19787"/>
                </a:cubicBezTo>
                <a:cubicBezTo>
                  <a:pt x="12143" y="19784"/>
                  <a:pt x="12144" y="19781"/>
                  <a:pt x="12144" y="19778"/>
                </a:cubicBezTo>
                <a:cubicBezTo>
                  <a:pt x="12140" y="19738"/>
                  <a:pt x="12140" y="19698"/>
                  <a:pt x="12138" y="19656"/>
                </a:cubicBezTo>
                <a:cubicBezTo>
                  <a:pt x="12137" y="19650"/>
                  <a:pt x="12133" y="19644"/>
                  <a:pt x="12132" y="19638"/>
                </a:cubicBezTo>
                <a:cubicBezTo>
                  <a:pt x="12127" y="19606"/>
                  <a:pt x="12123" y="19569"/>
                  <a:pt x="12121" y="19530"/>
                </a:cubicBezTo>
                <a:cubicBezTo>
                  <a:pt x="12118" y="19489"/>
                  <a:pt x="12115" y="19446"/>
                  <a:pt x="12115" y="19399"/>
                </a:cubicBezTo>
                <a:cubicBezTo>
                  <a:pt x="12115" y="19305"/>
                  <a:pt x="12115" y="19231"/>
                  <a:pt x="12109" y="19170"/>
                </a:cubicBezTo>
                <a:cubicBezTo>
                  <a:pt x="12103" y="19110"/>
                  <a:pt x="12090" y="19059"/>
                  <a:pt x="12075" y="19026"/>
                </a:cubicBezTo>
                <a:cubicBezTo>
                  <a:pt x="12062" y="18997"/>
                  <a:pt x="12045" y="18979"/>
                  <a:pt x="12023" y="18965"/>
                </a:cubicBezTo>
                <a:cubicBezTo>
                  <a:pt x="11989" y="18961"/>
                  <a:pt x="11956" y="18957"/>
                  <a:pt x="11926" y="18951"/>
                </a:cubicBezTo>
                <a:cubicBezTo>
                  <a:pt x="11908" y="18947"/>
                  <a:pt x="11897" y="18947"/>
                  <a:pt x="11886" y="18946"/>
                </a:cubicBezTo>
                <a:close/>
                <a:moveTo>
                  <a:pt x="12923" y="19194"/>
                </a:moveTo>
                <a:cubicBezTo>
                  <a:pt x="12918" y="19194"/>
                  <a:pt x="12910" y="19201"/>
                  <a:pt x="12906" y="19208"/>
                </a:cubicBezTo>
                <a:cubicBezTo>
                  <a:pt x="12902" y="19213"/>
                  <a:pt x="12898" y="19224"/>
                  <a:pt x="12894" y="19236"/>
                </a:cubicBezTo>
                <a:cubicBezTo>
                  <a:pt x="12894" y="19238"/>
                  <a:pt x="12894" y="19240"/>
                  <a:pt x="12894" y="19240"/>
                </a:cubicBezTo>
                <a:cubicBezTo>
                  <a:pt x="12888" y="19267"/>
                  <a:pt x="12879" y="19311"/>
                  <a:pt x="12871" y="19357"/>
                </a:cubicBezTo>
                <a:cubicBezTo>
                  <a:pt x="12871" y="19359"/>
                  <a:pt x="12872" y="19360"/>
                  <a:pt x="12871" y="19362"/>
                </a:cubicBezTo>
                <a:cubicBezTo>
                  <a:pt x="12870" y="19367"/>
                  <a:pt x="12872" y="19374"/>
                  <a:pt x="12871" y="19381"/>
                </a:cubicBezTo>
                <a:cubicBezTo>
                  <a:pt x="12844" y="19578"/>
                  <a:pt x="12818" y="19892"/>
                  <a:pt x="12825" y="20082"/>
                </a:cubicBezTo>
                <a:cubicBezTo>
                  <a:pt x="12833" y="20264"/>
                  <a:pt x="12853" y="20392"/>
                  <a:pt x="12894" y="20502"/>
                </a:cubicBezTo>
                <a:cubicBezTo>
                  <a:pt x="12899" y="20514"/>
                  <a:pt x="12901" y="20528"/>
                  <a:pt x="12906" y="20539"/>
                </a:cubicBezTo>
                <a:cubicBezTo>
                  <a:pt x="12907" y="20541"/>
                  <a:pt x="12911" y="20542"/>
                  <a:pt x="12911" y="20544"/>
                </a:cubicBezTo>
                <a:cubicBezTo>
                  <a:pt x="12912" y="20546"/>
                  <a:pt x="12911" y="20547"/>
                  <a:pt x="12911" y="20549"/>
                </a:cubicBezTo>
                <a:cubicBezTo>
                  <a:pt x="12923" y="20572"/>
                  <a:pt x="12939" y="20595"/>
                  <a:pt x="12952" y="20619"/>
                </a:cubicBezTo>
                <a:cubicBezTo>
                  <a:pt x="12994" y="20689"/>
                  <a:pt x="13053" y="20757"/>
                  <a:pt x="13129" y="20829"/>
                </a:cubicBezTo>
                <a:cubicBezTo>
                  <a:pt x="13169" y="20863"/>
                  <a:pt x="13201" y="20895"/>
                  <a:pt x="13227" y="20923"/>
                </a:cubicBezTo>
                <a:cubicBezTo>
                  <a:pt x="13228" y="20924"/>
                  <a:pt x="13226" y="20927"/>
                  <a:pt x="13227" y="20927"/>
                </a:cubicBezTo>
                <a:cubicBezTo>
                  <a:pt x="13255" y="20954"/>
                  <a:pt x="13290" y="20985"/>
                  <a:pt x="13307" y="21002"/>
                </a:cubicBezTo>
                <a:cubicBezTo>
                  <a:pt x="13320" y="21007"/>
                  <a:pt x="13332" y="21012"/>
                  <a:pt x="13347" y="21016"/>
                </a:cubicBezTo>
                <a:cubicBezTo>
                  <a:pt x="13349" y="21016"/>
                  <a:pt x="13351" y="21015"/>
                  <a:pt x="13353" y="21016"/>
                </a:cubicBezTo>
                <a:cubicBezTo>
                  <a:pt x="13366" y="21019"/>
                  <a:pt x="13384" y="21023"/>
                  <a:pt x="13399" y="21025"/>
                </a:cubicBezTo>
                <a:cubicBezTo>
                  <a:pt x="13427" y="21030"/>
                  <a:pt x="13456" y="21030"/>
                  <a:pt x="13485" y="21030"/>
                </a:cubicBezTo>
                <a:cubicBezTo>
                  <a:pt x="13493" y="21030"/>
                  <a:pt x="13499" y="21030"/>
                  <a:pt x="13507" y="21030"/>
                </a:cubicBezTo>
                <a:cubicBezTo>
                  <a:pt x="13514" y="21030"/>
                  <a:pt x="13518" y="21031"/>
                  <a:pt x="13525" y="21030"/>
                </a:cubicBezTo>
                <a:cubicBezTo>
                  <a:pt x="13536" y="21029"/>
                  <a:pt x="13549" y="21027"/>
                  <a:pt x="13559" y="21025"/>
                </a:cubicBezTo>
                <a:cubicBezTo>
                  <a:pt x="13564" y="21024"/>
                  <a:pt x="13572" y="21022"/>
                  <a:pt x="13576" y="21021"/>
                </a:cubicBezTo>
                <a:cubicBezTo>
                  <a:pt x="13586" y="21018"/>
                  <a:pt x="13591" y="21015"/>
                  <a:pt x="13599" y="21011"/>
                </a:cubicBezTo>
                <a:cubicBezTo>
                  <a:pt x="13603" y="21010"/>
                  <a:pt x="13607" y="21008"/>
                  <a:pt x="13611" y="21007"/>
                </a:cubicBezTo>
                <a:cubicBezTo>
                  <a:pt x="13621" y="21001"/>
                  <a:pt x="13634" y="20995"/>
                  <a:pt x="13639" y="20988"/>
                </a:cubicBezTo>
                <a:cubicBezTo>
                  <a:pt x="13644" y="20982"/>
                  <a:pt x="13643" y="20973"/>
                  <a:pt x="13639" y="20960"/>
                </a:cubicBezTo>
                <a:cubicBezTo>
                  <a:pt x="13636" y="20946"/>
                  <a:pt x="13627" y="20932"/>
                  <a:pt x="13616" y="20913"/>
                </a:cubicBezTo>
                <a:cubicBezTo>
                  <a:pt x="13595" y="20876"/>
                  <a:pt x="13560" y="20828"/>
                  <a:pt x="13519" y="20782"/>
                </a:cubicBezTo>
                <a:cubicBezTo>
                  <a:pt x="13505" y="20767"/>
                  <a:pt x="13493" y="20748"/>
                  <a:pt x="13479" y="20731"/>
                </a:cubicBezTo>
                <a:cubicBezTo>
                  <a:pt x="13471" y="20722"/>
                  <a:pt x="13463" y="20711"/>
                  <a:pt x="13456" y="20703"/>
                </a:cubicBezTo>
                <a:cubicBezTo>
                  <a:pt x="13451" y="20697"/>
                  <a:pt x="13449" y="20694"/>
                  <a:pt x="13444" y="20689"/>
                </a:cubicBezTo>
                <a:cubicBezTo>
                  <a:pt x="13443" y="20687"/>
                  <a:pt x="13439" y="20685"/>
                  <a:pt x="13439" y="20684"/>
                </a:cubicBezTo>
                <a:cubicBezTo>
                  <a:pt x="13435" y="20680"/>
                  <a:pt x="13436" y="20674"/>
                  <a:pt x="13433" y="20670"/>
                </a:cubicBezTo>
                <a:cubicBezTo>
                  <a:pt x="13422" y="20655"/>
                  <a:pt x="13413" y="20645"/>
                  <a:pt x="13404" y="20633"/>
                </a:cubicBezTo>
                <a:cubicBezTo>
                  <a:pt x="13399" y="20625"/>
                  <a:pt x="13391" y="20611"/>
                  <a:pt x="13387" y="20605"/>
                </a:cubicBezTo>
                <a:cubicBezTo>
                  <a:pt x="13386" y="20603"/>
                  <a:pt x="13383" y="20602"/>
                  <a:pt x="13381" y="20600"/>
                </a:cubicBezTo>
                <a:cubicBezTo>
                  <a:pt x="13354" y="20556"/>
                  <a:pt x="13329" y="20506"/>
                  <a:pt x="13307" y="20451"/>
                </a:cubicBezTo>
                <a:cubicBezTo>
                  <a:pt x="13293" y="20422"/>
                  <a:pt x="13283" y="20394"/>
                  <a:pt x="13272" y="20367"/>
                </a:cubicBezTo>
                <a:cubicBezTo>
                  <a:pt x="13260" y="20335"/>
                  <a:pt x="13247" y="20307"/>
                  <a:pt x="13238" y="20278"/>
                </a:cubicBezTo>
                <a:cubicBezTo>
                  <a:pt x="13235" y="20269"/>
                  <a:pt x="13235" y="20259"/>
                  <a:pt x="13232" y="20250"/>
                </a:cubicBezTo>
                <a:cubicBezTo>
                  <a:pt x="13228" y="20232"/>
                  <a:pt x="13224" y="20219"/>
                  <a:pt x="13221" y="20203"/>
                </a:cubicBezTo>
                <a:cubicBezTo>
                  <a:pt x="13220" y="20196"/>
                  <a:pt x="13216" y="20187"/>
                  <a:pt x="13215" y="20180"/>
                </a:cubicBezTo>
                <a:cubicBezTo>
                  <a:pt x="13169" y="20023"/>
                  <a:pt x="13125" y="19844"/>
                  <a:pt x="13101" y="19726"/>
                </a:cubicBezTo>
                <a:cubicBezTo>
                  <a:pt x="13093" y="19698"/>
                  <a:pt x="13080" y="19645"/>
                  <a:pt x="13078" y="19633"/>
                </a:cubicBezTo>
                <a:cubicBezTo>
                  <a:pt x="13062" y="19563"/>
                  <a:pt x="13041" y="19493"/>
                  <a:pt x="13020" y="19427"/>
                </a:cubicBezTo>
                <a:cubicBezTo>
                  <a:pt x="13012" y="19402"/>
                  <a:pt x="13006" y="19376"/>
                  <a:pt x="12997" y="19353"/>
                </a:cubicBezTo>
                <a:cubicBezTo>
                  <a:pt x="12994" y="19343"/>
                  <a:pt x="12989" y="19329"/>
                  <a:pt x="12986" y="19320"/>
                </a:cubicBezTo>
                <a:cubicBezTo>
                  <a:pt x="12973" y="19284"/>
                  <a:pt x="12963" y="19254"/>
                  <a:pt x="12952" y="19231"/>
                </a:cubicBezTo>
                <a:cubicBezTo>
                  <a:pt x="12939" y="19207"/>
                  <a:pt x="12931" y="19194"/>
                  <a:pt x="12923" y="19194"/>
                </a:cubicBezTo>
                <a:close/>
                <a:moveTo>
                  <a:pt x="12315" y="19521"/>
                </a:moveTo>
                <a:cubicBezTo>
                  <a:pt x="12313" y="19524"/>
                  <a:pt x="12312" y="19527"/>
                  <a:pt x="12310" y="19530"/>
                </a:cubicBezTo>
                <a:cubicBezTo>
                  <a:pt x="12306" y="19536"/>
                  <a:pt x="12301" y="19538"/>
                  <a:pt x="12298" y="19544"/>
                </a:cubicBezTo>
                <a:cubicBezTo>
                  <a:pt x="12282" y="19574"/>
                  <a:pt x="12271" y="19611"/>
                  <a:pt x="12264" y="19647"/>
                </a:cubicBezTo>
                <a:cubicBezTo>
                  <a:pt x="12264" y="19846"/>
                  <a:pt x="12328" y="20240"/>
                  <a:pt x="12442" y="20633"/>
                </a:cubicBezTo>
                <a:cubicBezTo>
                  <a:pt x="12449" y="20649"/>
                  <a:pt x="12459" y="20666"/>
                  <a:pt x="12464" y="20684"/>
                </a:cubicBezTo>
                <a:cubicBezTo>
                  <a:pt x="12480" y="20733"/>
                  <a:pt x="12491" y="20776"/>
                  <a:pt x="12505" y="20815"/>
                </a:cubicBezTo>
                <a:cubicBezTo>
                  <a:pt x="12518" y="20854"/>
                  <a:pt x="12532" y="20888"/>
                  <a:pt x="12545" y="20918"/>
                </a:cubicBezTo>
                <a:cubicBezTo>
                  <a:pt x="12570" y="20978"/>
                  <a:pt x="12597" y="21022"/>
                  <a:pt x="12625" y="21053"/>
                </a:cubicBezTo>
                <a:cubicBezTo>
                  <a:pt x="12637" y="21068"/>
                  <a:pt x="12651" y="21081"/>
                  <a:pt x="12665" y="21091"/>
                </a:cubicBezTo>
                <a:cubicBezTo>
                  <a:pt x="12670" y="21094"/>
                  <a:pt x="12672" y="21093"/>
                  <a:pt x="12676" y="21095"/>
                </a:cubicBezTo>
                <a:cubicBezTo>
                  <a:pt x="12687" y="21101"/>
                  <a:pt x="12700" y="21110"/>
                  <a:pt x="12711" y="21114"/>
                </a:cubicBezTo>
                <a:cubicBezTo>
                  <a:pt x="12716" y="21116"/>
                  <a:pt x="12722" y="21117"/>
                  <a:pt x="12728" y="21119"/>
                </a:cubicBezTo>
                <a:cubicBezTo>
                  <a:pt x="12745" y="21124"/>
                  <a:pt x="12760" y="21126"/>
                  <a:pt x="12780" y="21128"/>
                </a:cubicBezTo>
                <a:cubicBezTo>
                  <a:pt x="12802" y="21130"/>
                  <a:pt x="12827" y="21133"/>
                  <a:pt x="12854" y="21133"/>
                </a:cubicBezTo>
                <a:cubicBezTo>
                  <a:pt x="12887" y="21133"/>
                  <a:pt x="12914" y="21131"/>
                  <a:pt x="12940" y="21128"/>
                </a:cubicBezTo>
                <a:cubicBezTo>
                  <a:pt x="12945" y="21127"/>
                  <a:pt x="12952" y="21124"/>
                  <a:pt x="12957" y="21123"/>
                </a:cubicBezTo>
                <a:cubicBezTo>
                  <a:pt x="12982" y="21120"/>
                  <a:pt x="13006" y="21117"/>
                  <a:pt x="13026" y="21109"/>
                </a:cubicBezTo>
                <a:cubicBezTo>
                  <a:pt x="13038" y="21105"/>
                  <a:pt x="13050" y="21097"/>
                  <a:pt x="13060" y="21091"/>
                </a:cubicBezTo>
                <a:cubicBezTo>
                  <a:pt x="13070" y="21085"/>
                  <a:pt x="13075" y="21083"/>
                  <a:pt x="13083" y="21077"/>
                </a:cubicBezTo>
                <a:cubicBezTo>
                  <a:pt x="13090" y="21072"/>
                  <a:pt x="13095" y="21064"/>
                  <a:pt x="13101" y="21058"/>
                </a:cubicBezTo>
                <a:cubicBezTo>
                  <a:pt x="13089" y="21030"/>
                  <a:pt x="13064" y="20990"/>
                  <a:pt x="13020" y="20937"/>
                </a:cubicBezTo>
                <a:cubicBezTo>
                  <a:pt x="12999" y="20910"/>
                  <a:pt x="12972" y="20872"/>
                  <a:pt x="12946" y="20834"/>
                </a:cubicBezTo>
                <a:cubicBezTo>
                  <a:pt x="12945" y="20833"/>
                  <a:pt x="12947" y="20830"/>
                  <a:pt x="12946" y="20829"/>
                </a:cubicBezTo>
                <a:cubicBezTo>
                  <a:pt x="12945" y="20828"/>
                  <a:pt x="12941" y="20830"/>
                  <a:pt x="12940" y="20829"/>
                </a:cubicBezTo>
                <a:cubicBezTo>
                  <a:pt x="12931" y="20817"/>
                  <a:pt x="12918" y="20802"/>
                  <a:pt x="12911" y="20792"/>
                </a:cubicBezTo>
                <a:cubicBezTo>
                  <a:pt x="12827" y="20667"/>
                  <a:pt x="12674" y="20403"/>
                  <a:pt x="12654" y="20352"/>
                </a:cubicBezTo>
                <a:cubicBezTo>
                  <a:pt x="12650" y="20343"/>
                  <a:pt x="12634" y="20315"/>
                  <a:pt x="12625" y="20296"/>
                </a:cubicBezTo>
                <a:cubicBezTo>
                  <a:pt x="12624" y="20294"/>
                  <a:pt x="12626" y="20289"/>
                  <a:pt x="12625" y="20287"/>
                </a:cubicBezTo>
                <a:cubicBezTo>
                  <a:pt x="12625" y="20286"/>
                  <a:pt x="12620" y="20288"/>
                  <a:pt x="12619" y="20287"/>
                </a:cubicBezTo>
                <a:cubicBezTo>
                  <a:pt x="12594" y="20239"/>
                  <a:pt x="12568" y="20192"/>
                  <a:pt x="12550" y="20152"/>
                </a:cubicBezTo>
                <a:cubicBezTo>
                  <a:pt x="12542" y="20132"/>
                  <a:pt x="12532" y="20101"/>
                  <a:pt x="12522" y="20077"/>
                </a:cubicBezTo>
                <a:cubicBezTo>
                  <a:pt x="12520" y="20073"/>
                  <a:pt x="12517" y="20061"/>
                  <a:pt x="12516" y="20058"/>
                </a:cubicBezTo>
                <a:cubicBezTo>
                  <a:pt x="12515" y="20053"/>
                  <a:pt x="12507" y="20037"/>
                  <a:pt x="12505" y="20030"/>
                </a:cubicBezTo>
                <a:cubicBezTo>
                  <a:pt x="12467" y="19934"/>
                  <a:pt x="12431" y="19830"/>
                  <a:pt x="12407" y="19750"/>
                </a:cubicBezTo>
                <a:cubicBezTo>
                  <a:pt x="12372" y="19634"/>
                  <a:pt x="12333" y="19531"/>
                  <a:pt x="12321" y="19521"/>
                </a:cubicBezTo>
                <a:cubicBezTo>
                  <a:pt x="12319" y="19519"/>
                  <a:pt x="12318" y="19522"/>
                  <a:pt x="12315" y="19521"/>
                </a:cubicBezTo>
                <a:close/>
                <a:moveTo>
                  <a:pt x="7278" y="19610"/>
                </a:moveTo>
                <a:cubicBezTo>
                  <a:pt x="7296" y="19619"/>
                  <a:pt x="7313" y="19626"/>
                  <a:pt x="7330" y="19638"/>
                </a:cubicBezTo>
                <a:cubicBezTo>
                  <a:pt x="7323" y="19629"/>
                  <a:pt x="7313" y="19624"/>
                  <a:pt x="7307" y="19619"/>
                </a:cubicBezTo>
                <a:cubicBezTo>
                  <a:pt x="7300" y="19613"/>
                  <a:pt x="7296" y="19611"/>
                  <a:pt x="7290" y="19610"/>
                </a:cubicBezTo>
                <a:cubicBezTo>
                  <a:pt x="7286" y="19609"/>
                  <a:pt x="7282" y="19609"/>
                  <a:pt x="7278" y="19610"/>
                </a:cubicBezTo>
                <a:close/>
                <a:moveTo>
                  <a:pt x="8619" y="20264"/>
                </a:moveTo>
                <a:cubicBezTo>
                  <a:pt x="8651" y="20272"/>
                  <a:pt x="8695" y="20295"/>
                  <a:pt x="8745" y="20320"/>
                </a:cubicBezTo>
                <a:cubicBezTo>
                  <a:pt x="8744" y="20318"/>
                  <a:pt x="8741" y="20313"/>
                  <a:pt x="8740" y="20310"/>
                </a:cubicBezTo>
                <a:cubicBezTo>
                  <a:pt x="8730" y="20300"/>
                  <a:pt x="8719" y="20292"/>
                  <a:pt x="8711" y="20282"/>
                </a:cubicBezTo>
                <a:cubicBezTo>
                  <a:pt x="8683" y="20269"/>
                  <a:pt x="8661" y="20264"/>
                  <a:pt x="8636" y="20264"/>
                </a:cubicBezTo>
                <a:cubicBezTo>
                  <a:pt x="8630" y="20264"/>
                  <a:pt x="8626" y="20263"/>
                  <a:pt x="8619" y="20264"/>
                </a:cubicBezTo>
                <a:close/>
                <a:moveTo>
                  <a:pt x="9805" y="20357"/>
                </a:moveTo>
                <a:cubicBezTo>
                  <a:pt x="9796" y="20364"/>
                  <a:pt x="9781" y="20385"/>
                  <a:pt x="9760" y="20418"/>
                </a:cubicBezTo>
                <a:cubicBezTo>
                  <a:pt x="9749" y="20449"/>
                  <a:pt x="9742" y="20476"/>
                  <a:pt x="9731" y="20497"/>
                </a:cubicBezTo>
                <a:lnTo>
                  <a:pt x="9811" y="20423"/>
                </a:lnTo>
                <a:cubicBezTo>
                  <a:pt x="9810" y="20406"/>
                  <a:pt x="9806" y="20393"/>
                  <a:pt x="9805" y="20376"/>
                </a:cubicBezTo>
                <a:lnTo>
                  <a:pt x="9805" y="20357"/>
                </a:lnTo>
                <a:close/>
                <a:moveTo>
                  <a:pt x="11983" y="20409"/>
                </a:moveTo>
                <a:cubicBezTo>
                  <a:pt x="11980" y="20431"/>
                  <a:pt x="11976" y="20454"/>
                  <a:pt x="11977" y="20483"/>
                </a:cubicBezTo>
                <a:cubicBezTo>
                  <a:pt x="11978" y="20509"/>
                  <a:pt x="11985" y="20538"/>
                  <a:pt x="11989" y="20567"/>
                </a:cubicBezTo>
                <a:cubicBezTo>
                  <a:pt x="11992" y="20597"/>
                  <a:pt x="11994" y="20628"/>
                  <a:pt x="12000" y="20661"/>
                </a:cubicBezTo>
                <a:cubicBezTo>
                  <a:pt x="12007" y="20694"/>
                  <a:pt x="12014" y="20725"/>
                  <a:pt x="12023" y="20759"/>
                </a:cubicBezTo>
                <a:cubicBezTo>
                  <a:pt x="12032" y="20794"/>
                  <a:pt x="12046" y="20827"/>
                  <a:pt x="12058" y="20862"/>
                </a:cubicBezTo>
                <a:cubicBezTo>
                  <a:pt x="12069" y="20897"/>
                  <a:pt x="12078" y="20934"/>
                  <a:pt x="12092" y="20969"/>
                </a:cubicBezTo>
                <a:cubicBezTo>
                  <a:pt x="12101" y="20992"/>
                  <a:pt x="12110" y="21011"/>
                  <a:pt x="12121" y="21030"/>
                </a:cubicBezTo>
                <a:cubicBezTo>
                  <a:pt x="12134" y="21055"/>
                  <a:pt x="12147" y="21079"/>
                  <a:pt x="12161" y="21095"/>
                </a:cubicBezTo>
                <a:cubicBezTo>
                  <a:pt x="12166" y="21102"/>
                  <a:pt x="12173" y="21109"/>
                  <a:pt x="12178" y="21114"/>
                </a:cubicBezTo>
                <a:cubicBezTo>
                  <a:pt x="12180" y="21116"/>
                  <a:pt x="12187" y="21117"/>
                  <a:pt x="12189" y="21119"/>
                </a:cubicBezTo>
                <a:cubicBezTo>
                  <a:pt x="12198" y="21125"/>
                  <a:pt x="12200" y="21133"/>
                  <a:pt x="12207" y="21133"/>
                </a:cubicBezTo>
                <a:cubicBezTo>
                  <a:pt x="12222" y="21133"/>
                  <a:pt x="12241" y="21132"/>
                  <a:pt x="12252" y="21128"/>
                </a:cubicBezTo>
                <a:cubicBezTo>
                  <a:pt x="12264" y="21125"/>
                  <a:pt x="12268" y="21117"/>
                  <a:pt x="12275" y="21109"/>
                </a:cubicBezTo>
                <a:cubicBezTo>
                  <a:pt x="12283" y="21102"/>
                  <a:pt x="12290" y="21092"/>
                  <a:pt x="12293" y="21081"/>
                </a:cubicBezTo>
                <a:cubicBezTo>
                  <a:pt x="12295" y="21071"/>
                  <a:pt x="12294" y="21059"/>
                  <a:pt x="12293" y="21044"/>
                </a:cubicBezTo>
                <a:cubicBezTo>
                  <a:pt x="12291" y="21029"/>
                  <a:pt x="12292" y="21016"/>
                  <a:pt x="12287" y="20997"/>
                </a:cubicBezTo>
                <a:cubicBezTo>
                  <a:pt x="12280" y="20975"/>
                  <a:pt x="12266" y="20946"/>
                  <a:pt x="12252" y="20918"/>
                </a:cubicBezTo>
                <a:cubicBezTo>
                  <a:pt x="12248" y="20909"/>
                  <a:pt x="12240" y="20899"/>
                  <a:pt x="12235" y="20890"/>
                </a:cubicBezTo>
                <a:cubicBezTo>
                  <a:pt x="12230" y="20882"/>
                  <a:pt x="12223" y="20870"/>
                  <a:pt x="12218" y="20862"/>
                </a:cubicBezTo>
                <a:cubicBezTo>
                  <a:pt x="12217" y="20861"/>
                  <a:pt x="12218" y="20857"/>
                  <a:pt x="12218" y="20857"/>
                </a:cubicBezTo>
                <a:cubicBezTo>
                  <a:pt x="12175" y="20784"/>
                  <a:pt x="12133" y="20709"/>
                  <a:pt x="12098" y="20642"/>
                </a:cubicBezTo>
                <a:cubicBezTo>
                  <a:pt x="12081" y="20611"/>
                  <a:pt x="12066" y="20582"/>
                  <a:pt x="12052" y="20553"/>
                </a:cubicBezTo>
                <a:cubicBezTo>
                  <a:pt x="12023" y="20497"/>
                  <a:pt x="12002" y="20447"/>
                  <a:pt x="11989" y="20413"/>
                </a:cubicBezTo>
                <a:cubicBezTo>
                  <a:pt x="11988" y="20411"/>
                  <a:pt x="11984" y="20410"/>
                  <a:pt x="11983" y="20409"/>
                </a:cubicBezTo>
                <a:close/>
                <a:moveTo>
                  <a:pt x="10837" y="20829"/>
                </a:moveTo>
                <a:cubicBezTo>
                  <a:pt x="10826" y="20848"/>
                  <a:pt x="10816" y="20862"/>
                  <a:pt x="10803" y="20885"/>
                </a:cubicBezTo>
                <a:cubicBezTo>
                  <a:pt x="10818" y="20874"/>
                  <a:pt x="10834" y="20865"/>
                  <a:pt x="10848" y="20862"/>
                </a:cubicBezTo>
                <a:lnTo>
                  <a:pt x="10837" y="20829"/>
                </a:lnTo>
                <a:close/>
                <a:moveTo>
                  <a:pt x="11897" y="21296"/>
                </a:moveTo>
                <a:lnTo>
                  <a:pt x="11886" y="21324"/>
                </a:lnTo>
                <a:cubicBezTo>
                  <a:pt x="11879" y="21338"/>
                  <a:pt x="11865" y="21356"/>
                  <a:pt x="11851" y="21376"/>
                </a:cubicBezTo>
                <a:cubicBezTo>
                  <a:pt x="11885" y="21359"/>
                  <a:pt x="11921" y="21358"/>
                  <a:pt x="11966" y="21366"/>
                </a:cubicBezTo>
                <a:cubicBezTo>
                  <a:pt x="11959" y="21358"/>
                  <a:pt x="11955" y="21352"/>
                  <a:pt x="11949" y="21343"/>
                </a:cubicBezTo>
                <a:lnTo>
                  <a:pt x="11937" y="21324"/>
                </a:lnTo>
                <a:cubicBezTo>
                  <a:pt x="11924" y="21314"/>
                  <a:pt x="11908" y="21306"/>
                  <a:pt x="11897" y="21296"/>
                </a:cubicBezTo>
                <a:close/>
                <a:moveTo>
                  <a:pt x="11605" y="21591"/>
                </a:moveTo>
                <a:lnTo>
                  <a:pt x="11616" y="21600"/>
                </a:lnTo>
                <a:lnTo>
                  <a:pt x="11622" y="21591"/>
                </a:lnTo>
                <a:cubicBezTo>
                  <a:pt x="11617" y="21590"/>
                  <a:pt x="11610" y="21592"/>
                  <a:pt x="11605" y="2159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46" name="Shape 146"/>
          <p:cNvSpPr/>
          <p:nvPr/>
        </p:nvSpPr>
        <p:spPr>
          <a:xfrm>
            <a:off x="649325" y="679069"/>
            <a:ext cx="1170614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Server Schema:</a:t>
            </a:r>
          </a:p>
        </p:txBody>
      </p:sp>
      <p:sp>
        <p:nvSpPr>
          <p:cNvPr id="147" name="Shape 147"/>
          <p:cNvSpPr/>
          <p:nvPr/>
        </p:nvSpPr>
        <p:spPr>
          <a:xfrm>
            <a:off x="642156" y="2909515"/>
            <a:ext cx="11720488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lnSpc>
                <a:spcPct val="120000"/>
              </a:lnSpc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User </a:t>
            </a:r>
            <a:r>
              <a:t>(</a:t>
            </a:r>
            <a:r>
              <a:rPr u="sng"/>
              <a:t>ID</a:t>
            </a:r>
            <a:r>
              <a:t>, name, email, PhoneNumber, role)</a:t>
            </a:r>
          </a:p>
          <a:p>
            <a:pPr algn="l">
              <a:lnSpc>
                <a:spcPct val="120000"/>
              </a:lnSpc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Task </a:t>
            </a:r>
            <a:r>
              <a:t>(</a:t>
            </a:r>
            <a:r>
              <a:rPr u="sng"/>
              <a:t>ID</a:t>
            </a:r>
            <a:r>
              <a:t>, </a:t>
            </a:r>
            <a:r>
              <a:rPr i="1"/>
              <a:t>AssignmentID</a:t>
            </a:r>
            <a:r>
              <a:t>, Description, isComplete)</a:t>
            </a:r>
          </a:p>
          <a:p>
            <a:pPr algn="l">
              <a:lnSpc>
                <a:spcPct val="120000"/>
              </a:lnSpc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Assignment </a:t>
            </a:r>
            <a:r>
              <a:t>(</a:t>
            </a:r>
            <a:r>
              <a:rPr u="sng"/>
              <a:t>ID</a:t>
            </a:r>
            <a:r>
              <a:t>, </a:t>
            </a:r>
            <a:r>
              <a:rPr i="1"/>
              <a:t>RoomID</a:t>
            </a:r>
            <a:r>
              <a:t>, </a:t>
            </a:r>
            <a:r>
              <a:rPr i="1"/>
              <a:t>UserID</a:t>
            </a:r>
            <a:r>
              <a:t>, Comment, CompleteTime)</a:t>
            </a:r>
          </a:p>
          <a:p>
            <a:pPr algn="l">
              <a:lnSpc>
                <a:spcPct val="120000"/>
              </a:lnSpc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Room </a:t>
            </a:r>
            <a:r>
              <a:t>(</a:t>
            </a:r>
            <a:r>
              <a:rPr u="sng"/>
              <a:t>ID</a:t>
            </a:r>
            <a:r>
              <a:t>, </a:t>
            </a:r>
            <a:r>
              <a:rPr i="1"/>
              <a:t>BuildingID</a:t>
            </a:r>
            <a:r>
              <a:t>, RoomNumber)</a:t>
            </a:r>
          </a:p>
          <a:p>
            <a:pPr algn="l">
              <a:lnSpc>
                <a:spcPct val="120000"/>
              </a:lnSpc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Building </a:t>
            </a:r>
            <a:r>
              <a:t>(</a:t>
            </a:r>
            <a:r>
              <a:rPr u="sng"/>
              <a:t>ID</a:t>
            </a:r>
            <a:r>
              <a:t>, Name, Shorthand)</a:t>
            </a:r>
          </a:p>
        </p:txBody>
      </p:sp>
      <p:sp>
        <p:nvSpPr>
          <p:cNvPr id="148" name="Shape 148"/>
          <p:cNvSpPr/>
          <p:nvPr/>
        </p:nvSpPr>
        <p:spPr>
          <a:xfrm flipH="1">
            <a:off x="3275605" y="4015085"/>
            <a:ext cx="302332" cy="302332"/>
          </a:xfrm>
          <a:prstGeom prst="line">
            <a:avLst/>
          </a:prstGeom>
          <a:ln w="25400">
            <a:solidFill>
              <a:srgbClr val="FFD479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49" name="Shape 149"/>
          <p:cNvSpPr/>
          <p:nvPr/>
        </p:nvSpPr>
        <p:spPr>
          <a:xfrm flipH="1">
            <a:off x="2566870" y="4542022"/>
            <a:ext cx="1725996" cy="492753"/>
          </a:xfrm>
          <a:prstGeom prst="line">
            <a:avLst/>
          </a:prstGeom>
          <a:ln w="25400">
            <a:solidFill>
              <a:srgbClr val="FFD479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50" name="Shape 150"/>
          <p:cNvSpPr/>
          <p:nvPr/>
        </p:nvSpPr>
        <p:spPr>
          <a:xfrm flipH="1" flipV="1">
            <a:off x="2278820" y="3463166"/>
            <a:ext cx="3925849" cy="834473"/>
          </a:xfrm>
          <a:prstGeom prst="line">
            <a:avLst/>
          </a:prstGeom>
          <a:ln w="25400">
            <a:solidFill>
              <a:srgbClr val="FFD479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51" name="Shape 151"/>
          <p:cNvSpPr/>
          <p:nvPr/>
        </p:nvSpPr>
        <p:spPr>
          <a:xfrm flipH="1">
            <a:off x="2760466" y="5078610"/>
            <a:ext cx="850163" cy="398041"/>
          </a:xfrm>
          <a:prstGeom prst="line">
            <a:avLst/>
          </a:prstGeom>
          <a:ln w="25400">
            <a:solidFill>
              <a:srgbClr val="FFD479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2">
            <a:lumOff val="-150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broom-clipart-5.png"/>
          <p:cNvPicPr>
            <a:picLocks noChangeAspect="1"/>
          </p:cNvPicPr>
          <p:nvPr/>
        </p:nvPicPr>
        <p:blipFill>
          <a:blip r:embed="rId2">
            <a:extLst/>
          </a:blip>
          <a:srcRect l="5515" t="4896" r="5804" b="3099"/>
          <a:stretch>
            <a:fillRect/>
          </a:stretch>
        </p:blipFill>
        <p:spPr>
          <a:xfrm rot="20760000">
            <a:off x="10751607" y="728824"/>
            <a:ext cx="1495828" cy="1834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fill="norm" stroke="1" extrusionOk="0">
                <a:moveTo>
                  <a:pt x="21364" y="0"/>
                </a:moveTo>
                <a:cubicBezTo>
                  <a:pt x="21343" y="2"/>
                  <a:pt x="21317" y="12"/>
                  <a:pt x="21295" y="19"/>
                </a:cubicBezTo>
                <a:cubicBezTo>
                  <a:pt x="21288" y="21"/>
                  <a:pt x="21285" y="21"/>
                  <a:pt x="21278" y="23"/>
                </a:cubicBezTo>
                <a:cubicBezTo>
                  <a:pt x="21262" y="30"/>
                  <a:pt x="21243" y="38"/>
                  <a:pt x="21227" y="47"/>
                </a:cubicBezTo>
                <a:cubicBezTo>
                  <a:pt x="21221" y="50"/>
                  <a:pt x="21215" y="52"/>
                  <a:pt x="21209" y="56"/>
                </a:cubicBezTo>
                <a:cubicBezTo>
                  <a:pt x="21187" y="70"/>
                  <a:pt x="21162" y="88"/>
                  <a:pt x="21141" y="107"/>
                </a:cubicBezTo>
                <a:cubicBezTo>
                  <a:pt x="21126" y="121"/>
                  <a:pt x="21064" y="189"/>
                  <a:pt x="20974" y="290"/>
                </a:cubicBezTo>
                <a:cubicBezTo>
                  <a:pt x="20954" y="313"/>
                  <a:pt x="20923" y="351"/>
                  <a:pt x="20894" y="383"/>
                </a:cubicBezTo>
                <a:cubicBezTo>
                  <a:pt x="20812" y="475"/>
                  <a:pt x="20699" y="608"/>
                  <a:pt x="20556" y="771"/>
                </a:cubicBezTo>
                <a:cubicBezTo>
                  <a:pt x="20446" y="897"/>
                  <a:pt x="20295" y="1069"/>
                  <a:pt x="20172" y="1210"/>
                </a:cubicBezTo>
                <a:cubicBezTo>
                  <a:pt x="20151" y="1235"/>
                  <a:pt x="20119" y="1269"/>
                  <a:pt x="20098" y="1294"/>
                </a:cubicBezTo>
                <a:cubicBezTo>
                  <a:pt x="19430" y="2063"/>
                  <a:pt x="17887" y="3848"/>
                  <a:pt x="15989" y="6046"/>
                </a:cubicBezTo>
                <a:cubicBezTo>
                  <a:pt x="15731" y="6345"/>
                  <a:pt x="15509" y="6606"/>
                  <a:pt x="15238" y="6920"/>
                </a:cubicBezTo>
                <a:cubicBezTo>
                  <a:pt x="14747" y="7490"/>
                  <a:pt x="14285" y="8024"/>
                  <a:pt x="13800" y="8588"/>
                </a:cubicBezTo>
                <a:cubicBezTo>
                  <a:pt x="12624" y="9955"/>
                  <a:pt x="11417" y="11356"/>
                  <a:pt x="10527" y="12396"/>
                </a:cubicBezTo>
                <a:cubicBezTo>
                  <a:pt x="9950" y="13070"/>
                  <a:pt x="9471" y="13634"/>
                  <a:pt x="9135" y="14031"/>
                </a:cubicBezTo>
                <a:cubicBezTo>
                  <a:pt x="8799" y="14428"/>
                  <a:pt x="8608" y="14658"/>
                  <a:pt x="8608" y="14666"/>
                </a:cubicBezTo>
                <a:cubicBezTo>
                  <a:pt x="8608" y="14685"/>
                  <a:pt x="8623" y="14710"/>
                  <a:pt x="8648" y="14732"/>
                </a:cubicBezTo>
                <a:cubicBezTo>
                  <a:pt x="8673" y="14754"/>
                  <a:pt x="8707" y="14773"/>
                  <a:pt x="8745" y="14788"/>
                </a:cubicBezTo>
                <a:cubicBezTo>
                  <a:pt x="8821" y="14817"/>
                  <a:pt x="8909" y="14836"/>
                  <a:pt x="8940" y="14830"/>
                </a:cubicBezTo>
                <a:cubicBezTo>
                  <a:pt x="8971" y="14823"/>
                  <a:pt x="11837" y="11556"/>
                  <a:pt x="15307" y="7569"/>
                </a:cubicBezTo>
                <a:cubicBezTo>
                  <a:pt x="16507" y="6190"/>
                  <a:pt x="17411" y="5150"/>
                  <a:pt x="18207" y="4233"/>
                </a:cubicBezTo>
                <a:cubicBezTo>
                  <a:pt x="18765" y="3589"/>
                  <a:pt x="19287" y="2989"/>
                  <a:pt x="19679" y="2532"/>
                </a:cubicBezTo>
                <a:cubicBezTo>
                  <a:pt x="20049" y="2103"/>
                  <a:pt x="20339" y="1762"/>
                  <a:pt x="20585" y="1472"/>
                </a:cubicBezTo>
                <a:cubicBezTo>
                  <a:pt x="20647" y="1398"/>
                  <a:pt x="20690" y="1341"/>
                  <a:pt x="20745" y="1276"/>
                </a:cubicBezTo>
                <a:cubicBezTo>
                  <a:pt x="20901" y="1091"/>
                  <a:pt x="21036" y="932"/>
                  <a:pt x="21141" y="804"/>
                </a:cubicBezTo>
                <a:cubicBezTo>
                  <a:pt x="21219" y="707"/>
                  <a:pt x="21298" y="612"/>
                  <a:pt x="21353" y="542"/>
                </a:cubicBezTo>
                <a:cubicBezTo>
                  <a:pt x="21367" y="524"/>
                  <a:pt x="21386" y="502"/>
                  <a:pt x="21399" y="486"/>
                </a:cubicBezTo>
                <a:cubicBezTo>
                  <a:pt x="21412" y="469"/>
                  <a:pt x="21421" y="455"/>
                  <a:pt x="21433" y="439"/>
                </a:cubicBezTo>
                <a:cubicBezTo>
                  <a:pt x="21462" y="401"/>
                  <a:pt x="21487" y="370"/>
                  <a:pt x="21507" y="341"/>
                </a:cubicBezTo>
                <a:cubicBezTo>
                  <a:pt x="21517" y="327"/>
                  <a:pt x="21528" y="311"/>
                  <a:pt x="21536" y="299"/>
                </a:cubicBezTo>
                <a:cubicBezTo>
                  <a:pt x="21552" y="276"/>
                  <a:pt x="21561" y="255"/>
                  <a:pt x="21570" y="238"/>
                </a:cubicBezTo>
                <a:cubicBezTo>
                  <a:pt x="21576" y="229"/>
                  <a:pt x="21584" y="218"/>
                  <a:pt x="21588" y="210"/>
                </a:cubicBezTo>
                <a:cubicBezTo>
                  <a:pt x="21589" y="207"/>
                  <a:pt x="21587" y="208"/>
                  <a:pt x="21588" y="206"/>
                </a:cubicBezTo>
                <a:cubicBezTo>
                  <a:pt x="21593" y="192"/>
                  <a:pt x="21600" y="180"/>
                  <a:pt x="21599" y="173"/>
                </a:cubicBezTo>
                <a:cubicBezTo>
                  <a:pt x="21596" y="149"/>
                  <a:pt x="21585" y="126"/>
                  <a:pt x="21576" y="107"/>
                </a:cubicBezTo>
                <a:cubicBezTo>
                  <a:pt x="21575" y="105"/>
                  <a:pt x="21577" y="104"/>
                  <a:pt x="21576" y="103"/>
                </a:cubicBezTo>
                <a:cubicBezTo>
                  <a:pt x="21568" y="86"/>
                  <a:pt x="21560" y="74"/>
                  <a:pt x="21548" y="61"/>
                </a:cubicBezTo>
                <a:cubicBezTo>
                  <a:pt x="21545" y="58"/>
                  <a:pt x="21539" y="54"/>
                  <a:pt x="21536" y="51"/>
                </a:cubicBezTo>
                <a:cubicBezTo>
                  <a:pt x="21526" y="42"/>
                  <a:pt x="21519" y="35"/>
                  <a:pt x="21507" y="28"/>
                </a:cubicBezTo>
                <a:cubicBezTo>
                  <a:pt x="21504" y="26"/>
                  <a:pt x="21499" y="25"/>
                  <a:pt x="21496" y="23"/>
                </a:cubicBezTo>
                <a:cubicBezTo>
                  <a:pt x="21492" y="22"/>
                  <a:pt x="21488" y="20"/>
                  <a:pt x="21485" y="19"/>
                </a:cubicBezTo>
                <a:cubicBezTo>
                  <a:pt x="21469" y="12"/>
                  <a:pt x="21451" y="8"/>
                  <a:pt x="21433" y="5"/>
                </a:cubicBezTo>
                <a:cubicBezTo>
                  <a:pt x="21429" y="4"/>
                  <a:pt x="21426" y="0"/>
                  <a:pt x="21421" y="0"/>
                </a:cubicBezTo>
                <a:lnTo>
                  <a:pt x="21364" y="0"/>
                </a:lnTo>
                <a:close/>
                <a:moveTo>
                  <a:pt x="9846" y="12512"/>
                </a:moveTo>
                <a:cubicBezTo>
                  <a:pt x="9179" y="13277"/>
                  <a:pt x="8692" y="13830"/>
                  <a:pt x="8676" y="13839"/>
                </a:cubicBezTo>
                <a:cubicBezTo>
                  <a:pt x="8678" y="13840"/>
                  <a:pt x="8693" y="13849"/>
                  <a:pt x="8694" y="13849"/>
                </a:cubicBezTo>
                <a:cubicBezTo>
                  <a:pt x="8696" y="13847"/>
                  <a:pt x="9637" y="12754"/>
                  <a:pt x="9846" y="12512"/>
                </a:cubicBezTo>
                <a:close/>
                <a:moveTo>
                  <a:pt x="4969" y="12531"/>
                </a:moveTo>
                <a:cubicBezTo>
                  <a:pt x="4885" y="12530"/>
                  <a:pt x="4801" y="12534"/>
                  <a:pt x="4711" y="12536"/>
                </a:cubicBezTo>
                <a:cubicBezTo>
                  <a:pt x="4686" y="12536"/>
                  <a:pt x="4661" y="12535"/>
                  <a:pt x="4636" y="12536"/>
                </a:cubicBezTo>
                <a:cubicBezTo>
                  <a:pt x="4634" y="12536"/>
                  <a:pt x="4628" y="12536"/>
                  <a:pt x="4625" y="12536"/>
                </a:cubicBezTo>
                <a:cubicBezTo>
                  <a:pt x="4589" y="12537"/>
                  <a:pt x="4557" y="12539"/>
                  <a:pt x="4522" y="12540"/>
                </a:cubicBezTo>
                <a:cubicBezTo>
                  <a:pt x="4467" y="12544"/>
                  <a:pt x="4417" y="12546"/>
                  <a:pt x="4361" y="12550"/>
                </a:cubicBezTo>
                <a:cubicBezTo>
                  <a:pt x="4301" y="12554"/>
                  <a:pt x="4244" y="12558"/>
                  <a:pt x="4189" y="12564"/>
                </a:cubicBezTo>
                <a:cubicBezTo>
                  <a:pt x="4188" y="12564"/>
                  <a:pt x="4185" y="12564"/>
                  <a:pt x="4184" y="12564"/>
                </a:cubicBezTo>
                <a:cubicBezTo>
                  <a:pt x="4155" y="12567"/>
                  <a:pt x="4124" y="12570"/>
                  <a:pt x="4098" y="12573"/>
                </a:cubicBezTo>
                <a:cubicBezTo>
                  <a:pt x="4085" y="12575"/>
                  <a:pt x="4075" y="12576"/>
                  <a:pt x="4063" y="12578"/>
                </a:cubicBezTo>
                <a:cubicBezTo>
                  <a:pt x="4011" y="12585"/>
                  <a:pt x="3960" y="12593"/>
                  <a:pt x="3920" y="12601"/>
                </a:cubicBezTo>
                <a:cubicBezTo>
                  <a:pt x="3917" y="12602"/>
                  <a:pt x="3916" y="12604"/>
                  <a:pt x="3914" y="12606"/>
                </a:cubicBezTo>
                <a:cubicBezTo>
                  <a:pt x="3912" y="12608"/>
                  <a:pt x="3914" y="12612"/>
                  <a:pt x="3914" y="12615"/>
                </a:cubicBezTo>
                <a:cubicBezTo>
                  <a:pt x="3915" y="12620"/>
                  <a:pt x="3920" y="12627"/>
                  <a:pt x="3926" y="12634"/>
                </a:cubicBezTo>
                <a:cubicBezTo>
                  <a:pt x="3934" y="12644"/>
                  <a:pt x="3945" y="12654"/>
                  <a:pt x="3966" y="12671"/>
                </a:cubicBezTo>
                <a:cubicBezTo>
                  <a:pt x="3985" y="12687"/>
                  <a:pt x="4010" y="12706"/>
                  <a:pt x="4040" y="12727"/>
                </a:cubicBezTo>
                <a:cubicBezTo>
                  <a:pt x="4086" y="12759"/>
                  <a:pt x="4155" y="12806"/>
                  <a:pt x="4229" y="12853"/>
                </a:cubicBezTo>
                <a:cubicBezTo>
                  <a:pt x="4289" y="12892"/>
                  <a:pt x="4366" y="12939"/>
                  <a:pt x="4447" y="12989"/>
                </a:cubicBezTo>
                <a:cubicBezTo>
                  <a:pt x="4501" y="13022"/>
                  <a:pt x="4549" y="13053"/>
                  <a:pt x="4613" y="13092"/>
                </a:cubicBezTo>
                <a:cubicBezTo>
                  <a:pt x="4732" y="13164"/>
                  <a:pt x="4881" y="13251"/>
                  <a:pt x="5038" y="13344"/>
                </a:cubicBezTo>
                <a:cubicBezTo>
                  <a:pt x="5092" y="13377"/>
                  <a:pt x="5133" y="13402"/>
                  <a:pt x="5192" y="13438"/>
                </a:cubicBezTo>
                <a:cubicBezTo>
                  <a:pt x="5350" y="13531"/>
                  <a:pt x="5548" y="13650"/>
                  <a:pt x="5742" y="13765"/>
                </a:cubicBezTo>
                <a:cubicBezTo>
                  <a:pt x="5836" y="13820"/>
                  <a:pt x="5909" y="13863"/>
                  <a:pt x="6012" y="13923"/>
                </a:cubicBezTo>
                <a:cubicBezTo>
                  <a:pt x="6598" y="14267"/>
                  <a:pt x="7330" y="14695"/>
                  <a:pt x="8247" y="15227"/>
                </a:cubicBezTo>
                <a:cubicBezTo>
                  <a:pt x="8949" y="15634"/>
                  <a:pt x="9583" y="16004"/>
                  <a:pt x="10138" y="16330"/>
                </a:cubicBezTo>
                <a:cubicBezTo>
                  <a:pt x="10602" y="16602"/>
                  <a:pt x="10979" y="16821"/>
                  <a:pt x="11330" y="17030"/>
                </a:cubicBezTo>
                <a:cubicBezTo>
                  <a:pt x="11736" y="17267"/>
                  <a:pt x="12185" y="17529"/>
                  <a:pt x="12333" y="17615"/>
                </a:cubicBezTo>
                <a:cubicBezTo>
                  <a:pt x="12392" y="17649"/>
                  <a:pt x="12445" y="17679"/>
                  <a:pt x="12499" y="17713"/>
                </a:cubicBezTo>
                <a:cubicBezTo>
                  <a:pt x="12511" y="17720"/>
                  <a:pt x="12517" y="17725"/>
                  <a:pt x="12527" y="17731"/>
                </a:cubicBezTo>
                <a:cubicBezTo>
                  <a:pt x="12533" y="17735"/>
                  <a:pt x="12539" y="17738"/>
                  <a:pt x="12545" y="17741"/>
                </a:cubicBezTo>
                <a:cubicBezTo>
                  <a:pt x="12606" y="17776"/>
                  <a:pt x="12656" y="17807"/>
                  <a:pt x="12688" y="17834"/>
                </a:cubicBezTo>
                <a:cubicBezTo>
                  <a:pt x="12689" y="17835"/>
                  <a:pt x="12688" y="17839"/>
                  <a:pt x="12688" y="17839"/>
                </a:cubicBezTo>
                <a:cubicBezTo>
                  <a:pt x="12721" y="17862"/>
                  <a:pt x="12746" y="17879"/>
                  <a:pt x="12757" y="17890"/>
                </a:cubicBezTo>
                <a:cubicBezTo>
                  <a:pt x="12774" y="17907"/>
                  <a:pt x="12788" y="17927"/>
                  <a:pt x="12803" y="17946"/>
                </a:cubicBezTo>
                <a:cubicBezTo>
                  <a:pt x="12812" y="17954"/>
                  <a:pt x="12822" y="17961"/>
                  <a:pt x="12825" y="17965"/>
                </a:cubicBezTo>
                <a:cubicBezTo>
                  <a:pt x="12857" y="18006"/>
                  <a:pt x="12885" y="18058"/>
                  <a:pt x="12906" y="18105"/>
                </a:cubicBezTo>
                <a:cubicBezTo>
                  <a:pt x="12916" y="18129"/>
                  <a:pt x="12929" y="18150"/>
                  <a:pt x="12934" y="18171"/>
                </a:cubicBezTo>
                <a:cubicBezTo>
                  <a:pt x="12940" y="18192"/>
                  <a:pt x="12940" y="18211"/>
                  <a:pt x="12940" y="18227"/>
                </a:cubicBezTo>
                <a:cubicBezTo>
                  <a:pt x="12940" y="18230"/>
                  <a:pt x="12940" y="18233"/>
                  <a:pt x="12940" y="18236"/>
                </a:cubicBezTo>
                <a:cubicBezTo>
                  <a:pt x="12940" y="18237"/>
                  <a:pt x="12940" y="18240"/>
                  <a:pt x="12940" y="18241"/>
                </a:cubicBezTo>
                <a:cubicBezTo>
                  <a:pt x="12941" y="18247"/>
                  <a:pt x="12945" y="18253"/>
                  <a:pt x="12946" y="18259"/>
                </a:cubicBezTo>
                <a:cubicBezTo>
                  <a:pt x="12946" y="18261"/>
                  <a:pt x="12946" y="18262"/>
                  <a:pt x="12946" y="18264"/>
                </a:cubicBezTo>
                <a:cubicBezTo>
                  <a:pt x="12947" y="18274"/>
                  <a:pt x="12944" y="18282"/>
                  <a:pt x="12946" y="18292"/>
                </a:cubicBezTo>
                <a:cubicBezTo>
                  <a:pt x="12953" y="18320"/>
                  <a:pt x="12968" y="18339"/>
                  <a:pt x="12980" y="18339"/>
                </a:cubicBezTo>
                <a:cubicBezTo>
                  <a:pt x="13000" y="18339"/>
                  <a:pt x="13244" y="18255"/>
                  <a:pt x="13525" y="18147"/>
                </a:cubicBezTo>
                <a:cubicBezTo>
                  <a:pt x="13595" y="18120"/>
                  <a:pt x="13658" y="18092"/>
                  <a:pt x="13714" y="18068"/>
                </a:cubicBezTo>
                <a:cubicBezTo>
                  <a:pt x="13826" y="18019"/>
                  <a:pt x="13911" y="17976"/>
                  <a:pt x="13972" y="17932"/>
                </a:cubicBezTo>
                <a:cubicBezTo>
                  <a:pt x="13987" y="17921"/>
                  <a:pt x="14000" y="17911"/>
                  <a:pt x="14012" y="17900"/>
                </a:cubicBezTo>
                <a:cubicBezTo>
                  <a:pt x="14024" y="17889"/>
                  <a:pt x="14037" y="17878"/>
                  <a:pt x="14046" y="17867"/>
                </a:cubicBezTo>
                <a:cubicBezTo>
                  <a:pt x="14056" y="17856"/>
                  <a:pt x="14062" y="17846"/>
                  <a:pt x="14069" y="17834"/>
                </a:cubicBezTo>
                <a:cubicBezTo>
                  <a:pt x="14083" y="17811"/>
                  <a:pt x="14094" y="17785"/>
                  <a:pt x="14098" y="17759"/>
                </a:cubicBezTo>
                <a:cubicBezTo>
                  <a:pt x="14098" y="17758"/>
                  <a:pt x="14098" y="17756"/>
                  <a:pt x="14098" y="17755"/>
                </a:cubicBezTo>
                <a:cubicBezTo>
                  <a:pt x="14099" y="17731"/>
                  <a:pt x="14096" y="17710"/>
                  <a:pt x="14092" y="17685"/>
                </a:cubicBezTo>
                <a:cubicBezTo>
                  <a:pt x="14092" y="17684"/>
                  <a:pt x="14092" y="17681"/>
                  <a:pt x="14092" y="17680"/>
                </a:cubicBezTo>
                <a:cubicBezTo>
                  <a:pt x="14089" y="17665"/>
                  <a:pt x="14086" y="17653"/>
                  <a:pt x="14081" y="17638"/>
                </a:cubicBezTo>
                <a:cubicBezTo>
                  <a:pt x="14070" y="17607"/>
                  <a:pt x="14053" y="17575"/>
                  <a:pt x="14035" y="17540"/>
                </a:cubicBezTo>
                <a:cubicBezTo>
                  <a:pt x="14024" y="17518"/>
                  <a:pt x="14014" y="17499"/>
                  <a:pt x="14000" y="17479"/>
                </a:cubicBezTo>
                <a:cubicBezTo>
                  <a:pt x="13987" y="17459"/>
                  <a:pt x="13974" y="17437"/>
                  <a:pt x="13949" y="17414"/>
                </a:cubicBezTo>
                <a:cubicBezTo>
                  <a:pt x="13923" y="17390"/>
                  <a:pt x="13888" y="17363"/>
                  <a:pt x="13840" y="17330"/>
                </a:cubicBezTo>
                <a:cubicBezTo>
                  <a:pt x="13792" y="17296"/>
                  <a:pt x="13731" y="17254"/>
                  <a:pt x="13651" y="17203"/>
                </a:cubicBezTo>
                <a:cubicBezTo>
                  <a:pt x="13570" y="17153"/>
                  <a:pt x="13470" y="17094"/>
                  <a:pt x="13347" y="17021"/>
                </a:cubicBezTo>
                <a:cubicBezTo>
                  <a:pt x="13188" y="16927"/>
                  <a:pt x="12966" y="16801"/>
                  <a:pt x="12717" y="16657"/>
                </a:cubicBezTo>
                <a:cubicBezTo>
                  <a:pt x="12635" y="16609"/>
                  <a:pt x="12496" y="16531"/>
                  <a:pt x="12407" y="16479"/>
                </a:cubicBezTo>
                <a:cubicBezTo>
                  <a:pt x="11537" y="15978"/>
                  <a:pt x="9669" y="14904"/>
                  <a:pt x="9599" y="14867"/>
                </a:cubicBezTo>
                <a:lnTo>
                  <a:pt x="9565" y="14849"/>
                </a:lnTo>
                <a:lnTo>
                  <a:pt x="9421" y="14979"/>
                </a:lnTo>
                <a:cubicBezTo>
                  <a:pt x="9420" y="14981"/>
                  <a:pt x="9417" y="14982"/>
                  <a:pt x="9416" y="14984"/>
                </a:cubicBezTo>
                <a:cubicBezTo>
                  <a:pt x="9415" y="14985"/>
                  <a:pt x="9411" y="14988"/>
                  <a:pt x="9410" y="14989"/>
                </a:cubicBezTo>
                <a:cubicBezTo>
                  <a:pt x="9385" y="15017"/>
                  <a:pt x="9364" y="15041"/>
                  <a:pt x="9341" y="15063"/>
                </a:cubicBezTo>
                <a:cubicBezTo>
                  <a:pt x="9335" y="15070"/>
                  <a:pt x="9330" y="15076"/>
                  <a:pt x="9324" y="15082"/>
                </a:cubicBezTo>
                <a:cubicBezTo>
                  <a:pt x="9319" y="15087"/>
                  <a:pt x="9312" y="15091"/>
                  <a:pt x="9307" y="15096"/>
                </a:cubicBezTo>
                <a:cubicBezTo>
                  <a:pt x="9244" y="15155"/>
                  <a:pt x="9197" y="15182"/>
                  <a:pt x="9123" y="15204"/>
                </a:cubicBezTo>
                <a:cubicBezTo>
                  <a:pt x="9123" y="15204"/>
                  <a:pt x="9119" y="15203"/>
                  <a:pt x="9118" y="15204"/>
                </a:cubicBezTo>
                <a:cubicBezTo>
                  <a:pt x="9115" y="15205"/>
                  <a:pt x="9109" y="15207"/>
                  <a:pt x="9106" y="15208"/>
                </a:cubicBezTo>
                <a:cubicBezTo>
                  <a:pt x="9101" y="15210"/>
                  <a:pt x="9100" y="15216"/>
                  <a:pt x="9095" y="15218"/>
                </a:cubicBezTo>
                <a:cubicBezTo>
                  <a:pt x="9073" y="15226"/>
                  <a:pt x="9048" y="15232"/>
                  <a:pt x="9026" y="15236"/>
                </a:cubicBezTo>
                <a:cubicBezTo>
                  <a:pt x="9021" y="15237"/>
                  <a:pt x="9020" y="15235"/>
                  <a:pt x="9015" y="15236"/>
                </a:cubicBezTo>
                <a:cubicBezTo>
                  <a:pt x="8992" y="15240"/>
                  <a:pt x="8964" y="15246"/>
                  <a:pt x="8940" y="15246"/>
                </a:cubicBezTo>
                <a:cubicBezTo>
                  <a:pt x="8913" y="15246"/>
                  <a:pt x="8884" y="15241"/>
                  <a:pt x="8854" y="15236"/>
                </a:cubicBezTo>
                <a:cubicBezTo>
                  <a:pt x="8793" y="15227"/>
                  <a:pt x="8726" y="15208"/>
                  <a:pt x="8648" y="15180"/>
                </a:cubicBezTo>
                <a:cubicBezTo>
                  <a:pt x="8632" y="15175"/>
                  <a:pt x="8617" y="15168"/>
                  <a:pt x="8602" y="15162"/>
                </a:cubicBezTo>
                <a:cubicBezTo>
                  <a:pt x="8593" y="15158"/>
                  <a:pt x="8587" y="15155"/>
                  <a:pt x="8579" y="15152"/>
                </a:cubicBezTo>
                <a:cubicBezTo>
                  <a:pt x="8559" y="15144"/>
                  <a:pt x="8536" y="15133"/>
                  <a:pt x="8516" y="15124"/>
                </a:cubicBezTo>
                <a:cubicBezTo>
                  <a:pt x="8510" y="15122"/>
                  <a:pt x="8509" y="15122"/>
                  <a:pt x="8505" y="15120"/>
                </a:cubicBezTo>
                <a:cubicBezTo>
                  <a:pt x="8503" y="15119"/>
                  <a:pt x="8501" y="15116"/>
                  <a:pt x="8499" y="15115"/>
                </a:cubicBezTo>
                <a:cubicBezTo>
                  <a:pt x="8485" y="15108"/>
                  <a:pt x="8472" y="15104"/>
                  <a:pt x="8459" y="15096"/>
                </a:cubicBezTo>
                <a:cubicBezTo>
                  <a:pt x="8457" y="15095"/>
                  <a:pt x="8455" y="15093"/>
                  <a:pt x="8453" y="15091"/>
                </a:cubicBezTo>
                <a:cubicBezTo>
                  <a:pt x="8443" y="15086"/>
                  <a:pt x="8434" y="15078"/>
                  <a:pt x="8424" y="15073"/>
                </a:cubicBezTo>
                <a:cubicBezTo>
                  <a:pt x="8411" y="15065"/>
                  <a:pt x="8397" y="15058"/>
                  <a:pt x="8384" y="15049"/>
                </a:cubicBezTo>
                <a:cubicBezTo>
                  <a:pt x="8370" y="15040"/>
                  <a:pt x="8358" y="15031"/>
                  <a:pt x="8344" y="15021"/>
                </a:cubicBezTo>
                <a:cubicBezTo>
                  <a:pt x="8342" y="15020"/>
                  <a:pt x="8341" y="15018"/>
                  <a:pt x="8338" y="15017"/>
                </a:cubicBezTo>
                <a:cubicBezTo>
                  <a:pt x="8333" y="15013"/>
                  <a:pt x="8326" y="15011"/>
                  <a:pt x="8321" y="15007"/>
                </a:cubicBezTo>
                <a:cubicBezTo>
                  <a:pt x="8299" y="14990"/>
                  <a:pt x="8279" y="14971"/>
                  <a:pt x="8258" y="14951"/>
                </a:cubicBezTo>
                <a:cubicBezTo>
                  <a:pt x="8236" y="14930"/>
                  <a:pt x="8217" y="14910"/>
                  <a:pt x="8201" y="14891"/>
                </a:cubicBezTo>
                <a:cubicBezTo>
                  <a:pt x="8200" y="14890"/>
                  <a:pt x="8196" y="14887"/>
                  <a:pt x="8195" y="14886"/>
                </a:cubicBezTo>
                <a:cubicBezTo>
                  <a:pt x="8180" y="14868"/>
                  <a:pt x="8166" y="14849"/>
                  <a:pt x="8155" y="14830"/>
                </a:cubicBezTo>
                <a:cubicBezTo>
                  <a:pt x="8152" y="14825"/>
                  <a:pt x="8151" y="14824"/>
                  <a:pt x="8149" y="14821"/>
                </a:cubicBezTo>
                <a:cubicBezTo>
                  <a:pt x="8147" y="14817"/>
                  <a:pt x="8145" y="14811"/>
                  <a:pt x="8144" y="14806"/>
                </a:cubicBezTo>
                <a:cubicBezTo>
                  <a:pt x="8141" y="14801"/>
                  <a:pt x="8140" y="14794"/>
                  <a:pt x="8138" y="14788"/>
                </a:cubicBezTo>
                <a:cubicBezTo>
                  <a:pt x="8089" y="14691"/>
                  <a:pt x="8080" y="14599"/>
                  <a:pt x="8132" y="14517"/>
                </a:cubicBezTo>
                <a:cubicBezTo>
                  <a:pt x="8136" y="14510"/>
                  <a:pt x="8144" y="14501"/>
                  <a:pt x="8149" y="14493"/>
                </a:cubicBezTo>
                <a:cubicBezTo>
                  <a:pt x="8151" y="14489"/>
                  <a:pt x="8153" y="14484"/>
                  <a:pt x="8155" y="14479"/>
                </a:cubicBezTo>
                <a:cubicBezTo>
                  <a:pt x="8173" y="14443"/>
                  <a:pt x="8197" y="14410"/>
                  <a:pt x="8230" y="14377"/>
                </a:cubicBezTo>
                <a:cubicBezTo>
                  <a:pt x="8302" y="14302"/>
                  <a:pt x="8361" y="14221"/>
                  <a:pt x="8361" y="14199"/>
                </a:cubicBezTo>
                <a:cubicBezTo>
                  <a:pt x="8361" y="14182"/>
                  <a:pt x="8195" y="14074"/>
                  <a:pt x="7943" y="13923"/>
                </a:cubicBezTo>
                <a:cubicBezTo>
                  <a:pt x="7823" y="13852"/>
                  <a:pt x="7686" y="13772"/>
                  <a:pt x="7536" y="13685"/>
                </a:cubicBezTo>
                <a:cubicBezTo>
                  <a:pt x="7503" y="13666"/>
                  <a:pt x="7464" y="13645"/>
                  <a:pt x="7427" y="13624"/>
                </a:cubicBezTo>
                <a:cubicBezTo>
                  <a:pt x="7129" y="13453"/>
                  <a:pt x="6799" y="13265"/>
                  <a:pt x="6493" y="13096"/>
                </a:cubicBezTo>
                <a:cubicBezTo>
                  <a:pt x="6326" y="13005"/>
                  <a:pt x="6165" y="12919"/>
                  <a:pt x="6023" y="12844"/>
                </a:cubicBezTo>
                <a:cubicBezTo>
                  <a:pt x="5898" y="12777"/>
                  <a:pt x="5799" y="12726"/>
                  <a:pt x="5708" y="12681"/>
                </a:cubicBezTo>
                <a:cubicBezTo>
                  <a:pt x="5645" y="12649"/>
                  <a:pt x="5582" y="12619"/>
                  <a:pt x="5542" y="12601"/>
                </a:cubicBezTo>
                <a:cubicBezTo>
                  <a:pt x="5509" y="12586"/>
                  <a:pt x="5483" y="12573"/>
                  <a:pt x="5467" y="12568"/>
                </a:cubicBezTo>
                <a:cubicBezTo>
                  <a:pt x="5441" y="12561"/>
                  <a:pt x="5406" y="12555"/>
                  <a:pt x="5364" y="12550"/>
                </a:cubicBezTo>
                <a:cubicBezTo>
                  <a:pt x="5363" y="12550"/>
                  <a:pt x="5359" y="12550"/>
                  <a:pt x="5358" y="12550"/>
                </a:cubicBezTo>
                <a:cubicBezTo>
                  <a:pt x="5345" y="12548"/>
                  <a:pt x="5333" y="12547"/>
                  <a:pt x="5318" y="12545"/>
                </a:cubicBezTo>
                <a:cubicBezTo>
                  <a:pt x="5312" y="12544"/>
                  <a:pt x="5302" y="12546"/>
                  <a:pt x="5295" y="12545"/>
                </a:cubicBezTo>
                <a:cubicBezTo>
                  <a:pt x="5267" y="12543"/>
                  <a:pt x="5236" y="12542"/>
                  <a:pt x="5204" y="12540"/>
                </a:cubicBezTo>
                <a:cubicBezTo>
                  <a:pt x="5202" y="12540"/>
                  <a:pt x="5200" y="12541"/>
                  <a:pt x="5198" y="12540"/>
                </a:cubicBezTo>
                <a:cubicBezTo>
                  <a:pt x="5186" y="12540"/>
                  <a:pt x="5176" y="12536"/>
                  <a:pt x="5164" y="12536"/>
                </a:cubicBezTo>
                <a:cubicBezTo>
                  <a:pt x="5162" y="12536"/>
                  <a:pt x="5159" y="12536"/>
                  <a:pt x="5158" y="12536"/>
                </a:cubicBezTo>
                <a:cubicBezTo>
                  <a:pt x="5099" y="12533"/>
                  <a:pt x="5036" y="12532"/>
                  <a:pt x="4969" y="12531"/>
                </a:cubicBezTo>
                <a:close/>
                <a:moveTo>
                  <a:pt x="3169" y="12863"/>
                </a:moveTo>
                <a:cubicBezTo>
                  <a:pt x="3117" y="12863"/>
                  <a:pt x="3062" y="12868"/>
                  <a:pt x="3020" y="12877"/>
                </a:cubicBezTo>
                <a:cubicBezTo>
                  <a:pt x="2994" y="12882"/>
                  <a:pt x="2976" y="12888"/>
                  <a:pt x="2957" y="12896"/>
                </a:cubicBezTo>
                <a:cubicBezTo>
                  <a:pt x="2945" y="12901"/>
                  <a:pt x="2932" y="12908"/>
                  <a:pt x="2923" y="12914"/>
                </a:cubicBezTo>
                <a:cubicBezTo>
                  <a:pt x="2914" y="12921"/>
                  <a:pt x="2906" y="12930"/>
                  <a:pt x="2900" y="12938"/>
                </a:cubicBezTo>
                <a:cubicBezTo>
                  <a:pt x="2899" y="12939"/>
                  <a:pt x="2896" y="12940"/>
                  <a:pt x="2894" y="12942"/>
                </a:cubicBezTo>
                <a:cubicBezTo>
                  <a:pt x="2890" y="12949"/>
                  <a:pt x="2886" y="12958"/>
                  <a:pt x="2883" y="12966"/>
                </a:cubicBezTo>
                <a:cubicBezTo>
                  <a:pt x="2882" y="12968"/>
                  <a:pt x="2878" y="12967"/>
                  <a:pt x="2877" y="12970"/>
                </a:cubicBezTo>
                <a:cubicBezTo>
                  <a:pt x="2875" y="12976"/>
                  <a:pt x="2878" y="12983"/>
                  <a:pt x="2877" y="12989"/>
                </a:cubicBezTo>
                <a:cubicBezTo>
                  <a:pt x="2873" y="13007"/>
                  <a:pt x="2871" y="13025"/>
                  <a:pt x="2871" y="13050"/>
                </a:cubicBezTo>
                <a:cubicBezTo>
                  <a:pt x="2871" y="13069"/>
                  <a:pt x="2872" y="13093"/>
                  <a:pt x="2877" y="13115"/>
                </a:cubicBezTo>
                <a:cubicBezTo>
                  <a:pt x="2882" y="13137"/>
                  <a:pt x="2890" y="13158"/>
                  <a:pt x="2900" y="13181"/>
                </a:cubicBezTo>
                <a:cubicBezTo>
                  <a:pt x="2910" y="13203"/>
                  <a:pt x="2922" y="13227"/>
                  <a:pt x="2934" y="13246"/>
                </a:cubicBezTo>
                <a:cubicBezTo>
                  <a:pt x="2947" y="13265"/>
                  <a:pt x="2960" y="13283"/>
                  <a:pt x="2974" y="13297"/>
                </a:cubicBezTo>
                <a:cubicBezTo>
                  <a:pt x="2989" y="13311"/>
                  <a:pt x="3134" y="13396"/>
                  <a:pt x="3376" y="13540"/>
                </a:cubicBezTo>
                <a:cubicBezTo>
                  <a:pt x="3617" y="13684"/>
                  <a:pt x="3955" y="13885"/>
                  <a:pt x="4373" y="14129"/>
                </a:cubicBezTo>
                <a:cubicBezTo>
                  <a:pt x="5209" y="14618"/>
                  <a:pt x="6348" y="15280"/>
                  <a:pt x="7588" y="15993"/>
                </a:cubicBezTo>
                <a:cubicBezTo>
                  <a:pt x="10066" y="17421"/>
                  <a:pt x="12145" y="18587"/>
                  <a:pt x="12201" y="18586"/>
                </a:cubicBezTo>
                <a:cubicBezTo>
                  <a:pt x="12274" y="18586"/>
                  <a:pt x="12328" y="18578"/>
                  <a:pt x="12367" y="18554"/>
                </a:cubicBezTo>
                <a:cubicBezTo>
                  <a:pt x="12380" y="18546"/>
                  <a:pt x="12392" y="18537"/>
                  <a:pt x="12401" y="18526"/>
                </a:cubicBezTo>
                <a:cubicBezTo>
                  <a:pt x="12411" y="18515"/>
                  <a:pt x="12418" y="18502"/>
                  <a:pt x="12424" y="18488"/>
                </a:cubicBezTo>
                <a:cubicBezTo>
                  <a:pt x="12431" y="18474"/>
                  <a:pt x="12438" y="18454"/>
                  <a:pt x="12442" y="18437"/>
                </a:cubicBezTo>
                <a:cubicBezTo>
                  <a:pt x="12445" y="18419"/>
                  <a:pt x="12447" y="18402"/>
                  <a:pt x="12447" y="18381"/>
                </a:cubicBezTo>
                <a:cubicBezTo>
                  <a:pt x="12448" y="18360"/>
                  <a:pt x="12444" y="18335"/>
                  <a:pt x="12442" y="18311"/>
                </a:cubicBezTo>
                <a:lnTo>
                  <a:pt x="12424" y="18147"/>
                </a:lnTo>
                <a:cubicBezTo>
                  <a:pt x="12388" y="18115"/>
                  <a:pt x="12220" y="18008"/>
                  <a:pt x="12035" y="17900"/>
                </a:cubicBezTo>
                <a:cubicBezTo>
                  <a:pt x="11438" y="17552"/>
                  <a:pt x="9641" y="16510"/>
                  <a:pt x="8069" y="15596"/>
                </a:cubicBezTo>
                <a:cubicBezTo>
                  <a:pt x="7302" y="15151"/>
                  <a:pt x="7187" y="15080"/>
                  <a:pt x="6138" y="14470"/>
                </a:cubicBezTo>
                <a:cubicBezTo>
                  <a:pt x="6134" y="14468"/>
                  <a:pt x="6125" y="14463"/>
                  <a:pt x="6121" y="14461"/>
                </a:cubicBezTo>
                <a:cubicBezTo>
                  <a:pt x="5605" y="14164"/>
                  <a:pt x="5129" y="13890"/>
                  <a:pt x="4728" y="13662"/>
                </a:cubicBezTo>
                <a:cubicBezTo>
                  <a:pt x="4309" y="13423"/>
                  <a:pt x="3964" y="13228"/>
                  <a:pt x="3719" y="13092"/>
                </a:cubicBezTo>
                <a:cubicBezTo>
                  <a:pt x="3597" y="13024"/>
                  <a:pt x="3502" y="12970"/>
                  <a:pt x="3433" y="12933"/>
                </a:cubicBezTo>
                <a:cubicBezTo>
                  <a:pt x="3364" y="12896"/>
                  <a:pt x="3322" y="12879"/>
                  <a:pt x="3313" y="12877"/>
                </a:cubicBezTo>
                <a:cubicBezTo>
                  <a:pt x="3275" y="12869"/>
                  <a:pt x="3222" y="12862"/>
                  <a:pt x="3169" y="12863"/>
                </a:cubicBezTo>
                <a:close/>
                <a:moveTo>
                  <a:pt x="2774" y="13718"/>
                </a:moveTo>
                <a:cubicBezTo>
                  <a:pt x="2756" y="13719"/>
                  <a:pt x="2732" y="13721"/>
                  <a:pt x="2711" y="13727"/>
                </a:cubicBezTo>
                <a:cubicBezTo>
                  <a:pt x="2684" y="13735"/>
                  <a:pt x="2654" y="13748"/>
                  <a:pt x="2619" y="13765"/>
                </a:cubicBezTo>
                <a:cubicBezTo>
                  <a:pt x="2572" y="13786"/>
                  <a:pt x="2520" y="13815"/>
                  <a:pt x="2447" y="13853"/>
                </a:cubicBezTo>
                <a:cubicBezTo>
                  <a:pt x="2381" y="13888"/>
                  <a:pt x="2301" y="13923"/>
                  <a:pt x="2218" y="13961"/>
                </a:cubicBezTo>
                <a:cubicBezTo>
                  <a:pt x="2189" y="13974"/>
                  <a:pt x="2157" y="13989"/>
                  <a:pt x="2126" y="14003"/>
                </a:cubicBezTo>
                <a:cubicBezTo>
                  <a:pt x="2067" y="14029"/>
                  <a:pt x="2008" y="14051"/>
                  <a:pt x="1943" y="14078"/>
                </a:cubicBezTo>
                <a:cubicBezTo>
                  <a:pt x="1910" y="14091"/>
                  <a:pt x="1879" y="14106"/>
                  <a:pt x="1846" y="14120"/>
                </a:cubicBezTo>
                <a:cubicBezTo>
                  <a:pt x="1775" y="14148"/>
                  <a:pt x="1701" y="14176"/>
                  <a:pt x="1628" y="14204"/>
                </a:cubicBezTo>
                <a:cubicBezTo>
                  <a:pt x="1597" y="14215"/>
                  <a:pt x="1572" y="14225"/>
                  <a:pt x="1542" y="14236"/>
                </a:cubicBezTo>
                <a:cubicBezTo>
                  <a:pt x="1438" y="14275"/>
                  <a:pt x="1330" y="14314"/>
                  <a:pt x="1227" y="14349"/>
                </a:cubicBezTo>
                <a:cubicBezTo>
                  <a:pt x="1137" y="14379"/>
                  <a:pt x="1049" y="14406"/>
                  <a:pt x="963" y="14433"/>
                </a:cubicBezTo>
                <a:cubicBezTo>
                  <a:pt x="878" y="14459"/>
                  <a:pt x="794" y="14486"/>
                  <a:pt x="717" y="14507"/>
                </a:cubicBezTo>
                <a:cubicBezTo>
                  <a:pt x="639" y="14529"/>
                  <a:pt x="565" y="14548"/>
                  <a:pt x="499" y="14564"/>
                </a:cubicBezTo>
                <a:cubicBezTo>
                  <a:pt x="224" y="14626"/>
                  <a:pt x="1" y="14688"/>
                  <a:pt x="0" y="14704"/>
                </a:cubicBezTo>
                <a:cubicBezTo>
                  <a:pt x="0" y="14720"/>
                  <a:pt x="25" y="14744"/>
                  <a:pt x="69" y="14764"/>
                </a:cubicBezTo>
                <a:cubicBezTo>
                  <a:pt x="89" y="14774"/>
                  <a:pt x="117" y="14783"/>
                  <a:pt x="144" y="14792"/>
                </a:cubicBezTo>
                <a:cubicBezTo>
                  <a:pt x="159" y="14798"/>
                  <a:pt x="173" y="14801"/>
                  <a:pt x="189" y="14806"/>
                </a:cubicBezTo>
                <a:cubicBezTo>
                  <a:pt x="197" y="14809"/>
                  <a:pt x="204" y="14813"/>
                  <a:pt x="212" y="14816"/>
                </a:cubicBezTo>
                <a:cubicBezTo>
                  <a:pt x="221" y="14819"/>
                  <a:pt x="226" y="14823"/>
                  <a:pt x="235" y="14825"/>
                </a:cubicBezTo>
                <a:cubicBezTo>
                  <a:pt x="267" y="14834"/>
                  <a:pt x="300" y="14841"/>
                  <a:pt x="333" y="14849"/>
                </a:cubicBezTo>
                <a:cubicBezTo>
                  <a:pt x="365" y="14856"/>
                  <a:pt x="400" y="14863"/>
                  <a:pt x="430" y="14867"/>
                </a:cubicBezTo>
                <a:cubicBezTo>
                  <a:pt x="460" y="14872"/>
                  <a:pt x="491" y="14876"/>
                  <a:pt x="516" y="14877"/>
                </a:cubicBezTo>
                <a:cubicBezTo>
                  <a:pt x="541" y="14878"/>
                  <a:pt x="557" y="14875"/>
                  <a:pt x="573" y="14872"/>
                </a:cubicBezTo>
                <a:cubicBezTo>
                  <a:pt x="593" y="14868"/>
                  <a:pt x="617" y="14864"/>
                  <a:pt x="636" y="14863"/>
                </a:cubicBezTo>
                <a:cubicBezTo>
                  <a:pt x="747" y="14824"/>
                  <a:pt x="903" y="14746"/>
                  <a:pt x="1427" y="14484"/>
                </a:cubicBezTo>
                <a:cubicBezTo>
                  <a:pt x="1495" y="14450"/>
                  <a:pt x="1542" y="14430"/>
                  <a:pt x="1593" y="14405"/>
                </a:cubicBezTo>
                <a:cubicBezTo>
                  <a:pt x="1649" y="14372"/>
                  <a:pt x="1707" y="14345"/>
                  <a:pt x="1765" y="14321"/>
                </a:cubicBezTo>
                <a:cubicBezTo>
                  <a:pt x="1775" y="14315"/>
                  <a:pt x="1792" y="14306"/>
                  <a:pt x="1800" y="14302"/>
                </a:cubicBezTo>
                <a:cubicBezTo>
                  <a:pt x="1836" y="14283"/>
                  <a:pt x="1867" y="14269"/>
                  <a:pt x="1891" y="14260"/>
                </a:cubicBezTo>
                <a:cubicBezTo>
                  <a:pt x="1901" y="14256"/>
                  <a:pt x="1912" y="14253"/>
                  <a:pt x="1920" y="14250"/>
                </a:cubicBezTo>
                <a:cubicBezTo>
                  <a:pt x="1925" y="14249"/>
                  <a:pt x="1928" y="14247"/>
                  <a:pt x="1932" y="14246"/>
                </a:cubicBezTo>
                <a:cubicBezTo>
                  <a:pt x="1942" y="14243"/>
                  <a:pt x="1952" y="14246"/>
                  <a:pt x="1960" y="14246"/>
                </a:cubicBezTo>
                <a:cubicBezTo>
                  <a:pt x="1962" y="14246"/>
                  <a:pt x="1964" y="14246"/>
                  <a:pt x="1966" y="14246"/>
                </a:cubicBezTo>
                <a:cubicBezTo>
                  <a:pt x="1976" y="14245"/>
                  <a:pt x="1987" y="14243"/>
                  <a:pt x="1995" y="14246"/>
                </a:cubicBezTo>
                <a:cubicBezTo>
                  <a:pt x="2047" y="14262"/>
                  <a:pt x="2033" y="14316"/>
                  <a:pt x="1960" y="14372"/>
                </a:cubicBezTo>
                <a:cubicBezTo>
                  <a:pt x="1959" y="14373"/>
                  <a:pt x="1955" y="14371"/>
                  <a:pt x="1954" y="14372"/>
                </a:cubicBezTo>
                <a:cubicBezTo>
                  <a:pt x="1913" y="14420"/>
                  <a:pt x="1826" y="14478"/>
                  <a:pt x="1702" y="14531"/>
                </a:cubicBezTo>
                <a:cubicBezTo>
                  <a:pt x="1614" y="14568"/>
                  <a:pt x="1560" y="14585"/>
                  <a:pt x="1525" y="14592"/>
                </a:cubicBezTo>
                <a:cubicBezTo>
                  <a:pt x="1467" y="14617"/>
                  <a:pt x="1415" y="14641"/>
                  <a:pt x="1336" y="14676"/>
                </a:cubicBezTo>
                <a:cubicBezTo>
                  <a:pt x="1100" y="14777"/>
                  <a:pt x="871" y="14878"/>
                  <a:pt x="831" y="14900"/>
                </a:cubicBezTo>
                <a:cubicBezTo>
                  <a:pt x="828" y="14901"/>
                  <a:pt x="828" y="14903"/>
                  <a:pt x="825" y="14905"/>
                </a:cubicBezTo>
                <a:cubicBezTo>
                  <a:pt x="846" y="14903"/>
                  <a:pt x="872" y="14901"/>
                  <a:pt x="900" y="14895"/>
                </a:cubicBezTo>
                <a:cubicBezTo>
                  <a:pt x="927" y="14890"/>
                  <a:pt x="959" y="14880"/>
                  <a:pt x="992" y="14872"/>
                </a:cubicBezTo>
                <a:cubicBezTo>
                  <a:pt x="1057" y="14856"/>
                  <a:pt x="1132" y="14837"/>
                  <a:pt x="1215" y="14811"/>
                </a:cubicBezTo>
                <a:cubicBezTo>
                  <a:pt x="1549" y="14708"/>
                  <a:pt x="2001" y="14535"/>
                  <a:pt x="2361" y="14367"/>
                </a:cubicBezTo>
                <a:cubicBezTo>
                  <a:pt x="2451" y="14325"/>
                  <a:pt x="2539" y="14281"/>
                  <a:pt x="2613" y="14241"/>
                </a:cubicBezTo>
                <a:lnTo>
                  <a:pt x="3095" y="13984"/>
                </a:lnTo>
                <a:cubicBezTo>
                  <a:pt x="3128" y="13965"/>
                  <a:pt x="3175" y="13935"/>
                  <a:pt x="3175" y="13933"/>
                </a:cubicBezTo>
                <a:lnTo>
                  <a:pt x="3112" y="13891"/>
                </a:lnTo>
                <a:cubicBezTo>
                  <a:pt x="3093" y="13880"/>
                  <a:pt x="3076" y="13868"/>
                  <a:pt x="3066" y="13863"/>
                </a:cubicBezTo>
                <a:cubicBezTo>
                  <a:pt x="3065" y="13862"/>
                  <a:pt x="3062" y="13864"/>
                  <a:pt x="3060" y="13863"/>
                </a:cubicBezTo>
                <a:cubicBezTo>
                  <a:pt x="3048" y="13857"/>
                  <a:pt x="2978" y="13817"/>
                  <a:pt x="2906" y="13774"/>
                </a:cubicBezTo>
                <a:cubicBezTo>
                  <a:pt x="2900" y="13770"/>
                  <a:pt x="2900" y="13768"/>
                  <a:pt x="2894" y="13765"/>
                </a:cubicBezTo>
                <a:cubicBezTo>
                  <a:pt x="2893" y="13764"/>
                  <a:pt x="2889" y="13765"/>
                  <a:pt x="2889" y="13765"/>
                </a:cubicBezTo>
                <a:cubicBezTo>
                  <a:pt x="2851" y="13743"/>
                  <a:pt x="2838" y="13731"/>
                  <a:pt x="2814" y="13718"/>
                </a:cubicBezTo>
                <a:cubicBezTo>
                  <a:pt x="2801" y="13715"/>
                  <a:pt x="2788" y="13717"/>
                  <a:pt x="2774" y="13718"/>
                </a:cubicBezTo>
                <a:close/>
                <a:moveTo>
                  <a:pt x="3307" y="14078"/>
                </a:moveTo>
                <a:cubicBezTo>
                  <a:pt x="3298" y="14078"/>
                  <a:pt x="3290" y="14079"/>
                  <a:pt x="3284" y="14082"/>
                </a:cubicBezTo>
                <a:cubicBezTo>
                  <a:pt x="3241" y="14103"/>
                  <a:pt x="2886" y="14321"/>
                  <a:pt x="2493" y="14564"/>
                </a:cubicBezTo>
                <a:cubicBezTo>
                  <a:pt x="2297" y="14685"/>
                  <a:pt x="2067" y="14816"/>
                  <a:pt x="1863" y="14933"/>
                </a:cubicBezTo>
                <a:cubicBezTo>
                  <a:pt x="1658" y="15049"/>
                  <a:pt x="1473" y="15153"/>
                  <a:pt x="1358" y="15208"/>
                </a:cubicBezTo>
                <a:lnTo>
                  <a:pt x="980" y="15391"/>
                </a:lnTo>
                <a:cubicBezTo>
                  <a:pt x="993" y="15395"/>
                  <a:pt x="1022" y="15399"/>
                  <a:pt x="1055" y="15400"/>
                </a:cubicBezTo>
                <a:lnTo>
                  <a:pt x="1284" y="15377"/>
                </a:lnTo>
                <a:cubicBezTo>
                  <a:pt x="1376" y="15368"/>
                  <a:pt x="1501" y="15343"/>
                  <a:pt x="1628" y="15311"/>
                </a:cubicBezTo>
                <a:cubicBezTo>
                  <a:pt x="1755" y="15279"/>
                  <a:pt x="1882" y="15239"/>
                  <a:pt x="1983" y="15199"/>
                </a:cubicBezTo>
                <a:cubicBezTo>
                  <a:pt x="2032" y="15179"/>
                  <a:pt x="2082" y="15162"/>
                  <a:pt x="2126" y="15148"/>
                </a:cubicBezTo>
                <a:cubicBezTo>
                  <a:pt x="2139" y="15143"/>
                  <a:pt x="2149" y="15142"/>
                  <a:pt x="2161" y="15138"/>
                </a:cubicBezTo>
                <a:cubicBezTo>
                  <a:pt x="2166" y="15137"/>
                  <a:pt x="2167" y="15135"/>
                  <a:pt x="2172" y="15134"/>
                </a:cubicBezTo>
                <a:cubicBezTo>
                  <a:pt x="2321" y="15056"/>
                  <a:pt x="2487" y="14958"/>
                  <a:pt x="2676" y="14835"/>
                </a:cubicBezTo>
                <a:cubicBezTo>
                  <a:pt x="2722" y="14805"/>
                  <a:pt x="2748" y="14788"/>
                  <a:pt x="2785" y="14764"/>
                </a:cubicBezTo>
                <a:cubicBezTo>
                  <a:pt x="2792" y="14760"/>
                  <a:pt x="2801" y="14755"/>
                  <a:pt x="2808" y="14750"/>
                </a:cubicBezTo>
                <a:cubicBezTo>
                  <a:pt x="2810" y="14749"/>
                  <a:pt x="2812" y="14751"/>
                  <a:pt x="2814" y="14750"/>
                </a:cubicBezTo>
                <a:cubicBezTo>
                  <a:pt x="2821" y="14746"/>
                  <a:pt x="2824" y="14741"/>
                  <a:pt x="2831" y="14736"/>
                </a:cubicBezTo>
                <a:cubicBezTo>
                  <a:pt x="2832" y="14736"/>
                  <a:pt x="2836" y="14732"/>
                  <a:pt x="2837" y="14732"/>
                </a:cubicBezTo>
                <a:cubicBezTo>
                  <a:pt x="2958" y="14656"/>
                  <a:pt x="3036" y="14614"/>
                  <a:pt x="3083" y="14601"/>
                </a:cubicBezTo>
                <a:cubicBezTo>
                  <a:pt x="3087" y="14600"/>
                  <a:pt x="3098" y="14597"/>
                  <a:pt x="3101" y="14596"/>
                </a:cubicBezTo>
                <a:cubicBezTo>
                  <a:pt x="3121" y="14592"/>
                  <a:pt x="3134" y="14591"/>
                  <a:pt x="3146" y="14596"/>
                </a:cubicBezTo>
                <a:cubicBezTo>
                  <a:pt x="3152" y="14599"/>
                  <a:pt x="3160" y="14601"/>
                  <a:pt x="3164" y="14606"/>
                </a:cubicBezTo>
                <a:cubicBezTo>
                  <a:pt x="3167" y="14610"/>
                  <a:pt x="3169" y="14618"/>
                  <a:pt x="3169" y="14624"/>
                </a:cubicBezTo>
                <a:cubicBezTo>
                  <a:pt x="3169" y="14629"/>
                  <a:pt x="3162" y="14636"/>
                  <a:pt x="3152" y="14648"/>
                </a:cubicBezTo>
                <a:cubicBezTo>
                  <a:pt x="3147" y="14654"/>
                  <a:pt x="3142" y="14659"/>
                  <a:pt x="3135" y="14666"/>
                </a:cubicBezTo>
                <a:cubicBezTo>
                  <a:pt x="3131" y="14670"/>
                  <a:pt x="3122" y="14676"/>
                  <a:pt x="3118" y="14680"/>
                </a:cubicBezTo>
                <a:cubicBezTo>
                  <a:pt x="3095" y="14703"/>
                  <a:pt x="3071" y="14727"/>
                  <a:pt x="3043" y="14750"/>
                </a:cubicBezTo>
                <a:cubicBezTo>
                  <a:pt x="3015" y="14774"/>
                  <a:pt x="2989" y="14794"/>
                  <a:pt x="2963" y="14811"/>
                </a:cubicBezTo>
                <a:cubicBezTo>
                  <a:pt x="2972" y="14835"/>
                  <a:pt x="2961" y="14858"/>
                  <a:pt x="2934" y="14872"/>
                </a:cubicBezTo>
                <a:cubicBezTo>
                  <a:pt x="2912" y="14883"/>
                  <a:pt x="2887" y="14882"/>
                  <a:pt x="2866" y="14872"/>
                </a:cubicBezTo>
                <a:cubicBezTo>
                  <a:pt x="2816" y="14903"/>
                  <a:pt x="2781" y="14926"/>
                  <a:pt x="2734" y="14956"/>
                </a:cubicBezTo>
                <a:cubicBezTo>
                  <a:pt x="2729" y="14959"/>
                  <a:pt x="2722" y="14962"/>
                  <a:pt x="2717" y="14965"/>
                </a:cubicBezTo>
                <a:cubicBezTo>
                  <a:pt x="2710" y="14969"/>
                  <a:pt x="2700" y="14980"/>
                  <a:pt x="2694" y="14984"/>
                </a:cubicBezTo>
                <a:cubicBezTo>
                  <a:pt x="2583" y="15056"/>
                  <a:pt x="2461" y="15130"/>
                  <a:pt x="2281" y="15241"/>
                </a:cubicBezTo>
                <a:cubicBezTo>
                  <a:pt x="2263" y="15252"/>
                  <a:pt x="2247" y="15263"/>
                  <a:pt x="2229" y="15274"/>
                </a:cubicBezTo>
                <a:cubicBezTo>
                  <a:pt x="2229" y="15274"/>
                  <a:pt x="2225" y="15278"/>
                  <a:pt x="2224" y="15278"/>
                </a:cubicBezTo>
                <a:cubicBezTo>
                  <a:pt x="2199" y="15294"/>
                  <a:pt x="2172" y="15309"/>
                  <a:pt x="2144" y="15325"/>
                </a:cubicBezTo>
                <a:cubicBezTo>
                  <a:pt x="2122" y="15338"/>
                  <a:pt x="2098" y="15350"/>
                  <a:pt x="2075" y="15362"/>
                </a:cubicBezTo>
                <a:cubicBezTo>
                  <a:pt x="2021" y="15393"/>
                  <a:pt x="1988" y="15409"/>
                  <a:pt x="1983" y="15409"/>
                </a:cubicBezTo>
                <a:cubicBezTo>
                  <a:pt x="1978" y="15409"/>
                  <a:pt x="1929" y="15433"/>
                  <a:pt x="1874" y="15461"/>
                </a:cubicBezTo>
                <a:cubicBezTo>
                  <a:pt x="1851" y="15472"/>
                  <a:pt x="1826" y="15483"/>
                  <a:pt x="1800" y="15493"/>
                </a:cubicBezTo>
                <a:cubicBezTo>
                  <a:pt x="1786" y="15499"/>
                  <a:pt x="1774" y="15507"/>
                  <a:pt x="1760" y="15512"/>
                </a:cubicBezTo>
                <a:cubicBezTo>
                  <a:pt x="1759" y="15512"/>
                  <a:pt x="1755" y="15512"/>
                  <a:pt x="1754" y="15512"/>
                </a:cubicBezTo>
                <a:cubicBezTo>
                  <a:pt x="1742" y="15517"/>
                  <a:pt x="1731" y="15522"/>
                  <a:pt x="1719" y="15526"/>
                </a:cubicBezTo>
                <a:cubicBezTo>
                  <a:pt x="1708" y="15530"/>
                  <a:pt x="1696" y="15532"/>
                  <a:pt x="1685" y="15535"/>
                </a:cubicBezTo>
                <a:cubicBezTo>
                  <a:pt x="1653" y="15546"/>
                  <a:pt x="1624" y="15555"/>
                  <a:pt x="1593" y="15563"/>
                </a:cubicBezTo>
                <a:cubicBezTo>
                  <a:pt x="1592" y="15564"/>
                  <a:pt x="1589" y="15568"/>
                  <a:pt x="1588" y="15568"/>
                </a:cubicBezTo>
                <a:cubicBezTo>
                  <a:pt x="1580" y="15570"/>
                  <a:pt x="1572" y="15571"/>
                  <a:pt x="1565" y="15573"/>
                </a:cubicBezTo>
                <a:cubicBezTo>
                  <a:pt x="1564" y="15573"/>
                  <a:pt x="1560" y="15572"/>
                  <a:pt x="1559" y="15573"/>
                </a:cubicBezTo>
                <a:cubicBezTo>
                  <a:pt x="1484" y="15593"/>
                  <a:pt x="1422" y="15617"/>
                  <a:pt x="1381" y="15638"/>
                </a:cubicBezTo>
                <a:cubicBezTo>
                  <a:pt x="1361" y="15649"/>
                  <a:pt x="1347" y="15656"/>
                  <a:pt x="1336" y="15666"/>
                </a:cubicBezTo>
                <a:cubicBezTo>
                  <a:pt x="1328" y="15673"/>
                  <a:pt x="1322" y="15678"/>
                  <a:pt x="1318" y="15685"/>
                </a:cubicBezTo>
                <a:cubicBezTo>
                  <a:pt x="1314" y="15692"/>
                  <a:pt x="1312" y="15702"/>
                  <a:pt x="1313" y="15708"/>
                </a:cubicBezTo>
                <a:cubicBezTo>
                  <a:pt x="1313" y="15710"/>
                  <a:pt x="1312" y="15711"/>
                  <a:pt x="1313" y="15713"/>
                </a:cubicBezTo>
                <a:cubicBezTo>
                  <a:pt x="1314" y="15719"/>
                  <a:pt x="1318" y="15726"/>
                  <a:pt x="1324" y="15732"/>
                </a:cubicBezTo>
                <a:cubicBezTo>
                  <a:pt x="1331" y="15737"/>
                  <a:pt x="1341" y="15741"/>
                  <a:pt x="1353" y="15746"/>
                </a:cubicBezTo>
                <a:cubicBezTo>
                  <a:pt x="1356" y="15747"/>
                  <a:pt x="1361" y="15749"/>
                  <a:pt x="1364" y="15750"/>
                </a:cubicBezTo>
                <a:cubicBezTo>
                  <a:pt x="1371" y="15753"/>
                  <a:pt x="1379" y="15753"/>
                  <a:pt x="1387" y="15755"/>
                </a:cubicBezTo>
                <a:cubicBezTo>
                  <a:pt x="1401" y="15759"/>
                  <a:pt x="1420" y="15762"/>
                  <a:pt x="1439" y="15764"/>
                </a:cubicBezTo>
                <a:cubicBezTo>
                  <a:pt x="1448" y="15766"/>
                  <a:pt x="1457" y="15768"/>
                  <a:pt x="1467" y="15769"/>
                </a:cubicBezTo>
                <a:cubicBezTo>
                  <a:pt x="1497" y="15772"/>
                  <a:pt x="1526" y="15774"/>
                  <a:pt x="1565" y="15774"/>
                </a:cubicBezTo>
                <a:cubicBezTo>
                  <a:pt x="1599" y="15774"/>
                  <a:pt x="1633" y="15772"/>
                  <a:pt x="1662" y="15774"/>
                </a:cubicBezTo>
                <a:cubicBezTo>
                  <a:pt x="1984" y="15692"/>
                  <a:pt x="2245" y="15596"/>
                  <a:pt x="2550" y="15428"/>
                </a:cubicBezTo>
                <a:cubicBezTo>
                  <a:pt x="2579" y="15409"/>
                  <a:pt x="2609" y="15391"/>
                  <a:pt x="2642" y="15372"/>
                </a:cubicBezTo>
                <a:cubicBezTo>
                  <a:pt x="2818" y="15269"/>
                  <a:pt x="3201" y="15017"/>
                  <a:pt x="3496" y="14811"/>
                </a:cubicBezTo>
                <a:cubicBezTo>
                  <a:pt x="3605" y="14735"/>
                  <a:pt x="3698" y="14678"/>
                  <a:pt x="3777" y="14629"/>
                </a:cubicBezTo>
                <a:cubicBezTo>
                  <a:pt x="3781" y="14626"/>
                  <a:pt x="3783" y="14618"/>
                  <a:pt x="3788" y="14615"/>
                </a:cubicBezTo>
                <a:cubicBezTo>
                  <a:pt x="3808" y="14601"/>
                  <a:pt x="3834" y="14585"/>
                  <a:pt x="3851" y="14573"/>
                </a:cubicBezTo>
                <a:cubicBezTo>
                  <a:pt x="3939" y="14512"/>
                  <a:pt x="4007" y="14463"/>
                  <a:pt x="4023" y="14447"/>
                </a:cubicBezTo>
                <a:cubicBezTo>
                  <a:pt x="4012" y="14432"/>
                  <a:pt x="4002" y="14421"/>
                  <a:pt x="3983" y="14405"/>
                </a:cubicBezTo>
                <a:cubicBezTo>
                  <a:pt x="3975" y="14398"/>
                  <a:pt x="3963" y="14388"/>
                  <a:pt x="3954" y="14381"/>
                </a:cubicBezTo>
                <a:cubicBezTo>
                  <a:pt x="3947" y="14376"/>
                  <a:pt x="3937" y="14372"/>
                  <a:pt x="3932" y="14367"/>
                </a:cubicBezTo>
                <a:cubicBezTo>
                  <a:pt x="3844" y="14314"/>
                  <a:pt x="3724" y="14245"/>
                  <a:pt x="3611" y="14180"/>
                </a:cubicBezTo>
                <a:cubicBezTo>
                  <a:pt x="3591" y="14171"/>
                  <a:pt x="3573" y="14161"/>
                  <a:pt x="3553" y="14152"/>
                </a:cubicBezTo>
                <a:cubicBezTo>
                  <a:pt x="3540" y="14146"/>
                  <a:pt x="3526" y="14144"/>
                  <a:pt x="3513" y="14138"/>
                </a:cubicBezTo>
                <a:cubicBezTo>
                  <a:pt x="3491" y="14129"/>
                  <a:pt x="3471" y="14118"/>
                  <a:pt x="3450" y="14110"/>
                </a:cubicBezTo>
                <a:cubicBezTo>
                  <a:pt x="3449" y="14110"/>
                  <a:pt x="3445" y="14111"/>
                  <a:pt x="3444" y="14110"/>
                </a:cubicBezTo>
                <a:cubicBezTo>
                  <a:pt x="3431" y="14106"/>
                  <a:pt x="3417" y="14100"/>
                  <a:pt x="3404" y="14096"/>
                </a:cubicBezTo>
                <a:cubicBezTo>
                  <a:pt x="3386" y="14091"/>
                  <a:pt x="3368" y="14090"/>
                  <a:pt x="3353" y="14087"/>
                </a:cubicBezTo>
                <a:cubicBezTo>
                  <a:pt x="3335" y="14083"/>
                  <a:pt x="3320" y="14077"/>
                  <a:pt x="3307" y="14078"/>
                </a:cubicBezTo>
                <a:close/>
                <a:moveTo>
                  <a:pt x="4144" y="14540"/>
                </a:moveTo>
                <a:cubicBezTo>
                  <a:pt x="4110" y="14564"/>
                  <a:pt x="4061" y="14602"/>
                  <a:pt x="3989" y="14657"/>
                </a:cubicBezTo>
                <a:lnTo>
                  <a:pt x="3983" y="14662"/>
                </a:lnTo>
                <a:lnTo>
                  <a:pt x="3966" y="14671"/>
                </a:lnTo>
                <a:lnTo>
                  <a:pt x="3914" y="14713"/>
                </a:lnTo>
                <a:cubicBezTo>
                  <a:pt x="3768" y="14824"/>
                  <a:pt x="3543" y="15002"/>
                  <a:pt x="3410" y="15106"/>
                </a:cubicBezTo>
                <a:cubicBezTo>
                  <a:pt x="3348" y="15154"/>
                  <a:pt x="3283" y="15197"/>
                  <a:pt x="3221" y="15241"/>
                </a:cubicBezTo>
                <a:cubicBezTo>
                  <a:pt x="3220" y="15242"/>
                  <a:pt x="3216" y="15245"/>
                  <a:pt x="3215" y="15246"/>
                </a:cubicBezTo>
                <a:cubicBezTo>
                  <a:pt x="3198" y="15258"/>
                  <a:pt x="3190" y="15263"/>
                  <a:pt x="3175" y="15274"/>
                </a:cubicBezTo>
                <a:cubicBezTo>
                  <a:pt x="3136" y="15302"/>
                  <a:pt x="3098" y="15331"/>
                  <a:pt x="3083" y="15339"/>
                </a:cubicBezTo>
                <a:cubicBezTo>
                  <a:pt x="3078" y="15342"/>
                  <a:pt x="3062" y="15349"/>
                  <a:pt x="3055" y="15353"/>
                </a:cubicBezTo>
                <a:cubicBezTo>
                  <a:pt x="3050" y="15356"/>
                  <a:pt x="3040" y="15361"/>
                  <a:pt x="3038" y="15362"/>
                </a:cubicBezTo>
                <a:cubicBezTo>
                  <a:pt x="2969" y="15400"/>
                  <a:pt x="2891" y="15440"/>
                  <a:pt x="2808" y="15479"/>
                </a:cubicBezTo>
                <a:cubicBezTo>
                  <a:pt x="2786" y="15491"/>
                  <a:pt x="2759" y="15507"/>
                  <a:pt x="2740" y="15517"/>
                </a:cubicBezTo>
                <a:cubicBezTo>
                  <a:pt x="2595" y="15585"/>
                  <a:pt x="2517" y="15619"/>
                  <a:pt x="2464" y="15633"/>
                </a:cubicBezTo>
                <a:cubicBezTo>
                  <a:pt x="2461" y="15635"/>
                  <a:pt x="2456" y="15637"/>
                  <a:pt x="2453" y="15638"/>
                </a:cubicBezTo>
                <a:cubicBezTo>
                  <a:pt x="2388" y="15666"/>
                  <a:pt x="2319" y="15693"/>
                  <a:pt x="2241" y="15722"/>
                </a:cubicBezTo>
                <a:cubicBezTo>
                  <a:pt x="2239" y="15723"/>
                  <a:pt x="2237" y="15726"/>
                  <a:pt x="2235" y="15727"/>
                </a:cubicBezTo>
                <a:cubicBezTo>
                  <a:pt x="2232" y="15728"/>
                  <a:pt x="2227" y="15730"/>
                  <a:pt x="2224" y="15732"/>
                </a:cubicBezTo>
                <a:cubicBezTo>
                  <a:pt x="2214" y="15735"/>
                  <a:pt x="2205" y="15737"/>
                  <a:pt x="2195" y="15741"/>
                </a:cubicBezTo>
                <a:cubicBezTo>
                  <a:pt x="2167" y="15752"/>
                  <a:pt x="2137" y="15763"/>
                  <a:pt x="2109" y="15774"/>
                </a:cubicBezTo>
                <a:cubicBezTo>
                  <a:pt x="2108" y="15774"/>
                  <a:pt x="2105" y="15773"/>
                  <a:pt x="2103" y="15774"/>
                </a:cubicBezTo>
                <a:cubicBezTo>
                  <a:pt x="1998" y="15813"/>
                  <a:pt x="1896" y="15849"/>
                  <a:pt x="1805" y="15876"/>
                </a:cubicBezTo>
                <a:cubicBezTo>
                  <a:pt x="1779" y="15885"/>
                  <a:pt x="1754" y="15899"/>
                  <a:pt x="1737" y="15914"/>
                </a:cubicBezTo>
                <a:cubicBezTo>
                  <a:pt x="1728" y="15921"/>
                  <a:pt x="1725" y="15929"/>
                  <a:pt x="1719" y="15937"/>
                </a:cubicBezTo>
                <a:cubicBezTo>
                  <a:pt x="1714" y="15945"/>
                  <a:pt x="1708" y="15953"/>
                  <a:pt x="1708" y="15961"/>
                </a:cubicBezTo>
                <a:cubicBezTo>
                  <a:pt x="1708" y="15967"/>
                  <a:pt x="1714" y="15970"/>
                  <a:pt x="1719" y="15975"/>
                </a:cubicBezTo>
                <a:cubicBezTo>
                  <a:pt x="1725" y="15979"/>
                  <a:pt x="1733" y="15985"/>
                  <a:pt x="1742" y="15989"/>
                </a:cubicBezTo>
                <a:cubicBezTo>
                  <a:pt x="1763" y="15995"/>
                  <a:pt x="1787" y="15996"/>
                  <a:pt x="1823" y="15998"/>
                </a:cubicBezTo>
                <a:cubicBezTo>
                  <a:pt x="1894" y="16001"/>
                  <a:pt x="1996" y="15993"/>
                  <a:pt x="2103" y="15979"/>
                </a:cubicBezTo>
                <a:cubicBezTo>
                  <a:pt x="2157" y="15972"/>
                  <a:pt x="2213" y="15966"/>
                  <a:pt x="2270" y="15956"/>
                </a:cubicBezTo>
                <a:cubicBezTo>
                  <a:pt x="2382" y="15935"/>
                  <a:pt x="2494" y="15907"/>
                  <a:pt x="2591" y="15876"/>
                </a:cubicBezTo>
                <a:cubicBezTo>
                  <a:pt x="2639" y="15861"/>
                  <a:pt x="2685" y="15847"/>
                  <a:pt x="2722" y="15830"/>
                </a:cubicBezTo>
                <a:cubicBezTo>
                  <a:pt x="2782" y="15803"/>
                  <a:pt x="2835" y="15780"/>
                  <a:pt x="2883" y="15764"/>
                </a:cubicBezTo>
                <a:cubicBezTo>
                  <a:pt x="2904" y="15754"/>
                  <a:pt x="2926" y="15747"/>
                  <a:pt x="2946" y="15736"/>
                </a:cubicBezTo>
                <a:cubicBezTo>
                  <a:pt x="3216" y="15595"/>
                  <a:pt x="3858" y="15181"/>
                  <a:pt x="4361" y="14830"/>
                </a:cubicBezTo>
                <a:lnTo>
                  <a:pt x="4476" y="14750"/>
                </a:lnTo>
                <a:cubicBezTo>
                  <a:pt x="4463" y="14712"/>
                  <a:pt x="4442" y="14679"/>
                  <a:pt x="4413" y="14648"/>
                </a:cubicBezTo>
                <a:cubicBezTo>
                  <a:pt x="4406" y="14640"/>
                  <a:pt x="4392" y="14631"/>
                  <a:pt x="4384" y="14624"/>
                </a:cubicBezTo>
                <a:cubicBezTo>
                  <a:pt x="4353" y="14607"/>
                  <a:pt x="4329" y="14595"/>
                  <a:pt x="4298" y="14578"/>
                </a:cubicBezTo>
                <a:cubicBezTo>
                  <a:pt x="4285" y="14570"/>
                  <a:pt x="4282" y="14570"/>
                  <a:pt x="4270" y="14564"/>
                </a:cubicBezTo>
                <a:cubicBezTo>
                  <a:pt x="4266" y="14562"/>
                  <a:pt x="4267" y="14560"/>
                  <a:pt x="4264" y="14559"/>
                </a:cubicBezTo>
                <a:cubicBezTo>
                  <a:pt x="4245" y="14554"/>
                  <a:pt x="4226" y="14550"/>
                  <a:pt x="4207" y="14550"/>
                </a:cubicBezTo>
                <a:cubicBezTo>
                  <a:pt x="4188" y="14550"/>
                  <a:pt x="4169" y="14547"/>
                  <a:pt x="4149" y="14540"/>
                </a:cubicBezTo>
                <a:cubicBezTo>
                  <a:pt x="4149" y="14540"/>
                  <a:pt x="4144" y="14540"/>
                  <a:pt x="4144" y="14540"/>
                </a:cubicBezTo>
                <a:close/>
                <a:moveTo>
                  <a:pt x="4487" y="14858"/>
                </a:moveTo>
                <a:cubicBezTo>
                  <a:pt x="4400" y="14901"/>
                  <a:pt x="4186" y="15042"/>
                  <a:pt x="3903" y="15241"/>
                </a:cubicBezTo>
                <a:cubicBezTo>
                  <a:pt x="3713" y="15375"/>
                  <a:pt x="3550" y="15486"/>
                  <a:pt x="3410" y="15582"/>
                </a:cubicBezTo>
                <a:cubicBezTo>
                  <a:pt x="3407" y="15584"/>
                  <a:pt x="3406" y="15586"/>
                  <a:pt x="3404" y="15587"/>
                </a:cubicBezTo>
                <a:cubicBezTo>
                  <a:pt x="3403" y="15588"/>
                  <a:pt x="3394" y="15590"/>
                  <a:pt x="3393" y="15591"/>
                </a:cubicBezTo>
                <a:cubicBezTo>
                  <a:pt x="3348" y="15624"/>
                  <a:pt x="3271" y="15678"/>
                  <a:pt x="3215" y="15713"/>
                </a:cubicBezTo>
                <a:cubicBezTo>
                  <a:pt x="3167" y="15743"/>
                  <a:pt x="3112" y="15778"/>
                  <a:pt x="3078" y="15802"/>
                </a:cubicBezTo>
                <a:cubicBezTo>
                  <a:pt x="3072" y="15805"/>
                  <a:pt x="3059" y="15813"/>
                  <a:pt x="3055" y="15816"/>
                </a:cubicBezTo>
                <a:cubicBezTo>
                  <a:pt x="3053" y="15817"/>
                  <a:pt x="3056" y="15819"/>
                  <a:pt x="3055" y="15820"/>
                </a:cubicBezTo>
                <a:cubicBezTo>
                  <a:pt x="3052" y="15824"/>
                  <a:pt x="3047" y="15826"/>
                  <a:pt x="3043" y="15830"/>
                </a:cubicBezTo>
                <a:cubicBezTo>
                  <a:pt x="3023" y="15850"/>
                  <a:pt x="2976" y="15881"/>
                  <a:pt x="2911" y="15918"/>
                </a:cubicBezTo>
                <a:cubicBezTo>
                  <a:pt x="2847" y="15956"/>
                  <a:pt x="2765" y="15999"/>
                  <a:pt x="2688" y="16035"/>
                </a:cubicBezTo>
                <a:cubicBezTo>
                  <a:pt x="2615" y="16070"/>
                  <a:pt x="2563" y="16098"/>
                  <a:pt x="2516" y="16124"/>
                </a:cubicBezTo>
                <a:cubicBezTo>
                  <a:pt x="2481" y="16143"/>
                  <a:pt x="2453" y="16159"/>
                  <a:pt x="2430" y="16175"/>
                </a:cubicBezTo>
                <a:cubicBezTo>
                  <a:pt x="2409" y="16190"/>
                  <a:pt x="2392" y="16203"/>
                  <a:pt x="2378" y="16218"/>
                </a:cubicBezTo>
                <a:cubicBezTo>
                  <a:pt x="2374" y="16222"/>
                  <a:pt x="2371" y="16227"/>
                  <a:pt x="2367" y="16232"/>
                </a:cubicBezTo>
                <a:cubicBezTo>
                  <a:pt x="2358" y="16243"/>
                  <a:pt x="2350" y="16257"/>
                  <a:pt x="2344" y="16269"/>
                </a:cubicBezTo>
                <a:cubicBezTo>
                  <a:pt x="2341" y="16274"/>
                  <a:pt x="2340" y="16277"/>
                  <a:pt x="2338" y="16283"/>
                </a:cubicBezTo>
                <a:cubicBezTo>
                  <a:pt x="2334" y="16295"/>
                  <a:pt x="2329" y="16311"/>
                  <a:pt x="2327" y="16325"/>
                </a:cubicBezTo>
                <a:cubicBezTo>
                  <a:pt x="2326" y="16331"/>
                  <a:pt x="2328" y="16337"/>
                  <a:pt x="2327" y="16344"/>
                </a:cubicBezTo>
                <a:cubicBezTo>
                  <a:pt x="2325" y="16364"/>
                  <a:pt x="2321" y="16384"/>
                  <a:pt x="2321" y="16409"/>
                </a:cubicBezTo>
                <a:cubicBezTo>
                  <a:pt x="2321" y="16440"/>
                  <a:pt x="2318" y="16466"/>
                  <a:pt x="2321" y="16484"/>
                </a:cubicBezTo>
                <a:cubicBezTo>
                  <a:pt x="2323" y="16493"/>
                  <a:pt x="2324" y="16497"/>
                  <a:pt x="2327" y="16503"/>
                </a:cubicBezTo>
                <a:cubicBezTo>
                  <a:pt x="2330" y="16508"/>
                  <a:pt x="2334" y="16514"/>
                  <a:pt x="2338" y="16517"/>
                </a:cubicBezTo>
                <a:cubicBezTo>
                  <a:pt x="2347" y="16522"/>
                  <a:pt x="2362" y="16525"/>
                  <a:pt x="2378" y="16521"/>
                </a:cubicBezTo>
                <a:cubicBezTo>
                  <a:pt x="2395" y="16517"/>
                  <a:pt x="2414" y="16505"/>
                  <a:pt x="2442" y="16493"/>
                </a:cubicBezTo>
                <a:cubicBezTo>
                  <a:pt x="2459" y="16486"/>
                  <a:pt x="2477" y="16479"/>
                  <a:pt x="2493" y="16474"/>
                </a:cubicBezTo>
                <a:cubicBezTo>
                  <a:pt x="2499" y="16473"/>
                  <a:pt x="2505" y="16476"/>
                  <a:pt x="2510" y="16474"/>
                </a:cubicBezTo>
                <a:cubicBezTo>
                  <a:pt x="2517" y="16473"/>
                  <a:pt x="2521" y="16471"/>
                  <a:pt x="2527" y="16470"/>
                </a:cubicBezTo>
                <a:cubicBezTo>
                  <a:pt x="2565" y="16449"/>
                  <a:pt x="2627" y="16419"/>
                  <a:pt x="2682" y="16390"/>
                </a:cubicBezTo>
                <a:cubicBezTo>
                  <a:pt x="2683" y="16390"/>
                  <a:pt x="2682" y="16386"/>
                  <a:pt x="2682" y="16386"/>
                </a:cubicBezTo>
                <a:cubicBezTo>
                  <a:pt x="2720" y="16364"/>
                  <a:pt x="2761" y="16347"/>
                  <a:pt x="2814" y="16320"/>
                </a:cubicBezTo>
                <a:cubicBezTo>
                  <a:pt x="2816" y="16319"/>
                  <a:pt x="2819" y="16316"/>
                  <a:pt x="2820" y="16316"/>
                </a:cubicBezTo>
                <a:cubicBezTo>
                  <a:pt x="2823" y="16314"/>
                  <a:pt x="2823" y="16312"/>
                  <a:pt x="2825" y="16311"/>
                </a:cubicBezTo>
                <a:cubicBezTo>
                  <a:pt x="3116" y="16169"/>
                  <a:pt x="3228" y="16093"/>
                  <a:pt x="3588" y="15774"/>
                </a:cubicBezTo>
                <a:cubicBezTo>
                  <a:pt x="4015" y="15394"/>
                  <a:pt x="4321" y="15100"/>
                  <a:pt x="4453" y="14951"/>
                </a:cubicBezTo>
                <a:cubicBezTo>
                  <a:pt x="4454" y="14950"/>
                  <a:pt x="4458" y="14952"/>
                  <a:pt x="4459" y="14951"/>
                </a:cubicBezTo>
                <a:cubicBezTo>
                  <a:pt x="4468" y="14941"/>
                  <a:pt x="4474" y="14929"/>
                  <a:pt x="4482" y="14919"/>
                </a:cubicBezTo>
                <a:cubicBezTo>
                  <a:pt x="4482" y="14917"/>
                  <a:pt x="4482" y="14916"/>
                  <a:pt x="4482" y="14914"/>
                </a:cubicBezTo>
                <a:cubicBezTo>
                  <a:pt x="4482" y="14897"/>
                  <a:pt x="4485" y="14878"/>
                  <a:pt x="4487" y="14858"/>
                </a:cubicBezTo>
                <a:close/>
                <a:moveTo>
                  <a:pt x="4774" y="14867"/>
                </a:moveTo>
                <a:lnTo>
                  <a:pt x="4688" y="14937"/>
                </a:lnTo>
                <a:cubicBezTo>
                  <a:pt x="4640" y="14981"/>
                  <a:pt x="4582" y="15034"/>
                  <a:pt x="4482" y="15134"/>
                </a:cubicBezTo>
                <a:cubicBezTo>
                  <a:pt x="4365" y="15249"/>
                  <a:pt x="4322" y="15283"/>
                  <a:pt x="4241" y="15362"/>
                </a:cubicBezTo>
                <a:cubicBezTo>
                  <a:pt x="4206" y="15432"/>
                  <a:pt x="4062" y="15568"/>
                  <a:pt x="3668" y="15909"/>
                </a:cubicBezTo>
                <a:cubicBezTo>
                  <a:pt x="3517" y="16039"/>
                  <a:pt x="3374" y="16147"/>
                  <a:pt x="3353" y="16147"/>
                </a:cubicBezTo>
                <a:cubicBezTo>
                  <a:pt x="3349" y="16147"/>
                  <a:pt x="3351" y="16148"/>
                  <a:pt x="3347" y="16147"/>
                </a:cubicBezTo>
                <a:cubicBezTo>
                  <a:pt x="3338" y="16154"/>
                  <a:pt x="3327" y="16155"/>
                  <a:pt x="3318" y="16161"/>
                </a:cubicBezTo>
                <a:cubicBezTo>
                  <a:pt x="3317" y="16162"/>
                  <a:pt x="3318" y="16166"/>
                  <a:pt x="3318" y="16166"/>
                </a:cubicBezTo>
                <a:cubicBezTo>
                  <a:pt x="3226" y="16230"/>
                  <a:pt x="3136" y="16288"/>
                  <a:pt x="3055" y="16339"/>
                </a:cubicBezTo>
                <a:cubicBezTo>
                  <a:pt x="3054" y="16340"/>
                  <a:pt x="3050" y="16343"/>
                  <a:pt x="3049" y="16344"/>
                </a:cubicBezTo>
                <a:cubicBezTo>
                  <a:pt x="3016" y="16364"/>
                  <a:pt x="2987" y="16382"/>
                  <a:pt x="2957" y="16400"/>
                </a:cubicBezTo>
                <a:cubicBezTo>
                  <a:pt x="2955" y="16401"/>
                  <a:pt x="2954" y="16403"/>
                  <a:pt x="2952" y="16404"/>
                </a:cubicBezTo>
                <a:cubicBezTo>
                  <a:pt x="2950" y="16405"/>
                  <a:pt x="2947" y="16404"/>
                  <a:pt x="2946" y="16404"/>
                </a:cubicBezTo>
                <a:cubicBezTo>
                  <a:pt x="2939" y="16408"/>
                  <a:pt x="2929" y="16415"/>
                  <a:pt x="2923" y="16418"/>
                </a:cubicBezTo>
                <a:cubicBezTo>
                  <a:pt x="2868" y="16450"/>
                  <a:pt x="2821" y="16478"/>
                  <a:pt x="2785" y="16493"/>
                </a:cubicBezTo>
                <a:cubicBezTo>
                  <a:pt x="2730" y="16517"/>
                  <a:pt x="2683" y="16538"/>
                  <a:pt x="2648" y="16559"/>
                </a:cubicBezTo>
                <a:cubicBezTo>
                  <a:pt x="2646" y="16566"/>
                  <a:pt x="2646" y="16574"/>
                  <a:pt x="2642" y="16582"/>
                </a:cubicBezTo>
                <a:cubicBezTo>
                  <a:pt x="2634" y="16598"/>
                  <a:pt x="2632" y="16610"/>
                  <a:pt x="2631" y="16619"/>
                </a:cubicBezTo>
                <a:cubicBezTo>
                  <a:pt x="2629" y="16629"/>
                  <a:pt x="2630" y="16635"/>
                  <a:pt x="2636" y="16638"/>
                </a:cubicBezTo>
                <a:cubicBezTo>
                  <a:pt x="2649" y="16644"/>
                  <a:pt x="2676" y="16639"/>
                  <a:pt x="2722" y="16624"/>
                </a:cubicBezTo>
                <a:cubicBezTo>
                  <a:pt x="2787" y="16602"/>
                  <a:pt x="2929" y="16567"/>
                  <a:pt x="3043" y="16545"/>
                </a:cubicBezTo>
                <a:cubicBezTo>
                  <a:pt x="3103" y="16533"/>
                  <a:pt x="3190" y="16495"/>
                  <a:pt x="3278" y="16446"/>
                </a:cubicBezTo>
                <a:cubicBezTo>
                  <a:pt x="3367" y="16398"/>
                  <a:pt x="3458" y="16336"/>
                  <a:pt x="3542" y="16269"/>
                </a:cubicBezTo>
                <a:cubicBezTo>
                  <a:pt x="3569" y="16247"/>
                  <a:pt x="3593" y="16230"/>
                  <a:pt x="3616" y="16213"/>
                </a:cubicBezTo>
                <a:cubicBezTo>
                  <a:pt x="3672" y="16165"/>
                  <a:pt x="3725" y="16113"/>
                  <a:pt x="3783" y="16059"/>
                </a:cubicBezTo>
                <a:cubicBezTo>
                  <a:pt x="3785" y="16056"/>
                  <a:pt x="3791" y="16057"/>
                  <a:pt x="3794" y="16054"/>
                </a:cubicBezTo>
                <a:cubicBezTo>
                  <a:pt x="3796" y="16052"/>
                  <a:pt x="3798" y="16051"/>
                  <a:pt x="3800" y="16049"/>
                </a:cubicBezTo>
                <a:cubicBezTo>
                  <a:pt x="3828" y="16020"/>
                  <a:pt x="3851" y="15993"/>
                  <a:pt x="3880" y="15965"/>
                </a:cubicBezTo>
                <a:cubicBezTo>
                  <a:pt x="3916" y="15931"/>
                  <a:pt x="3956" y="15895"/>
                  <a:pt x="3989" y="15867"/>
                </a:cubicBezTo>
                <a:cubicBezTo>
                  <a:pt x="4039" y="15822"/>
                  <a:pt x="4078" y="15786"/>
                  <a:pt x="4092" y="15778"/>
                </a:cubicBezTo>
                <a:cubicBezTo>
                  <a:pt x="4116" y="15765"/>
                  <a:pt x="4129" y="15761"/>
                  <a:pt x="4138" y="15764"/>
                </a:cubicBezTo>
                <a:cubicBezTo>
                  <a:pt x="4141" y="15765"/>
                  <a:pt x="4142" y="15768"/>
                  <a:pt x="4144" y="15769"/>
                </a:cubicBezTo>
                <a:cubicBezTo>
                  <a:pt x="4160" y="15780"/>
                  <a:pt x="4160" y="15811"/>
                  <a:pt x="4144" y="15839"/>
                </a:cubicBezTo>
                <a:cubicBezTo>
                  <a:pt x="4143" y="15840"/>
                  <a:pt x="4144" y="15843"/>
                  <a:pt x="4144" y="15844"/>
                </a:cubicBezTo>
                <a:cubicBezTo>
                  <a:pt x="4142" y="15847"/>
                  <a:pt x="4140" y="15850"/>
                  <a:pt x="4138" y="15853"/>
                </a:cubicBezTo>
                <a:cubicBezTo>
                  <a:pt x="4072" y="15940"/>
                  <a:pt x="3976" y="16055"/>
                  <a:pt x="3874" y="16166"/>
                </a:cubicBezTo>
                <a:cubicBezTo>
                  <a:pt x="3860" y="16197"/>
                  <a:pt x="3835" y="16233"/>
                  <a:pt x="3800" y="16264"/>
                </a:cubicBezTo>
                <a:cubicBezTo>
                  <a:pt x="3695" y="16357"/>
                  <a:pt x="3599" y="16470"/>
                  <a:pt x="3530" y="16577"/>
                </a:cubicBezTo>
                <a:cubicBezTo>
                  <a:pt x="3462" y="16685"/>
                  <a:pt x="3416" y="16786"/>
                  <a:pt x="3416" y="16858"/>
                </a:cubicBezTo>
                <a:cubicBezTo>
                  <a:pt x="3416" y="16895"/>
                  <a:pt x="3423" y="16931"/>
                  <a:pt x="3427" y="16956"/>
                </a:cubicBezTo>
                <a:cubicBezTo>
                  <a:pt x="3429" y="16968"/>
                  <a:pt x="3430" y="16977"/>
                  <a:pt x="3433" y="16984"/>
                </a:cubicBezTo>
                <a:cubicBezTo>
                  <a:pt x="3436" y="16991"/>
                  <a:pt x="3441" y="16993"/>
                  <a:pt x="3444" y="16993"/>
                </a:cubicBezTo>
                <a:cubicBezTo>
                  <a:pt x="3458" y="16993"/>
                  <a:pt x="3579" y="16832"/>
                  <a:pt x="3714" y="16633"/>
                </a:cubicBezTo>
                <a:cubicBezTo>
                  <a:pt x="3716" y="16630"/>
                  <a:pt x="3718" y="16626"/>
                  <a:pt x="3719" y="16624"/>
                </a:cubicBezTo>
                <a:cubicBezTo>
                  <a:pt x="3726" y="16614"/>
                  <a:pt x="3724" y="16616"/>
                  <a:pt x="3731" y="16605"/>
                </a:cubicBezTo>
                <a:cubicBezTo>
                  <a:pt x="3800" y="16497"/>
                  <a:pt x="3921" y="16335"/>
                  <a:pt x="3983" y="16269"/>
                </a:cubicBezTo>
                <a:cubicBezTo>
                  <a:pt x="4004" y="16247"/>
                  <a:pt x="4040" y="16211"/>
                  <a:pt x="4058" y="16189"/>
                </a:cubicBezTo>
                <a:cubicBezTo>
                  <a:pt x="4122" y="16113"/>
                  <a:pt x="4241" y="15997"/>
                  <a:pt x="4390" y="15867"/>
                </a:cubicBezTo>
                <a:cubicBezTo>
                  <a:pt x="4394" y="15864"/>
                  <a:pt x="4397" y="15861"/>
                  <a:pt x="4401" y="15858"/>
                </a:cubicBezTo>
                <a:cubicBezTo>
                  <a:pt x="4402" y="15857"/>
                  <a:pt x="4401" y="15854"/>
                  <a:pt x="4401" y="15853"/>
                </a:cubicBezTo>
                <a:cubicBezTo>
                  <a:pt x="4404" y="15851"/>
                  <a:pt x="4405" y="15851"/>
                  <a:pt x="4407" y="15848"/>
                </a:cubicBezTo>
                <a:cubicBezTo>
                  <a:pt x="4409" y="15847"/>
                  <a:pt x="4411" y="15845"/>
                  <a:pt x="4413" y="15844"/>
                </a:cubicBezTo>
                <a:cubicBezTo>
                  <a:pt x="4431" y="15828"/>
                  <a:pt x="4447" y="15816"/>
                  <a:pt x="4464" y="15802"/>
                </a:cubicBezTo>
                <a:cubicBezTo>
                  <a:pt x="4466" y="15801"/>
                  <a:pt x="4469" y="15798"/>
                  <a:pt x="4470" y="15797"/>
                </a:cubicBezTo>
                <a:cubicBezTo>
                  <a:pt x="4522" y="15751"/>
                  <a:pt x="4571" y="15706"/>
                  <a:pt x="4625" y="15662"/>
                </a:cubicBezTo>
                <a:cubicBezTo>
                  <a:pt x="4648" y="15643"/>
                  <a:pt x="4671" y="15624"/>
                  <a:pt x="4694" y="15605"/>
                </a:cubicBezTo>
                <a:cubicBezTo>
                  <a:pt x="4761" y="15551"/>
                  <a:pt x="4831" y="15498"/>
                  <a:pt x="4900" y="15447"/>
                </a:cubicBezTo>
                <a:cubicBezTo>
                  <a:pt x="4970" y="15391"/>
                  <a:pt x="5038" y="15336"/>
                  <a:pt x="5118" y="15274"/>
                </a:cubicBezTo>
                <a:cubicBezTo>
                  <a:pt x="5148" y="15250"/>
                  <a:pt x="5174" y="15233"/>
                  <a:pt x="5198" y="15213"/>
                </a:cubicBezTo>
                <a:cubicBezTo>
                  <a:pt x="5229" y="15185"/>
                  <a:pt x="5250" y="15159"/>
                  <a:pt x="5250" y="15152"/>
                </a:cubicBezTo>
                <a:cubicBezTo>
                  <a:pt x="5250" y="15147"/>
                  <a:pt x="5244" y="15140"/>
                  <a:pt x="5232" y="15129"/>
                </a:cubicBezTo>
                <a:cubicBezTo>
                  <a:pt x="5221" y="15118"/>
                  <a:pt x="5201" y="15102"/>
                  <a:pt x="5181" y="15087"/>
                </a:cubicBezTo>
                <a:cubicBezTo>
                  <a:pt x="5175" y="15082"/>
                  <a:pt x="5170" y="15078"/>
                  <a:pt x="5164" y="15073"/>
                </a:cubicBezTo>
                <a:cubicBezTo>
                  <a:pt x="5133" y="15054"/>
                  <a:pt x="5093" y="15034"/>
                  <a:pt x="5055" y="15012"/>
                </a:cubicBezTo>
                <a:cubicBezTo>
                  <a:pt x="5049" y="15009"/>
                  <a:pt x="5034" y="14998"/>
                  <a:pt x="5026" y="14993"/>
                </a:cubicBezTo>
                <a:cubicBezTo>
                  <a:pt x="5023" y="14992"/>
                  <a:pt x="5023" y="14990"/>
                  <a:pt x="5020" y="14989"/>
                </a:cubicBezTo>
                <a:cubicBezTo>
                  <a:pt x="4873" y="14904"/>
                  <a:pt x="4806" y="14870"/>
                  <a:pt x="4774" y="14867"/>
                </a:cubicBezTo>
                <a:close/>
                <a:moveTo>
                  <a:pt x="1250" y="15031"/>
                </a:moveTo>
                <a:cubicBezTo>
                  <a:pt x="1240" y="15029"/>
                  <a:pt x="1223" y="15034"/>
                  <a:pt x="1192" y="15040"/>
                </a:cubicBezTo>
                <a:cubicBezTo>
                  <a:pt x="1138" y="15051"/>
                  <a:pt x="1056" y="15057"/>
                  <a:pt x="974" y="15063"/>
                </a:cubicBezTo>
                <a:cubicBezTo>
                  <a:pt x="883" y="15079"/>
                  <a:pt x="805" y="15090"/>
                  <a:pt x="745" y="15091"/>
                </a:cubicBezTo>
                <a:cubicBezTo>
                  <a:pt x="738" y="15092"/>
                  <a:pt x="729" y="15092"/>
                  <a:pt x="722" y="15091"/>
                </a:cubicBezTo>
                <a:cubicBezTo>
                  <a:pt x="709" y="15091"/>
                  <a:pt x="704" y="15092"/>
                  <a:pt x="694" y="15091"/>
                </a:cubicBezTo>
                <a:cubicBezTo>
                  <a:pt x="693" y="15091"/>
                  <a:pt x="689" y="15087"/>
                  <a:pt x="688" y="15087"/>
                </a:cubicBezTo>
                <a:cubicBezTo>
                  <a:pt x="671" y="15085"/>
                  <a:pt x="659" y="15082"/>
                  <a:pt x="648" y="15077"/>
                </a:cubicBezTo>
                <a:cubicBezTo>
                  <a:pt x="647" y="15077"/>
                  <a:pt x="643" y="15078"/>
                  <a:pt x="642" y="15077"/>
                </a:cubicBezTo>
                <a:cubicBezTo>
                  <a:pt x="634" y="15078"/>
                  <a:pt x="621" y="15081"/>
                  <a:pt x="613" y="15082"/>
                </a:cubicBezTo>
                <a:cubicBezTo>
                  <a:pt x="572" y="15088"/>
                  <a:pt x="550" y="15096"/>
                  <a:pt x="550" y="15106"/>
                </a:cubicBezTo>
                <a:cubicBezTo>
                  <a:pt x="550" y="15115"/>
                  <a:pt x="546" y="15131"/>
                  <a:pt x="539" y="15152"/>
                </a:cubicBezTo>
                <a:cubicBezTo>
                  <a:pt x="532" y="15173"/>
                  <a:pt x="520" y="15201"/>
                  <a:pt x="510" y="15222"/>
                </a:cubicBezTo>
                <a:cubicBezTo>
                  <a:pt x="504" y="15236"/>
                  <a:pt x="504" y="15245"/>
                  <a:pt x="505" y="15255"/>
                </a:cubicBezTo>
                <a:cubicBezTo>
                  <a:pt x="505" y="15261"/>
                  <a:pt x="502" y="15269"/>
                  <a:pt x="505" y="15274"/>
                </a:cubicBezTo>
                <a:cubicBezTo>
                  <a:pt x="507" y="15278"/>
                  <a:pt x="511" y="15280"/>
                  <a:pt x="516" y="15283"/>
                </a:cubicBezTo>
                <a:cubicBezTo>
                  <a:pt x="523" y="15288"/>
                  <a:pt x="538" y="15291"/>
                  <a:pt x="550" y="15292"/>
                </a:cubicBezTo>
                <a:cubicBezTo>
                  <a:pt x="555" y="15293"/>
                  <a:pt x="557" y="15297"/>
                  <a:pt x="562" y="15297"/>
                </a:cubicBezTo>
                <a:cubicBezTo>
                  <a:pt x="572" y="15297"/>
                  <a:pt x="584" y="15294"/>
                  <a:pt x="596" y="15292"/>
                </a:cubicBezTo>
                <a:cubicBezTo>
                  <a:pt x="627" y="15289"/>
                  <a:pt x="666" y="15282"/>
                  <a:pt x="711" y="15269"/>
                </a:cubicBezTo>
                <a:cubicBezTo>
                  <a:pt x="749" y="15258"/>
                  <a:pt x="791" y="15244"/>
                  <a:pt x="837" y="15227"/>
                </a:cubicBezTo>
                <a:cubicBezTo>
                  <a:pt x="858" y="15219"/>
                  <a:pt x="877" y="15213"/>
                  <a:pt x="900" y="15204"/>
                </a:cubicBezTo>
                <a:cubicBezTo>
                  <a:pt x="942" y="15187"/>
                  <a:pt x="990" y="15168"/>
                  <a:pt x="1038" y="15148"/>
                </a:cubicBezTo>
                <a:cubicBezTo>
                  <a:pt x="1112" y="15115"/>
                  <a:pt x="1162" y="15092"/>
                  <a:pt x="1198" y="15073"/>
                </a:cubicBezTo>
                <a:cubicBezTo>
                  <a:pt x="1205" y="15069"/>
                  <a:pt x="1209" y="15067"/>
                  <a:pt x="1215" y="15063"/>
                </a:cubicBezTo>
                <a:cubicBezTo>
                  <a:pt x="1221" y="15060"/>
                  <a:pt x="1228" y="15057"/>
                  <a:pt x="1232" y="15054"/>
                </a:cubicBezTo>
                <a:cubicBezTo>
                  <a:pt x="1237" y="15051"/>
                  <a:pt x="1247" y="15047"/>
                  <a:pt x="1250" y="15045"/>
                </a:cubicBezTo>
                <a:cubicBezTo>
                  <a:pt x="1253" y="15042"/>
                  <a:pt x="1254" y="15037"/>
                  <a:pt x="1255" y="15035"/>
                </a:cubicBezTo>
                <a:cubicBezTo>
                  <a:pt x="1255" y="15033"/>
                  <a:pt x="1254" y="15031"/>
                  <a:pt x="1250" y="15031"/>
                </a:cubicBezTo>
                <a:close/>
                <a:moveTo>
                  <a:pt x="5444" y="15250"/>
                </a:moveTo>
                <a:cubicBezTo>
                  <a:pt x="5440" y="15250"/>
                  <a:pt x="5434" y="15257"/>
                  <a:pt x="5427" y="15260"/>
                </a:cubicBezTo>
                <a:cubicBezTo>
                  <a:pt x="5371" y="15292"/>
                  <a:pt x="5186" y="15435"/>
                  <a:pt x="5009" y="15587"/>
                </a:cubicBezTo>
                <a:cubicBezTo>
                  <a:pt x="4883" y="15700"/>
                  <a:pt x="4752" y="15826"/>
                  <a:pt x="4625" y="15956"/>
                </a:cubicBezTo>
                <a:cubicBezTo>
                  <a:pt x="4574" y="16008"/>
                  <a:pt x="4518" y="16068"/>
                  <a:pt x="4464" y="16129"/>
                </a:cubicBezTo>
                <a:cubicBezTo>
                  <a:pt x="4455" y="16140"/>
                  <a:pt x="4445" y="16150"/>
                  <a:pt x="4436" y="16161"/>
                </a:cubicBezTo>
                <a:cubicBezTo>
                  <a:pt x="4406" y="16195"/>
                  <a:pt x="4379" y="16233"/>
                  <a:pt x="4350" y="16269"/>
                </a:cubicBezTo>
                <a:cubicBezTo>
                  <a:pt x="4301" y="16328"/>
                  <a:pt x="4253" y="16386"/>
                  <a:pt x="4207" y="16446"/>
                </a:cubicBezTo>
                <a:cubicBezTo>
                  <a:pt x="4184" y="16475"/>
                  <a:pt x="4159" y="16502"/>
                  <a:pt x="4138" y="16531"/>
                </a:cubicBezTo>
                <a:cubicBezTo>
                  <a:pt x="4074" y="16617"/>
                  <a:pt x="4013" y="16703"/>
                  <a:pt x="3960" y="16783"/>
                </a:cubicBezTo>
                <a:cubicBezTo>
                  <a:pt x="3901" y="16873"/>
                  <a:pt x="3853" y="16955"/>
                  <a:pt x="3817" y="17026"/>
                </a:cubicBezTo>
                <a:lnTo>
                  <a:pt x="3725" y="17199"/>
                </a:lnTo>
                <a:lnTo>
                  <a:pt x="4046" y="17185"/>
                </a:lnTo>
                <a:lnTo>
                  <a:pt x="4075" y="17185"/>
                </a:lnTo>
                <a:cubicBezTo>
                  <a:pt x="4110" y="17178"/>
                  <a:pt x="4139" y="17170"/>
                  <a:pt x="4166" y="17166"/>
                </a:cubicBezTo>
                <a:cubicBezTo>
                  <a:pt x="4182" y="17163"/>
                  <a:pt x="4199" y="17162"/>
                  <a:pt x="4212" y="17161"/>
                </a:cubicBezTo>
                <a:cubicBezTo>
                  <a:pt x="4227" y="17161"/>
                  <a:pt x="4241" y="17160"/>
                  <a:pt x="4252" y="17161"/>
                </a:cubicBezTo>
                <a:cubicBezTo>
                  <a:pt x="4275" y="17162"/>
                  <a:pt x="4290" y="17164"/>
                  <a:pt x="4304" y="17171"/>
                </a:cubicBezTo>
                <a:lnTo>
                  <a:pt x="4367" y="17171"/>
                </a:lnTo>
                <a:lnTo>
                  <a:pt x="4384" y="17395"/>
                </a:lnTo>
                <a:cubicBezTo>
                  <a:pt x="4392" y="17490"/>
                  <a:pt x="4400" y="17554"/>
                  <a:pt x="4413" y="17596"/>
                </a:cubicBezTo>
                <a:cubicBezTo>
                  <a:pt x="4419" y="17617"/>
                  <a:pt x="4429" y="17630"/>
                  <a:pt x="4436" y="17638"/>
                </a:cubicBezTo>
                <a:cubicBezTo>
                  <a:pt x="4439" y="17642"/>
                  <a:pt x="4444" y="17647"/>
                  <a:pt x="4447" y="17647"/>
                </a:cubicBezTo>
                <a:cubicBezTo>
                  <a:pt x="4451" y="17648"/>
                  <a:pt x="4455" y="17645"/>
                  <a:pt x="4459" y="17643"/>
                </a:cubicBezTo>
                <a:cubicBezTo>
                  <a:pt x="4466" y="17638"/>
                  <a:pt x="4474" y="17627"/>
                  <a:pt x="4482" y="17610"/>
                </a:cubicBezTo>
                <a:cubicBezTo>
                  <a:pt x="4489" y="17592"/>
                  <a:pt x="4497" y="17570"/>
                  <a:pt x="4505" y="17540"/>
                </a:cubicBezTo>
                <a:cubicBezTo>
                  <a:pt x="4519" y="17480"/>
                  <a:pt x="4528" y="17395"/>
                  <a:pt x="4539" y="17287"/>
                </a:cubicBezTo>
                <a:cubicBezTo>
                  <a:pt x="4544" y="17238"/>
                  <a:pt x="4552" y="17186"/>
                  <a:pt x="4562" y="17133"/>
                </a:cubicBezTo>
                <a:cubicBezTo>
                  <a:pt x="4577" y="17022"/>
                  <a:pt x="4598" y="16928"/>
                  <a:pt x="4613" y="16872"/>
                </a:cubicBezTo>
                <a:cubicBezTo>
                  <a:pt x="4630" y="16812"/>
                  <a:pt x="4692" y="16654"/>
                  <a:pt x="4757" y="16521"/>
                </a:cubicBezTo>
                <a:cubicBezTo>
                  <a:pt x="4774" y="16486"/>
                  <a:pt x="4792" y="16456"/>
                  <a:pt x="4808" y="16423"/>
                </a:cubicBezTo>
                <a:cubicBezTo>
                  <a:pt x="4813" y="16414"/>
                  <a:pt x="4815" y="16404"/>
                  <a:pt x="4820" y="16395"/>
                </a:cubicBezTo>
                <a:cubicBezTo>
                  <a:pt x="4824" y="16386"/>
                  <a:pt x="4827" y="16376"/>
                  <a:pt x="4831" y="16367"/>
                </a:cubicBezTo>
                <a:cubicBezTo>
                  <a:pt x="4863" y="16303"/>
                  <a:pt x="4900" y="16244"/>
                  <a:pt x="4934" y="16185"/>
                </a:cubicBezTo>
                <a:cubicBezTo>
                  <a:pt x="4945" y="16166"/>
                  <a:pt x="4958" y="16146"/>
                  <a:pt x="4969" y="16129"/>
                </a:cubicBezTo>
                <a:cubicBezTo>
                  <a:pt x="4997" y="16084"/>
                  <a:pt x="5020" y="16043"/>
                  <a:pt x="5049" y="16003"/>
                </a:cubicBezTo>
                <a:cubicBezTo>
                  <a:pt x="5060" y="15987"/>
                  <a:pt x="5072" y="15971"/>
                  <a:pt x="5083" y="15956"/>
                </a:cubicBezTo>
                <a:cubicBezTo>
                  <a:pt x="5087" y="15951"/>
                  <a:pt x="5091" y="15947"/>
                  <a:pt x="5095" y="15942"/>
                </a:cubicBezTo>
                <a:cubicBezTo>
                  <a:pt x="5118" y="15911"/>
                  <a:pt x="5140" y="15884"/>
                  <a:pt x="5164" y="15858"/>
                </a:cubicBezTo>
                <a:cubicBezTo>
                  <a:pt x="5169" y="15851"/>
                  <a:pt x="5175" y="15840"/>
                  <a:pt x="5181" y="15834"/>
                </a:cubicBezTo>
                <a:cubicBezTo>
                  <a:pt x="5208" y="15805"/>
                  <a:pt x="5240" y="15778"/>
                  <a:pt x="5267" y="15755"/>
                </a:cubicBezTo>
                <a:cubicBezTo>
                  <a:pt x="5278" y="15746"/>
                  <a:pt x="5285" y="15739"/>
                  <a:pt x="5295" y="15732"/>
                </a:cubicBezTo>
                <a:cubicBezTo>
                  <a:pt x="5320" y="15707"/>
                  <a:pt x="5349" y="15685"/>
                  <a:pt x="5376" y="15662"/>
                </a:cubicBezTo>
                <a:cubicBezTo>
                  <a:pt x="5376" y="15661"/>
                  <a:pt x="5375" y="15658"/>
                  <a:pt x="5376" y="15657"/>
                </a:cubicBezTo>
                <a:cubicBezTo>
                  <a:pt x="5378" y="15655"/>
                  <a:pt x="5379" y="15654"/>
                  <a:pt x="5381" y="15652"/>
                </a:cubicBezTo>
                <a:cubicBezTo>
                  <a:pt x="5384" y="15650"/>
                  <a:pt x="5385" y="15649"/>
                  <a:pt x="5387" y="15648"/>
                </a:cubicBezTo>
                <a:cubicBezTo>
                  <a:pt x="5413" y="15625"/>
                  <a:pt x="5444" y="15600"/>
                  <a:pt x="5473" y="15577"/>
                </a:cubicBezTo>
                <a:cubicBezTo>
                  <a:pt x="5480" y="15572"/>
                  <a:pt x="5483" y="15564"/>
                  <a:pt x="5490" y="15559"/>
                </a:cubicBezTo>
                <a:lnTo>
                  <a:pt x="5685" y="15405"/>
                </a:lnTo>
                <a:cubicBezTo>
                  <a:pt x="5665" y="15391"/>
                  <a:pt x="5646" y="15378"/>
                  <a:pt x="5628" y="15362"/>
                </a:cubicBezTo>
                <a:cubicBezTo>
                  <a:pt x="5573" y="15317"/>
                  <a:pt x="5517" y="15277"/>
                  <a:pt x="5479" y="15260"/>
                </a:cubicBezTo>
                <a:cubicBezTo>
                  <a:pt x="5477" y="15259"/>
                  <a:pt x="5475" y="15260"/>
                  <a:pt x="5473" y="15260"/>
                </a:cubicBezTo>
                <a:cubicBezTo>
                  <a:pt x="5462" y="15255"/>
                  <a:pt x="5450" y="15250"/>
                  <a:pt x="5444" y="15250"/>
                </a:cubicBezTo>
                <a:close/>
                <a:moveTo>
                  <a:pt x="5794" y="15465"/>
                </a:moveTo>
                <a:cubicBezTo>
                  <a:pt x="5777" y="15476"/>
                  <a:pt x="5746" y="15499"/>
                  <a:pt x="5708" y="15531"/>
                </a:cubicBezTo>
                <a:cubicBezTo>
                  <a:pt x="5670" y="15563"/>
                  <a:pt x="5624" y="15604"/>
                  <a:pt x="5582" y="15643"/>
                </a:cubicBezTo>
                <a:cubicBezTo>
                  <a:pt x="5514" y="15711"/>
                  <a:pt x="5446" y="15789"/>
                  <a:pt x="5376" y="15886"/>
                </a:cubicBezTo>
                <a:cubicBezTo>
                  <a:pt x="5342" y="15950"/>
                  <a:pt x="5301" y="16026"/>
                  <a:pt x="5244" y="16115"/>
                </a:cubicBezTo>
                <a:cubicBezTo>
                  <a:pt x="5210" y="16167"/>
                  <a:pt x="5179" y="16214"/>
                  <a:pt x="5152" y="16260"/>
                </a:cubicBezTo>
                <a:cubicBezTo>
                  <a:pt x="5125" y="16305"/>
                  <a:pt x="5102" y="16351"/>
                  <a:pt x="5083" y="16386"/>
                </a:cubicBezTo>
                <a:cubicBezTo>
                  <a:pt x="5065" y="16420"/>
                  <a:pt x="5050" y="16446"/>
                  <a:pt x="5043" y="16465"/>
                </a:cubicBezTo>
                <a:cubicBezTo>
                  <a:pt x="5040" y="16475"/>
                  <a:pt x="5038" y="16483"/>
                  <a:pt x="5038" y="16489"/>
                </a:cubicBezTo>
                <a:cubicBezTo>
                  <a:pt x="5037" y="16494"/>
                  <a:pt x="5040" y="16498"/>
                  <a:pt x="5043" y="16498"/>
                </a:cubicBezTo>
                <a:cubicBezTo>
                  <a:pt x="5055" y="16498"/>
                  <a:pt x="5089" y="16479"/>
                  <a:pt x="5135" y="16456"/>
                </a:cubicBezTo>
                <a:cubicBezTo>
                  <a:pt x="5181" y="16432"/>
                  <a:pt x="5238" y="16403"/>
                  <a:pt x="5295" y="16367"/>
                </a:cubicBezTo>
                <a:cubicBezTo>
                  <a:pt x="5329" y="16346"/>
                  <a:pt x="5359" y="16325"/>
                  <a:pt x="5387" y="16311"/>
                </a:cubicBezTo>
                <a:cubicBezTo>
                  <a:pt x="5395" y="16307"/>
                  <a:pt x="5403" y="16310"/>
                  <a:pt x="5410" y="16306"/>
                </a:cubicBezTo>
                <a:cubicBezTo>
                  <a:pt x="5504" y="16244"/>
                  <a:pt x="5591" y="16177"/>
                  <a:pt x="5674" y="16110"/>
                </a:cubicBezTo>
                <a:cubicBezTo>
                  <a:pt x="5857" y="15961"/>
                  <a:pt x="6154" y="15660"/>
                  <a:pt x="6138" y="15638"/>
                </a:cubicBezTo>
                <a:cubicBezTo>
                  <a:pt x="6134" y="15633"/>
                  <a:pt x="6070" y="15596"/>
                  <a:pt x="6006" y="15559"/>
                </a:cubicBezTo>
                <a:cubicBezTo>
                  <a:pt x="5964" y="15537"/>
                  <a:pt x="5919" y="15515"/>
                  <a:pt x="5891" y="15503"/>
                </a:cubicBezTo>
                <a:cubicBezTo>
                  <a:pt x="5863" y="15490"/>
                  <a:pt x="5843" y="15480"/>
                  <a:pt x="5834" y="15479"/>
                </a:cubicBezTo>
                <a:cubicBezTo>
                  <a:pt x="5825" y="15478"/>
                  <a:pt x="5809" y="15472"/>
                  <a:pt x="5794" y="15465"/>
                </a:cubicBezTo>
                <a:close/>
                <a:moveTo>
                  <a:pt x="304" y="15484"/>
                </a:moveTo>
                <a:lnTo>
                  <a:pt x="304" y="15512"/>
                </a:lnTo>
                <a:lnTo>
                  <a:pt x="327" y="15507"/>
                </a:lnTo>
                <a:cubicBezTo>
                  <a:pt x="318" y="15500"/>
                  <a:pt x="311" y="15494"/>
                  <a:pt x="304" y="15484"/>
                </a:cubicBezTo>
                <a:close/>
                <a:moveTo>
                  <a:pt x="6270" y="15718"/>
                </a:moveTo>
                <a:cubicBezTo>
                  <a:pt x="6252" y="15712"/>
                  <a:pt x="6203" y="15752"/>
                  <a:pt x="6138" y="15830"/>
                </a:cubicBezTo>
                <a:cubicBezTo>
                  <a:pt x="6047" y="15938"/>
                  <a:pt x="5947" y="16038"/>
                  <a:pt x="5846" y="16133"/>
                </a:cubicBezTo>
                <a:cubicBezTo>
                  <a:pt x="5838" y="16141"/>
                  <a:pt x="5823" y="16160"/>
                  <a:pt x="5817" y="16166"/>
                </a:cubicBezTo>
                <a:cubicBezTo>
                  <a:pt x="5731" y="16251"/>
                  <a:pt x="5516" y="16421"/>
                  <a:pt x="5410" y="16489"/>
                </a:cubicBezTo>
                <a:cubicBezTo>
                  <a:pt x="5400" y="16495"/>
                  <a:pt x="5368" y="16512"/>
                  <a:pt x="5353" y="16521"/>
                </a:cubicBezTo>
                <a:cubicBezTo>
                  <a:pt x="5331" y="16537"/>
                  <a:pt x="5313" y="16553"/>
                  <a:pt x="5290" y="16568"/>
                </a:cubicBezTo>
                <a:cubicBezTo>
                  <a:pt x="5280" y="16574"/>
                  <a:pt x="5271" y="16581"/>
                  <a:pt x="5261" y="16587"/>
                </a:cubicBezTo>
                <a:cubicBezTo>
                  <a:pt x="5216" y="16615"/>
                  <a:pt x="5169" y="16643"/>
                  <a:pt x="5123" y="16666"/>
                </a:cubicBezTo>
                <a:cubicBezTo>
                  <a:pt x="5090" y="16683"/>
                  <a:pt x="5057" y="16697"/>
                  <a:pt x="5026" y="16708"/>
                </a:cubicBezTo>
                <a:cubicBezTo>
                  <a:pt x="4957" y="16734"/>
                  <a:pt x="4908" y="16791"/>
                  <a:pt x="4889" y="16844"/>
                </a:cubicBezTo>
                <a:cubicBezTo>
                  <a:pt x="4879" y="16870"/>
                  <a:pt x="4875" y="16895"/>
                  <a:pt x="4883" y="16914"/>
                </a:cubicBezTo>
                <a:cubicBezTo>
                  <a:pt x="4887" y="16923"/>
                  <a:pt x="4896" y="16932"/>
                  <a:pt x="4906" y="16937"/>
                </a:cubicBezTo>
                <a:cubicBezTo>
                  <a:pt x="4915" y="16942"/>
                  <a:pt x="4925" y="16946"/>
                  <a:pt x="4940" y="16946"/>
                </a:cubicBezTo>
                <a:cubicBezTo>
                  <a:pt x="4959" y="16946"/>
                  <a:pt x="4982" y="16941"/>
                  <a:pt x="5003" y="16937"/>
                </a:cubicBezTo>
                <a:cubicBezTo>
                  <a:pt x="5025" y="16934"/>
                  <a:pt x="5048" y="16930"/>
                  <a:pt x="5072" y="16923"/>
                </a:cubicBezTo>
                <a:cubicBezTo>
                  <a:pt x="5120" y="16909"/>
                  <a:pt x="5171" y="16889"/>
                  <a:pt x="5227" y="16862"/>
                </a:cubicBezTo>
                <a:cubicBezTo>
                  <a:pt x="5282" y="16836"/>
                  <a:pt x="5338" y="16806"/>
                  <a:pt x="5399" y="16769"/>
                </a:cubicBezTo>
                <a:cubicBezTo>
                  <a:pt x="5459" y="16731"/>
                  <a:pt x="5525" y="16686"/>
                  <a:pt x="5588" y="16638"/>
                </a:cubicBezTo>
                <a:cubicBezTo>
                  <a:pt x="5634" y="16603"/>
                  <a:pt x="5676" y="16573"/>
                  <a:pt x="5714" y="16549"/>
                </a:cubicBezTo>
                <a:cubicBezTo>
                  <a:pt x="5728" y="16540"/>
                  <a:pt x="5735" y="16538"/>
                  <a:pt x="5748" y="16531"/>
                </a:cubicBezTo>
                <a:cubicBezTo>
                  <a:pt x="5805" y="16488"/>
                  <a:pt x="5852" y="16453"/>
                  <a:pt x="5920" y="16400"/>
                </a:cubicBezTo>
                <a:cubicBezTo>
                  <a:pt x="5953" y="16374"/>
                  <a:pt x="5966" y="16365"/>
                  <a:pt x="5995" y="16344"/>
                </a:cubicBezTo>
                <a:cubicBezTo>
                  <a:pt x="5999" y="16339"/>
                  <a:pt x="6017" y="16326"/>
                  <a:pt x="6017" y="16325"/>
                </a:cubicBezTo>
                <a:cubicBezTo>
                  <a:pt x="6020" y="16320"/>
                  <a:pt x="6035" y="16309"/>
                  <a:pt x="6058" y="16292"/>
                </a:cubicBezTo>
                <a:cubicBezTo>
                  <a:pt x="6059" y="16291"/>
                  <a:pt x="6062" y="16289"/>
                  <a:pt x="6063" y="16288"/>
                </a:cubicBezTo>
                <a:cubicBezTo>
                  <a:pt x="6065" y="16286"/>
                  <a:pt x="6067" y="16284"/>
                  <a:pt x="6069" y="16283"/>
                </a:cubicBezTo>
                <a:cubicBezTo>
                  <a:pt x="6086" y="16270"/>
                  <a:pt x="6100" y="16255"/>
                  <a:pt x="6121" y="16241"/>
                </a:cubicBezTo>
                <a:cubicBezTo>
                  <a:pt x="6122" y="16240"/>
                  <a:pt x="6125" y="16242"/>
                  <a:pt x="6126" y="16241"/>
                </a:cubicBezTo>
                <a:cubicBezTo>
                  <a:pt x="6178" y="16204"/>
                  <a:pt x="6223" y="16173"/>
                  <a:pt x="6247" y="16161"/>
                </a:cubicBezTo>
                <a:cubicBezTo>
                  <a:pt x="6251" y="16159"/>
                  <a:pt x="6256" y="16158"/>
                  <a:pt x="6258" y="16157"/>
                </a:cubicBezTo>
                <a:cubicBezTo>
                  <a:pt x="6260" y="16156"/>
                  <a:pt x="6263" y="16152"/>
                  <a:pt x="6264" y="16152"/>
                </a:cubicBezTo>
                <a:cubicBezTo>
                  <a:pt x="6272" y="16150"/>
                  <a:pt x="6279" y="16150"/>
                  <a:pt x="6281" y="16152"/>
                </a:cubicBezTo>
                <a:cubicBezTo>
                  <a:pt x="6300" y="16168"/>
                  <a:pt x="6289" y="16202"/>
                  <a:pt x="6241" y="16260"/>
                </a:cubicBezTo>
                <a:cubicBezTo>
                  <a:pt x="6239" y="16261"/>
                  <a:pt x="6236" y="16264"/>
                  <a:pt x="6235" y="16264"/>
                </a:cubicBezTo>
                <a:cubicBezTo>
                  <a:pt x="6226" y="16276"/>
                  <a:pt x="6218" y="16288"/>
                  <a:pt x="6207" y="16302"/>
                </a:cubicBezTo>
                <a:cubicBezTo>
                  <a:pt x="6196" y="16313"/>
                  <a:pt x="6178" y="16327"/>
                  <a:pt x="6166" y="16339"/>
                </a:cubicBezTo>
                <a:cubicBezTo>
                  <a:pt x="6149" y="16358"/>
                  <a:pt x="6137" y="16374"/>
                  <a:pt x="6115" y="16395"/>
                </a:cubicBezTo>
                <a:cubicBezTo>
                  <a:pt x="6066" y="16443"/>
                  <a:pt x="6006" y="16497"/>
                  <a:pt x="5937" y="16554"/>
                </a:cubicBezTo>
                <a:cubicBezTo>
                  <a:pt x="5897" y="16587"/>
                  <a:pt x="5897" y="16586"/>
                  <a:pt x="5863" y="16615"/>
                </a:cubicBezTo>
                <a:cubicBezTo>
                  <a:pt x="5831" y="16642"/>
                  <a:pt x="5803" y="16663"/>
                  <a:pt x="5771" y="16689"/>
                </a:cubicBezTo>
                <a:cubicBezTo>
                  <a:pt x="5765" y="16695"/>
                  <a:pt x="5761" y="16702"/>
                  <a:pt x="5754" y="16708"/>
                </a:cubicBezTo>
                <a:cubicBezTo>
                  <a:pt x="5750" y="16711"/>
                  <a:pt x="5741" y="16714"/>
                  <a:pt x="5737" y="16717"/>
                </a:cubicBezTo>
                <a:cubicBezTo>
                  <a:pt x="5656" y="16784"/>
                  <a:pt x="5585" y="16843"/>
                  <a:pt x="5525" y="16890"/>
                </a:cubicBezTo>
                <a:cubicBezTo>
                  <a:pt x="5509" y="16902"/>
                  <a:pt x="5491" y="16914"/>
                  <a:pt x="5479" y="16923"/>
                </a:cubicBezTo>
                <a:cubicBezTo>
                  <a:pt x="5477" y="16924"/>
                  <a:pt x="5474" y="16927"/>
                  <a:pt x="5473" y="16928"/>
                </a:cubicBezTo>
                <a:cubicBezTo>
                  <a:pt x="5455" y="16941"/>
                  <a:pt x="5432" y="16963"/>
                  <a:pt x="5421" y="16970"/>
                </a:cubicBezTo>
                <a:cubicBezTo>
                  <a:pt x="5412" y="16976"/>
                  <a:pt x="5393" y="16982"/>
                  <a:pt x="5381" y="16988"/>
                </a:cubicBezTo>
                <a:cubicBezTo>
                  <a:pt x="5370" y="16995"/>
                  <a:pt x="5360" y="17001"/>
                  <a:pt x="5347" y="17007"/>
                </a:cubicBezTo>
                <a:cubicBezTo>
                  <a:pt x="5342" y="17010"/>
                  <a:pt x="5330" y="17014"/>
                  <a:pt x="5324" y="17016"/>
                </a:cubicBezTo>
                <a:cubicBezTo>
                  <a:pt x="5270" y="17042"/>
                  <a:pt x="5208" y="17068"/>
                  <a:pt x="5141" y="17091"/>
                </a:cubicBezTo>
                <a:cubicBezTo>
                  <a:pt x="5139" y="17092"/>
                  <a:pt x="5137" y="17095"/>
                  <a:pt x="5135" y="17096"/>
                </a:cubicBezTo>
                <a:cubicBezTo>
                  <a:pt x="5127" y="17099"/>
                  <a:pt x="5120" y="17098"/>
                  <a:pt x="5112" y="17101"/>
                </a:cubicBezTo>
                <a:cubicBezTo>
                  <a:pt x="5079" y="17114"/>
                  <a:pt x="5048" y="17127"/>
                  <a:pt x="5020" y="17133"/>
                </a:cubicBezTo>
                <a:cubicBezTo>
                  <a:pt x="4982" y="17143"/>
                  <a:pt x="4953" y="17155"/>
                  <a:pt x="4923" y="17166"/>
                </a:cubicBezTo>
                <a:cubicBezTo>
                  <a:pt x="4914" y="17169"/>
                  <a:pt x="4902" y="17172"/>
                  <a:pt x="4894" y="17175"/>
                </a:cubicBezTo>
                <a:cubicBezTo>
                  <a:pt x="4874" y="17184"/>
                  <a:pt x="4859" y="17190"/>
                  <a:pt x="4843" y="17199"/>
                </a:cubicBezTo>
                <a:cubicBezTo>
                  <a:pt x="4834" y="17203"/>
                  <a:pt x="4821" y="17208"/>
                  <a:pt x="4814" y="17213"/>
                </a:cubicBezTo>
                <a:cubicBezTo>
                  <a:pt x="4810" y="17215"/>
                  <a:pt x="4806" y="17219"/>
                  <a:pt x="4803" y="17222"/>
                </a:cubicBezTo>
                <a:cubicBezTo>
                  <a:pt x="4789" y="17232"/>
                  <a:pt x="4778" y="17244"/>
                  <a:pt x="4768" y="17255"/>
                </a:cubicBezTo>
                <a:cubicBezTo>
                  <a:pt x="4754" y="17271"/>
                  <a:pt x="4746" y="17287"/>
                  <a:pt x="4740" y="17306"/>
                </a:cubicBezTo>
                <a:cubicBezTo>
                  <a:pt x="4733" y="17325"/>
                  <a:pt x="4727" y="17345"/>
                  <a:pt x="4722" y="17367"/>
                </a:cubicBezTo>
                <a:cubicBezTo>
                  <a:pt x="4717" y="17392"/>
                  <a:pt x="4714" y="17419"/>
                  <a:pt x="4711" y="17446"/>
                </a:cubicBezTo>
                <a:cubicBezTo>
                  <a:pt x="4706" y="17488"/>
                  <a:pt x="4699" y="17532"/>
                  <a:pt x="4699" y="17572"/>
                </a:cubicBezTo>
                <a:cubicBezTo>
                  <a:pt x="4699" y="17613"/>
                  <a:pt x="4706" y="17649"/>
                  <a:pt x="4711" y="17680"/>
                </a:cubicBezTo>
                <a:cubicBezTo>
                  <a:pt x="4714" y="17700"/>
                  <a:pt x="4717" y="17718"/>
                  <a:pt x="4722" y="17731"/>
                </a:cubicBezTo>
                <a:cubicBezTo>
                  <a:pt x="4727" y="17743"/>
                  <a:pt x="4734" y="17750"/>
                  <a:pt x="4740" y="17755"/>
                </a:cubicBezTo>
                <a:cubicBezTo>
                  <a:pt x="4755" y="17768"/>
                  <a:pt x="4779" y="17775"/>
                  <a:pt x="4808" y="17769"/>
                </a:cubicBezTo>
                <a:cubicBezTo>
                  <a:pt x="4823" y="17766"/>
                  <a:pt x="4836" y="17758"/>
                  <a:pt x="4854" y="17750"/>
                </a:cubicBezTo>
                <a:cubicBezTo>
                  <a:pt x="4868" y="17744"/>
                  <a:pt x="4884" y="17735"/>
                  <a:pt x="4900" y="17727"/>
                </a:cubicBezTo>
                <a:cubicBezTo>
                  <a:pt x="4952" y="17689"/>
                  <a:pt x="5016" y="17645"/>
                  <a:pt x="5083" y="17591"/>
                </a:cubicBezTo>
                <a:cubicBezTo>
                  <a:pt x="5340" y="17386"/>
                  <a:pt x="5361" y="17363"/>
                  <a:pt x="5479" y="17175"/>
                </a:cubicBezTo>
                <a:cubicBezTo>
                  <a:pt x="5501" y="17139"/>
                  <a:pt x="5517" y="17110"/>
                  <a:pt x="5536" y="17082"/>
                </a:cubicBezTo>
                <a:cubicBezTo>
                  <a:pt x="5537" y="17081"/>
                  <a:pt x="5541" y="17083"/>
                  <a:pt x="5542" y="17082"/>
                </a:cubicBezTo>
                <a:cubicBezTo>
                  <a:pt x="5542" y="17081"/>
                  <a:pt x="5541" y="17078"/>
                  <a:pt x="5542" y="17077"/>
                </a:cubicBezTo>
                <a:cubicBezTo>
                  <a:pt x="5543" y="17075"/>
                  <a:pt x="5540" y="17075"/>
                  <a:pt x="5542" y="17073"/>
                </a:cubicBezTo>
                <a:cubicBezTo>
                  <a:pt x="5544" y="17069"/>
                  <a:pt x="5546" y="17066"/>
                  <a:pt x="5548" y="17063"/>
                </a:cubicBezTo>
                <a:cubicBezTo>
                  <a:pt x="5551" y="17058"/>
                  <a:pt x="5556" y="17054"/>
                  <a:pt x="5559" y="17049"/>
                </a:cubicBezTo>
                <a:cubicBezTo>
                  <a:pt x="5560" y="17048"/>
                  <a:pt x="5564" y="17045"/>
                  <a:pt x="5565" y="17045"/>
                </a:cubicBezTo>
                <a:cubicBezTo>
                  <a:pt x="5584" y="17016"/>
                  <a:pt x="5599" y="16993"/>
                  <a:pt x="5616" y="16974"/>
                </a:cubicBezTo>
                <a:cubicBezTo>
                  <a:pt x="5619" y="16972"/>
                  <a:pt x="5620" y="16968"/>
                  <a:pt x="5622" y="16965"/>
                </a:cubicBezTo>
                <a:cubicBezTo>
                  <a:pt x="5627" y="16960"/>
                  <a:pt x="5635" y="16955"/>
                  <a:pt x="5639" y="16951"/>
                </a:cubicBezTo>
                <a:cubicBezTo>
                  <a:pt x="5650" y="16942"/>
                  <a:pt x="5660" y="16935"/>
                  <a:pt x="5668" y="16932"/>
                </a:cubicBezTo>
                <a:cubicBezTo>
                  <a:pt x="5681" y="16925"/>
                  <a:pt x="5690" y="16924"/>
                  <a:pt x="5697" y="16932"/>
                </a:cubicBezTo>
                <a:cubicBezTo>
                  <a:pt x="5703" y="16941"/>
                  <a:pt x="5676" y="17029"/>
                  <a:pt x="5639" y="17133"/>
                </a:cubicBezTo>
                <a:cubicBezTo>
                  <a:pt x="5641" y="17135"/>
                  <a:pt x="5644" y="17136"/>
                  <a:pt x="5645" y="17138"/>
                </a:cubicBezTo>
                <a:cubicBezTo>
                  <a:pt x="5665" y="17164"/>
                  <a:pt x="5654" y="17201"/>
                  <a:pt x="5622" y="17217"/>
                </a:cubicBezTo>
                <a:cubicBezTo>
                  <a:pt x="5619" y="17219"/>
                  <a:pt x="5614" y="17216"/>
                  <a:pt x="5611" y="17217"/>
                </a:cubicBezTo>
                <a:cubicBezTo>
                  <a:pt x="5589" y="17279"/>
                  <a:pt x="5569" y="17339"/>
                  <a:pt x="5553" y="17395"/>
                </a:cubicBezTo>
                <a:cubicBezTo>
                  <a:pt x="5554" y="17409"/>
                  <a:pt x="5553" y="17420"/>
                  <a:pt x="5553" y="17437"/>
                </a:cubicBezTo>
                <a:cubicBezTo>
                  <a:pt x="5554" y="17545"/>
                  <a:pt x="5588" y="17522"/>
                  <a:pt x="5748" y="17292"/>
                </a:cubicBezTo>
                <a:cubicBezTo>
                  <a:pt x="5990" y="16944"/>
                  <a:pt x="6524" y="16203"/>
                  <a:pt x="6631" y="16068"/>
                </a:cubicBezTo>
                <a:cubicBezTo>
                  <a:pt x="6640" y="16056"/>
                  <a:pt x="6648" y="16046"/>
                  <a:pt x="6654" y="16035"/>
                </a:cubicBezTo>
                <a:cubicBezTo>
                  <a:pt x="6659" y="16025"/>
                  <a:pt x="6664" y="16017"/>
                  <a:pt x="6665" y="16007"/>
                </a:cubicBezTo>
                <a:cubicBezTo>
                  <a:pt x="6666" y="15998"/>
                  <a:pt x="6669" y="15985"/>
                  <a:pt x="6665" y="15975"/>
                </a:cubicBezTo>
                <a:cubicBezTo>
                  <a:pt x="6661" y="15965"/>
                  <a:pt x="6653" y="15958"/>
                  <a:pt x="6642" y="15947"/>
                </a:cubicBezTo>
                <a:cubicBezTo>
                  <a:pt x="6631" y="15935"/>
                  <a:pt x="6615" y="15923"/>
                  <a:pt x="6596" y="15909"/>
                </a:cubicBezTo>
                <a:cubicBezTo>
                  <a:pt x="6573" y="15891"/>
                  <a:pt x="6537" y="15868"/>
                  <a:pt x="6499" y="15844"/>
                </a:cubicBezTo>
                <a:cubicBezTo>
                  <a:pt x="6491" y="15839"/>
                  <a:pt x="6489" y="15834"/>
                  <a:pt x="6482" y="15830"/>
                </a:cubicBezTo>
                <a:cubicBezTo>
                  <a:pt x="6477" y="15827"/>
                  <a:pt x="6474" y="15828"/>
                  <a:pt x="6470" y="15825"/>
                </a:cubicBezTo>
                <a:cubicBezTo>
                  <a:pt x="6468" y="15824"/>
                  <a:pt x="6466" y="15826"/>
                  <a:pt x="6464" y="15825"/>
                </a:cubicBezTo>
                <a:cubicBezTo>
                  <a:pt x="6372" y="15772"/>
                  <a:pt x="6287" y="15723"/>
                  <a:pt x="6270" y="15718"/>
                </a:cubicBezTo>
                <a:close/>
                <a:moveTo>
                  <a:pt x="6900" y="16077"/>
                </a:moveTo>
                <a:cubicBezTo>
                  <a:pt x="6896" y="16078"/>
                  <a:pt x="6887" y="16081"/>
                  <a:pt x="6883" y="16082"/>
                </a:cubicBezTo>
                <a:cubicBezTo>
                  <a:pt x="6874" y="16085"/>
                  <a:pt x="6865" y="16088"/>
                  <a:pt x="6854" y="16096"/>
                </a:cubicBezTo>
                <a:cubicBezTo>
                  <a:pt x="6852" y="16098"/>
                  <a:pt x="6851" y="16098"/>
                  <a:pt x="6848" y="16101"/>
                </a:cubicBezTo>
                <a:cubicBezTo>
                  <a:pt x="6834" y="16113"/>
                  <a:pt x="6818" y="16128"/>
                  <a:pt x="6797" y="16152"/>
                </a:cubicBezTo>
                <a:cubicBezTo>
                  <a:pt x="6778" y="16174"/>
                  <a:pt x="6755" y="16206"/>
                  <a:pt x="6728" y="16241"/>
                </a:cubicBezTo>
                <a:cubicBezTo>
                  <a:pt x="6727" y="16242"/>
                  <a:pt x="6723" y="16245"/>
                  <a:pt x="6722" y="16246"/>
                </a:cubicBezTo>
                <a:cubicBezTo>
                  <a:pt x="6687" y="16292"/>
                  <a:pt x="6644" y="16353"/>
                  <a:pt x="6591" y="16428"/>
                </a:cubicBezTo>
                <a:cubicBezTo>
                  <a:pt x="6588" y="16431"/>
                  <a:pt x="6587" y="16434"/>
                  <a:pt x="6585" y="16437"/>
                </a:cubicBezTo>
                <a:cubicBezTo>
                  <a:pt x="6502" y="16552"/>
                  <a:pt x="6402" y="16693"/>
                  <a:pt x="6264" y="16890"/>
                </a:cubicBezTo>
                <a:cubicBezTo>
                  <a:pt x="6086" y="17144"/>
                  <a:pt x="5940" y="17367"/>
                  <a:pt x="5868" y="17498"/>
                </a:cubicBezTo>
                <a:cubicBezTo>
                  <a:pt x="6002" y="17370"/>
                  <a:pt x="6202" y="17151"/>
                  <a:pt x="6430" y="16876"/>
                </a:cubicBezTo>
                <a:cubicBezTo>
                  <a:pt x="6451" y="16851"/>
                  <a:pt x="6462" y="16839"/>
                  <a:pt x="6482" y="16816"/>
                </a:cubicBezTo>
                <a:cubicBezTo>
                  <a:pt x="6485" y="16811"/>
                  <a:pt x="6489" y="16806"/>
                  <a:pt x="6493" y="16802"/>
                </a:cubicBezTo>
                <a:cubicBezTo>
                  <a:pt x="6539" y="16741"/>
                  <a:pt x="6594" y="16674"/>
                  <a:pt x="6659" y="16596"/>
                </a:cubicBezTo>
                <a:cubicBezTo>
                  <a:pt x="6734" y="16507"/>
                  <a:pt x="6790" y="16433"/>
                  <a:pt x="6837" y="16372"/>
                </a:cubicBezTo>
                <a:cubicBezTo>
                  <a:pt x="6884" y="16311"/>
                  <a:pt x="6923" y="16265"/>
                  <a:pt x="6946" y="16227"/>
                </a:cubicBezTo>
                <a:cubicBezTo>
                  <a:pt x="6969" y="16189"/>
                  <a:pt x="6978" y="16159"/>
                  <a:pt x="6980" y="16138"/>
                </a:cubicBezTo>
                <a:cubicBezTo>
                  <a:pt x="6981" y="16130"/>
                  <a:pt x="6977" y="16125"/>
                  <a:pt x="6974" y="16119"/>
                </a:cubicBezTo>
                <a:cubicBezTo>
                  <a:pt x="6947" y="16104"/>
                  <a:pt x="6922" y="16086"/>
                  <a:pt x="6900" y="16077"/>
                </a:cubicBezTo>
                <a:close/>
                <a:moveTo>
                  <a:pt x="7318" y="16330"/>
                </a:moveTo>
                <a:cubicBezTo>
                  <a:pt x="7247" y="16347"/>
                  <a:pt x="7070" y="16491"/>
                  <a:pt x="6831" y="16722"/>
                </a:cubicBezTo>
                <a:cubicBezTo>
                  <a:pt x="6799" y="16753"/>
                  <a:pt x="6773" y="16776"/>
                  <a:pt x="6745" y="16802"/>
                </a:cubicBezTo>
                <a:cubicBezTo>
                  <a:pt x="6744" y="16803"/>
                  <a:pt x="6740" y="16806"/>
                  <a:pt x="6740" y="16806"/>
                </a:cubicBezTo>
                <a:cubicBezTo>
                  <a:pt x="6706" y="16840"/>
                  <a:pt x="6696" y="16849"/>
                  <a:pt x="6659" y="16886"/>
                </a:cubicBezTo>
                <a:cubicBezTo>
                  <a:pt x="6584" y="16961"/>
                  <a:pt x="6499" y="17045"/>
                  <a:pt x="6470" y="17073"/>
                </a:cubicBezTo>
                <a:cubicBezTo>
                  <a:pt x="6441" y="17100"/>
                  <a:pt x="6382" y="17161"/>
                  <a:pt x="6338" y="17203"/>
                </a:cubicBezTo>
                <a:cubicBezTo>
                  <a:pt x="6284" y="17257"/>
                  <a:pt x="6195" y="17338"/>
                  <a:pt x="6115" y="17414"/>
                </a:cubicBezTo>
                <a:cubicBezTo>
                  <a:pt x="6047" y="17477"/>
                  <a:pt x="6000" y="17524"/>
                  <a:pt x="5932" y="17587"/>
                </a:cubicBezTo>
                <a:cubicBezTo>
                  <a:pt x="5931" y="17587"/>
                  <a:pt x="5927" y="17586"/>
                  <a:pt x="5926" y="17587"/>
                </a:cubicBezTo>
                <a:cubicBezTo>
                  <a:pt x="5866" y="17642"/>
                  <a:pt x="5788" y="17720"/>
                  <a:pt x="5754" y="17750"/>
                </a:cubicBezTo>
                <a:cubicBezTo>
                  <a:pt x="5703" y="17795"/>
                  <a:pt x="5660" y="17833"/>
                  <a:pt x="5628" y="17862"/>
                </a:cubicBezTo>
                <a:cubicBezTo>
                  <a:pt x="5583" y="17910"/>
                  <a:pt x="5569" y="17942"/>
                  <a:pt x="5593" y="17942"/>
                </a:cubicBezTo>
                <a:cubicBezTo>
                  <a:pt x="5626" y="17942"/>
                  <a:pt x="5998" y="17660"/>
                  <a:pt x="6424" y="17316"/>
                </a:cubicBezTo>
                <a:cubicBezTo>
                  <a:pt x="6540" y="17222"/>
                  <a:pt x="6654" y="17137"/>
                  <a:pt x="6757" y="17059"/>
                </a:cubicBezTo>
                <a:cubicBezTo>
                  <a:pt x="6942" y="16903"/>
                  <a:pt x="7089" y="16776"/>
                  <a:pt x="7089" y="16769"/>
                </a:cubicBezTo>
                <a:cubicBezTo>
                  <a:pt x="7089" y="16745"/>
                  <a:pt x="7252" y="16676"/>
                  <a:pt x="7278" y="16689"/>
                </a:cubicBezTo>
                <a:cubicBezTo>
                  <a:pt x="7313" y="16707"/>
                  <a:pt x="7304" y="16749"/>
                  <a:pt x="7244" y="16825"/>
                </a:cubicBezTo>
                <a:cubicBezTo>
                  <a:pt x="7232" y="16840"/>
                  <a:pt x="7215" y="16857"/>
                  <a:pt x="7198" y="16876"/>
                </a:cubicBezTo>
                <a:cubicBezTo>
                  <a:pt x="7183" y="16893"/>
                  <a:pt x="7167" y="16911"/>
                  <a:pt x="7146" y="16932"/>
                </a:cubicBezTo>
                <a:cubicBezTo>
                  <a:pt x="7146" y="16933"/>
                  <a:pt x="7142" y="16936"/>
                  <a:pt x="7141" y="16937"/>
                </a:cubicBezTo>
                <a:cubicBezTo>
                  <a:pt x="7099" y="16982"/>
                  <a:pt x="7053" y="17026"/>
                  <a:pt x="6986" y="17091"/>
                </a:cubicBezTo>
                <a:cubicBezTo>
                  <a:pt x="6963" y="17114"/>
                  <a:pt x="6939" y="17135"/>
                  <a:pt x="6917" y="17157"/>
                </a:cubicBezTo>
                <a:cubicBezTo>
                  <a:pt x="6909" y="17165"/>
                  <a:pt x="6903" y="17171"/>
                  <a:pt x="6894" y="17180"/>
                </a:cubicBezTo>
                <a:cubicBezTo>
                  <a:pt x="6816" y="17259"/>
                  <a:pt x="6746" y="17340"/>
                  <a:pt x="6676" y="17418"/>
                </a:cubicBezTo>
                <a:cubicBezTo>
                  <a:pt x="6661" y="17436"/>
                  <a:pt x="6640" y="17452"/>
                  <a:pt x="6625" y="17470"/>
                </a:cubicBezTo>
                <a:cubicBezTo>
                  <a:pt x="6558" y="17547"/>
                  <a:pt x="6498" y="17625"/>
                  <a:pt x="6442" y="17699"/>
                </a:cubicBezTo>
                <a:cubicBezTo>
                  <a:pt x="6400" y="17753"/>
                  <a:pt x="6362" y="17806"/>
                  <a:pt x="6327" y="17857"/>
                </a:cubicBezTo>
                <a:cubicBezTo>
                  <a:pt x="6292" y="17909"/>
                  <a:pt x="6257" y="17956"/>
                  <a:pt x="6229" y="18002"/>
                </a:cubicBezTo>
                <a:cubicBezTo>
                  <a:pt x="6202" y="18049"/>
                  <a:pt x="6180" y="18092"/>
                  <a:pt x="6161" y="18133"/>
                </a:cubicBezTo>
                <a:cubicBezTo>
                  <a:pt x="6142" y="18174"/>
                  <a:pt x="6130" y="18212"/>
                  <a:pt x="6121" y="18245"/>
                </a:cubicBezTo>
                <a:cubicBezTo>
                  <a:pt x="6111" y="18279"/>
                  <a:pt x="6103" y="18308"/>
                  <a:pt x="6103" y="18334"/>
                </a:cubicBezTo>
                <a:cubicBezTo>
                  <a:pt x="6104" y="18351"/>
                  <a:pt x="6107" y="18365"/>
                  <a:pt x="6109" y="18376"/>
                </a:cubicBezTo>
                <a:cubicBezTo>
                  <a:pt x="6111" y="18384"/>
                  <a:pt x="6117" y="18390"/>
                  <a:pt x="6121" y="18395"/>
                </a:cubicBezTo>
                <a:cubicBezTo>
                  <a:pt x="6123" y="18398"/>
                  <a:pt x="6123" y="18403"/>
                  <a:pt x="6126" y="18404"/>
                </a:cubicBezTo>
                <a:cubicBezTo>
                  <a:pt x="6130" y="18405"/>
                  <a:pt x="6133" y="18405"/>
                  <a:pt x="6138" y="18404"/>
                </a:cubicBezTo>
                <a:cubicBezTo>
                  <a:pt x="6145" y="18403"/>
                  <a:pt x="6156" y="18400"/>
                  <a:pt x="6166" y="18395"/>
                </a:cubicBezTo>
                <a:cubicBezTo>
                  <a:pt x="6181" y="18388"/>
                  <a:pt x="6195" y="18378"/>
                  <a:pt x="6218" y="18362"/>
                </a:cubicBezTo>
                <a:cubicBezTo>
                  <a:pt x="6238" y="18348"/>
                  <a:pt x="6260" y="18332"/>
                  <a:pt x="6287" y="18311"/>
                </a:cubicBezTo>
                <a:cubicBezTo>
                  <a:pt x="6340" y="18268"/>
                  <a:pt x="6409" y="18210"/>
                  <a:pt x="6499" y="18133"/>
                </a:cubicBezTo>
                <a:cubicBezTo>
                  <a:pt x="6553" y="18087"/>
                  <a:pt x="6619" y="18029"/>
                  <a:pt x="6688" y="17965"/>
                </a:cubicBezTo>
                <a:cubicBezTo>
                  <a:pt x="6826" y="17837"/>
                  <a:pt x="6984" y="17679"/>
                  <a:pt x="7129" y="17530"/>
                </a:cubicBezTo>
                <a:cubicBezTo>
                  <a:pt x="7202" y="17456"/>
                  <a:pt x="7269" y="17386"/>
                  <a:pt x="7330" y="17320"/>
                </a:cubicBezTo>
                <a:cubicBezTo>
                  <a:pt x="7406" y="17237"/>
                  <a:pt x="7476" y="17165"/>
                  <a:pt x="7536" y="17105"/>
                </a:cubicBezTo>
                <a:cubicBezTo>
                  <a:pt x="7745" y="16873"/>
                  <a:pt x="7859" y="16732"/>
                  <a:pt x="7886" y="16675"/>
                </a:cubicBezTo>
                <a:cubicBezTo>
                  <a:pt x="7872" y="16661"/>
                  <a:pt x="7846" y="16641"/>
                  <a:pt x="7811" y="16615"/>
                </a:cubicBezTo>
                <a:cubicBezTo>
                  <a:pt x="7761" y="16578"/>
                  <a:pt x="7693" y="16533"/>
                  <a:pt x="7622" y="16489"/>
                </a:cubicBezTo>
                <a:cubicBezTo>
                  <a:pt x="7617" y="16485"/>
                  <a:pt x="7615" y="16482"/>
                  <a:pt x="7611" y="16479"/>
                </a:cubicBezTo>
                <a:cubicBezTo>
                  <a:pt x="7502" y="16420"/>
                  <a:pt x="7392" y="16363"/>
                  <a:pt x="7324" y="16330"/>
                </a:cubicBezTo>
                <a:cubicBezTo>
                  <a:pt x="7323" y="16330"/>
                  <a:pt x="7320" y="16329"/>
                  <a:pt x="7318" y="16330"/>
                </a:cubicBezTo>
                <a:close/>
                <a:moveTo>
                  <a:pt x="3181" y="16727"/>
                </a:moveTo>
                <a:cubicBezTo>
                  <a:pt x="3176" y="16728"/>
                  <a:pt x="3170" y="16730"/>
                  <a:pt x="3164" y="16731"/>
                </a:cubicBezTo>
                <a:cubicBezTo>
                  <a:pt x="3180" y="16730"/>
                  <a:pt x="3191" y="16729"/>
                  <a:pt x="3198" y="16731"/>
                </a:cubicBezTo>
                <a:cubicBezTo>
                  <a:pt x="3198" y="16730"/>
                  <a:pt x="3198" y="16728"/>
                  <a:pt x="3198" y="16727"/>
                </a:cubicBezTo>
                <a:cubicBezTo>
                  <a:pt x="3194" y="16726"/>
                  <a:pt x="3188" y="16726"/>
                  <a:pt x="3181" y="16727"/>
                </a:cubicBezTo>
                <a:close/>
                <a:moveTo>
                  <a:pt x="7995" y="16741"/>
                </a:moveTo>
                <a:lnTo>
                  <a:pt x="7903" y="16881"/>
                </a:lnTo>
                <a:cubicBezTo>
                  <a:pt x="7896" y="16891"/>
                  <a:pt x="7878" y="16915"/>
                  <a:pt x="7868" y="16928"/>
                </a:cubicBezTo>
                <a:cubicBezTo>
                  <a:pt x="7858" y="16944"/>
                  <a:pt x="7840" y="16970"/>
                  <a:pt x="7834" y="16979"/>
                </a:cubicBezTo>
                <a:cubicBezTo>
                  <a:pt x="7818" y="17005"/>
                  <a:pt x="7788" y="17049"/>
                  <a:pt x="7765" y="17077"/>
                </a:cubicBezTo>
                <a:cubicBezTo>
                  <a:pt x="7743" y="17106"/>
                  <a:pt x="7713" y="17145"/>
                  <a:pt x="7702" y="17161"/>
                </a:cubicBezTo>
                <a:cubicBezTo>
                  <a:pt x="7701" y="17163"/>
                  <a:pt x="7698" y="17164"/>
                  <a:pt x="7697" y="17166"/>
                </a:cubicBezTo>
                <a:cubicBezTo>
                  <a:pt x="7650" y="17234"/>
                  <a:pt x="7599" y="17311"/>
                  <a:pt x="7525" y="17404"/>
                </a:cubicBezTo>
                <a:cubicBezTo>
                  <a:pt x="7322" y="17660"/>
                  <a:pt x="7010" y="18084"/>
                  <a:pt x="6837" y="18343"/>
                </a:cubicBezTo>
                <a:lnTo>
                  <a:pt x="6527" y="18811"/>
                </a:lnTo>
                <a:lnTo>
                  <a:pt x="6568" y="18783"/>
                </a:lnTo>
                <a:lnTo>
                  <a:pt x="6694" y="18675"/>
                </a:lnTo>
                <a:cubicBezTo>
                  <a:pt x="6863" y="18535"/>
                  <a:pt x="6946" y="18487"/>
                  <a:pt x="7015" y="18498"/>
                </a:cubicBezTo>
                <a:cubicBezTo>
                  <a:pt x="7022" y="18499"/>
                  <a:pt x="7031" y="18500"/>
                  <a:pt x="7038" y="18502"/>
                </a:cubicBezTo>
                <a:cubicBezTo>
                  <a:pt x="7042" y="18503"/>
                  <a:pt x="7045" y="18505"/>
                  <a:pt x="7049" y="18507"/>
                </a:cubicBezTo>
                <a:cubicBezTo>
                  <a:pt x="7051" y="18508"/>
                  <a:pt x="7052" y="18510"/>
                  <a:pt x="7055" y="18512"/>
                </a:cubicBezTo>
                <a:cubicBezTo>
                  <a:pt x="7056" y="18512"/>
                  <a:pt x="7059" y="18511"/>
                  <a:pt x="7060" y="18512"/>
                </a:cubicBezTo>
                <a:cubicBezTo>
                  <a:pt x="7085" y="18525"/>
                  <a:pt x="7096" y="18544"/>
                  <a:pt x="7106" y="18563"/>
                </a:cubicBezTo>
                <a:cubicBezTo>
                  <a:pt x="7111" y="18569"/>
                  <a:pt x="7115" y="18575"/>
                  <a:pt x="7118" y="18582"/>
                </a:cubicBezTo>
                <a:cubicBezTo>
                  <a:pt x="7118" y="18583"/>
                  <a:pt x="7118" y="18586"/>
                  <a:pt x="7118" y="18586"/>
                </a:cubicBezTo>
                <a:cubicBezTo>
                  <a:pt x="7121" y="18597"/>
                  <a:pt x="7125" y="18609"/>
                  <a:pt x="7123" y="18624"/>
                </a:cubicBezTo>
                <a:cubicBezTo>
                  <a:pt x="7123" y="18625"/>
                  <a:pt x="7124" y="18628"/>
                  <a:pt x="7123" y="18628"/>
                </a:cubicBezTo>
                <a:cubicBezTo>
                  <a:pt x="7121" y="18642"/>
                  <a:pt x="7113" y="18655"/>
                  <a:pt x="7106" y="18675"/>
                </a:cubicBezTo>
                <a:cubicBezTo>
                  <a:pt x="7106" y="18676"/>
                  <a:pt x="7107" y="18679"/>
                  <a:pt x="7106" y="18680"/>
                </a:cubicBezTo>
                <a:cubicBezTo>
                  <a:pt x="7105" y="18683"/>
                  <a:pt x="7107" y="18687"/>
                  <a:pt x="7106" y="18689"/>
                </a:cubicBezTo>
                <a:cubicBezTo>
                  <a:pt x="7106" y="18691"/>
                  <a:pt x="7106" y="18692"/>
                  <a:pt x="7106" y="18694"/>
                </a:cubicBezTo>
                <a:cubicBezTo>
                  <a:pt x="7106" y="18701"/>
                  <a:pt x="7106" y="18705"/>
                  <a:pt x="7106" y="18713"/>
                </a:cubicBezTo>
                <a:cubicBezTo>
                  <a:pt x="7105" y="18747"/>
                  <a:pt x="7105" y="18786"/>
                  <a:pt x="7101" y="18829"/>
                </a:cubicBezTo>
                <a:cubicBezTo>
                  <a:pt x="7097" y="18866"/>
                  <a:pt x="7090" y="18901"/>
                  <a:pt x="7089" y="18937"/>
                </a:cubicBezTo>
                <a:cubicBezTo>
                  <a:pt x="7089" y="18950"/>
                  <a:pt x="7089" y="18961"/>
                  <a:pt x="7089" y="18974"/>
                </a:cubicBezTo>
                <a:cubicBezTo>
                  <a:pt x="7089" y="18996"/>
                  <a:pt x="7094" y="19019"/>
                  <a:pt x="7095" y="19040"/>
                </a:cubicBezTo>
                <a:cubicBezTo>
                  <a:pt x="7096" y="19052"/>
                  <a:pt x="7094" y="19065"/>
                  <a:pt x="7095" y="19077"/>
                </a:cubicBezTo>
                <a:cubicBezTo>
                  <a:pt x="7098" y="19106"/>
                  <a:pt x="7101" y="19134"/>
                  <a:pt x="7106" y="19156"/>
                </a:cubicBezTo>
                <a:cubicBezTo>
                  <a:pt x="7112" y="19182"/>
                  <a:pt x="7120" y="19204"/>
                  <a:pt x="7129" y="19217"/>
                </a:cubicBezTo>
                <a:cubicBezTo>
                  <a:pt x="7143" y="19237"/>
                  <a:pt x="7153" y="19248"/>
                  <a:pt x="7164" y="19255"/>
                </a:cubicBezTo>
                <a:cubicBezTo>
                  <a:pt x="7174" y="19261"/>
                  <a:pt x="7183" y="19259"/>
                  <a:pt x="7192" y="19250"/>
                </a:cubicBezTo>
                <a:cubicBezTo>
                  <a:pt x="7202" y="19241"/>
                  <a:pt x="7215" y="19226"/>
                  <a:pt x="7227" y="19198"/>
                </a:cubicBezTo>
                <a:cubicBezTo>
                  <a:pt x="7238" y="19171"/>
                  <a:pt x="7246" y="19134"/>
                  <a:pt x="7261" y="19086"/>
                </a:cubicBezTo>
                <a:cubicBezTo>
                  <a:pt x="7301" y="18963"/>
                  <a:pt x="7452" y="18643"/>
                  <a:pt x="7622" y="18306"/>
                </a:cubicBezTo>
                <a:cubicBezTo>
                  <a:pt x="7707" y="18137"/>
                  <a:pt x="7797" y="17965"/>
                  <a:pt x="7880" y="17811"/>
                </a:cubicBezTo>
                <a:cubicBezTo>
                  <a:pt x="7963" y="17657"/>
                  <a:pt x="8039" y="17517"/>
                  <a:pt x="8098" y="17423"/>
                </a:cubicBezTo>
                <a:cubicBezTo>
                  <a:pt x="8116" y="17394"/>
                  <a:pt x="8133" y="17375"/>
                  <a:pt x="8149" y="17353"/>
                </a:cubicBezTo>
                <a:cubicBezTo>
                  <a:pt x="8168" y="17321"/>
                  <a:pt x="8187" y="17287"/>
                  <a:pt x="8207" y="17255"/>
                </a:cubicBezTo>
                <a:cubicBezTo>
                  <a:pt x="8324" y="17058"/>
                  <a:pt x="8366" y="16982"/>
                  <a:pt x="8373" y="16946"/>
                </a:cubicBezTo>
                <a:cubicBezTo>
                  <a:pt x="8343" y="16926"/>
                  <a:pt x="8310" y="16907"/>
                  <a:pt x="8275" y="16881"/>
                </a:cubicBezTo>
                <a:cubicBezTo>
                  <a:pt x="8227" y="16844"/>
                  <a:pt x="8179" y="16808"/>
                  <a:pt x="8132" y="16783"/>
                </a:cubicBezTo>
                <a:cubicBezTo>
                  <a:pt x="8086" y="16758"/>
                  <a:pt x="8045" y="16745"/>
                  <a:pt x="8023" y="16745"/>
                </a:cubicBezTo>
                <a:cubicBezTo>
                  <a:pt x="8015" y="16745"/>
                  <a:pt x="8003" y="16743"/>
                  <a:pt x="7995" y="16741"/>
                </a:cubicBezTo>
                <a:close/>
                <a:moveTo>
                  <a:pt x="8510" y="17026"/>
                </a:moveTo>
                <a:cubicBezTo>
                  <a:pt x="8493" y="17043"/>
                  <a:pt x="8448" y="17123"/>
                  <a:pt x="8396" y="17227"/>
                </a:cubicBezTo>
                <a:cubicBezTo>
                  <a:pt x="8393" y="17233"/>
                  <a:pt x="8388" y="17243"/>
                  <a:pt x="8384" y="17250"/>
                </a:cubicBezTo>
                <a:cubicBezTo>
                  <a:pt x="8383" y="17252"/>
                  <a:pt x="8379" y="17254"/>
                  <a:pt x="8378" y="17255"/>
                </a:cubicBezTo>
                <a:cubicBezTo>
                  <a:pt x="8357" y="17298"/>
                  <a:pt x="8324" y="17368"/>
                  <a:pt x="8281" y="17446"/>
                </a:cubicBezTo>
                <a:cubicBezTo>
                  <a:pt x="8281" y="17447"/>
                  <a:pt x="8276" y="17446"/>
                  <a:pt x="8275" y="17446"/>
                </a:cubicBezTo>
                <a:cubicBezTo>
                  <a:pt x="8263" y="17470"/>
                  <a:pt x="8253" y="17489"/>
                  <a:pt x="8241" y="17512"/>
                </a:cubicBezTo>
                <a:cubicBezTo>
                  <a:pt x="8229" y="17539"/>
                  <a:pt x="8222" y="17559"/>
                  <a:pt x="8207" y="17591"/>
                </a:cubicBezTo>
                <a:cubicBezTo>
                  <a:pt x="8170" y="17665"/>
                  <a:pt x="8128" y="17754"/>
                  <a:pt x="8075" y="17853"/>
                </a:cubicBezTo>
                <a:cubicBezTo>
                  <a:pt x="7906" y="18163"/>
                  <a:pt x="7690" y="18586"/>
                  <a:pt x="7599" y="18797"/>
                </a:cubicBezTo>
                <a:cubicBezTo>
                  <a:pt x="7566" y="18873"/>
                  <a:pt x="7545" y="18931"/>
                  <a:pt x="7525" y="18984"/>
                </a:cubicBezTo>
                <a:cubicBezTo>
                  <a:pt x="7511" y="19020"/>
                  <a:pt x="7498" y="19053"/>
                  <a:pt x="7490" y="19082"/>
                </a:cubicBezTo>
                <a:cubicBezTo>
                  <a:pt x="7477" y="19128"/>
                  <a:pt x="7467" y="19168"/>
                  <a:pt x="7467" y="19203"/>
                </a:cubicBezTo>
                <a:cubicBezTo>
                  <a:pt x="7467" y="19227"/>
                  <a:pt x="7473" y="19250"/>
                  <a:pt x="7479" y="19273"/>
                </a:cubicBezTo>
                <a:cubicBezTo>
                  <a:pt x="7480" y="19280"/>
                  <a:pt x="7483" y="19285"/>
                  <a:pt x="7485" y="19292"/>
                </a:cubicBezTo>
                <a:cubicBezTo>
                  <a:pt x="7491" y="19315"/>
                  <a:pt x="7497" y="19340"/>
                  <a:pt x="7507" y="19367"/>
                </a:cubicBezTo>
                <a:lnTo>
                  <a:pt x="7559" y="19488"/>
                </a:lnTo>
                <a:lnTo>
                  <a:pt x="7588" y="19540"/>
                </a:lnTo>
                <a:lnTo>
                  <a:pt x="7725" y="19189"/>
                </a:lnTo>
                <a:cubicBezTo>
                  <a:pt x="7760" y="19100"/>
                  <a:pt x="7788" y="19026"/>
                  <a:pt x="7817" y="18965"/>
                </a:cubicBezTo>
                <a:cubicBezTo>
                  <a:pt x="7836" y="18923"/>
                  <a:pt x="7857" y="18886"/>
                  <a:pt x="7874" y="18857"/>
                </a:cubicBezTo>
                <a:cubicBezTo>
                  <a:pt x="7879" y="18850"/>
                  <a:pt x="7881" y="18845"/>
                  <a:pt x="7886" y="18839"/>
                </a:cubicBezTo>
                <a:cubicBezTo>
                  <a:pt x="7909" y="18786"/>
                  <a:pt x="7935" y="18732"/>
                  <a:pt x="7960" y="18680"/>
                </a:cubicBezTo>
                <a:cubicBezTo>
                  <a:pt x="7970" y="18658"/>
                  <a:pt x="7989" y="18617"/>
                  <a:pt x="7989" y="18614"/>
                </a:cubicBezTo>
                <a:cubicBezTo>
                  <a:pt x="7989" y="18609"/>
                  <a:pt x="8021" y="18551"/>
                  <a:pt x="8058" y="18479"/>
                </a:cubicBezTo>
                <a:cubicBezTo>
                  <a:pt x="8058" y="18478"/>
                  <a:pt x="8057" y="18475"/>
                  <a:pt x="8058" y="18474"/>
                </a:cubicBezTo>
                <a:cubicBezTo>
                  <a:pt x="8059" y="18471"/>
                  <a:pt x="8062" y="18472"/>
                  <a:pt x="8063" y="18470"/>
                </a:cubicBezTo>
                <a:cubicBezTo>
                  <a:pt x="8064" y="18469"/>
                  <a:pt x="8063" y="18465"/>
                  <a:pt x="8063" y="18465"/>
                </a:cubicBezTo>
                <a:cubicBezTo>
                  <a:pt x="8066" y="18460"/>
                  <a:pt x="8067" y="18455"/>
                  <a:pt x="8069" y="18451"/>
                </a:cubicBezTo>
                <a:cubicBezTo>
                  <a:pt x="8104" y="18359"/>
                  <a:pt x="8164" y="18241"/>
                  <a:pt x="8247" y="18086"/>
                </a:cubicBezTo>
                <a:cubicBezTo>
                  <a:pt x="8331" y="17931"/>
                  <a:pt x="8411" y="17791"/>
                  <a:pt x="8470" y="17694"/>
                </a:cubicBezTo>
                <a:cubicBezTo>
                  <a:pt x="8485" y="17664"/>
                  <a:pt x="8497" y="17648"/>
                  <a:pt x="8510" y="17624"/>
                </a:cubicBezTo>
                <a:cubicBezTo>
                  <a:pt x="8511" y="17622"/>
                  <a:pt x="8510" y="17620"/>
                  <a:pt x="8510" y="17619"/>
                </a:cubicBezTo>
                <a:cubicBezTo>
                  <a:pt x="8514" y="17612"/>
                  <a:pt x="8512" y="17607"/>
                  <a:pt x="8516" y="17601"/>
                </a:cubicBezTo>
                <a:cubicBezTo>
                  <a:pt x="8520" y="17594"/>
                  <a:pt x="8524" y="17593"/>
                  <a:pt x="8527" y="17587"/>
                </a:cubicBezTo>
                <a:cubicBezTo>
                  <a:pt x="8547" y="17552"/>
                  <a:pt x="8569" y="17521"/>
                  <a:pt x="8585" y="17498"/>
                </a:cubicBezTo>
                <a:cubicBezTo>
                  <a:pt x="8638" y="17418"/>
                  <a:pt x="8672" y="17392"/>
                  <a:pt x="8711" y="17404"/>
                </a:cubicBezTo>
                <a:cubicBezTo>
                  <a:pt x="8753" y="17417"/>
                  <a:pt x="8751" y="17461"/>
                  <a:pt x="8699" y="17577"/>
                </a:cubicBezTo>
                <a:cubicBezTo>
                  <a:pt x="8697" y="17582"/>
                  <a:pt x="8690" y="17586"/>
                  <a:pt x="8688" y="17591"/>
                </a:cubicBezTo>
                <a:cubicBezTo>
                  <a:pt x="8687" y="17594"/>
                  <a:pt x="8689" y="17595"/>
                  <a:pt x="8688" y="17596"/>
                </a:cubicBezTo>
                <a:cubicBezTo>
                  <a:pt x="8658" y="17660"/>
                  <a:pt x="8627" y="17740"/>
                  <a:pt x="8591" y="17825"/>
                </a:cubicBezTo>
                <a:cubicBezTo>
                  <a:pt x="8567" y="17909"/>
                  <a:pt x="8532" y="18002"/>
                  <a:pt x="8487" y="18114"/>
                </a:cubicBezTo>
                <a:cubicBezTo>
                  <a:pt x="8446" y="18220"/>
                  <a:pt x="8407" y="18309"/>
                  <a:pt x="8367" y="18385"/>
                </a:cubicBezTo>
                <a:cubicBezTo>
                  <a:pt x="8351" y="18429"/>
                  <a:pt x="8334" y="18473"/>
                  <a:pt x="8327" y="18498"/>
                </a:cubicBezTo>
                <a:cubicBezTo>
                  <a:pt x="8283" y="18652"/>
                  <a:pt x="8224" y="19013"/>
                  <a:pt x="8195" y="19278"/>
                </a:cubicBezTo>
                <a:cubicBezTo>
                  <a:pt x="8185" y="19589"/>
                  <a:pt x="8194" y="19597"/>
                  <a:pt x="8270" y="19432"/>
                </a:cubicBezTo>
                <a:cubicBezTo>
                  <a:pt x="8318" y="19327"/>
                  <a:pt x="8409" y="19162"/>
                  <a:pt x="8516" y="18984"/>
                </a:cubicBezTo>
                <a:cubicBezTo>
                  <a:pt x="8518" y="18980"/>
                  <a:pt x="8520" y="18978"/>
                  <a:pt x="8522" y="18974"/>
                </a:cubicBezTo>
                <a:cubicBezTo>
                  <a:pt x="8746" y="18603"/>
                  <a:pt x="9035" y="18165"/>
                  <a:pt x="9164" y="18016"/>
                </a:cubicBezTo>
                <a:cubicBezTo>
                  <a:pt x="9277" y="17848"/>
                  <a:pt x="9354" y="17729"/>
                  <a:pt x="9399" y="17647"/>
                </a:cubicBezTo>
                <a:cubicBezTo>
                  <a:pt x="9407" y="17635"/>
                  <a:pt x="9412" y="17625"/>
                  <a:pt x="9416" y="17615"/>
                </a:cubicBezTo>
                <a:cubicBezTo>
                  <a:pt x="9419" y="17605"/>
                  <a:pt x="9422" y="17595"/>
                  <a:pt x="9421" y="17587"/>
                </a:cubicBezTo>
                <a:cubicBezTo>
                  <a:pt x="9421" y="17584"/>
                  <a:pt x="9416" y="17585"/>
                  <a:pt x="9416" y="17582"/>
                </a:cubicBezTo>
                <a:cubicBezTo>
                  <a:pt x="9415" y="17575"/>
                  <a:pt x="9414" y="17566"/>
                  <a:pt x="9410" y="17558"/>
                </a:cubicBezTo>
                <a:cubicBezTo>
                  <a:pt x="9409" y="17556"/>
                  <a:pt x="9406" y="17552"/>
                  <a:pt x="9404" y="17549"/>
                </a:cubicBezTo>
                <a:cubicBezTo>
                  <a:pt x="9398" y="17539"/>
                  <a:pt x="9394" y="17532"/>
                  <a:pt x="9381" y="17521"/>
                </a:cubicBezTo>
                <a:cubicBezTo>
                  <a:pt x="9368" y="17509"/>
                  <a:pt x="9351" y="17494"/>
                  <a:pt x="9330" y="17479"/>
                </a:cubicBezTo>
                <a:cubicBezTo>
                  <a:pt x="9305" y="17462"/>
                  <a:pt x="9269" y="17441"/>
                  <a:pt x="9232" y="17418"/>
                </a:cubicBezTo>
                <a:cubicBezTo>
                  <a:pt x="9146" y="17369"/>
                  <a:pt x="9107" y="17350"/>
                  <a:pt x="8974" y="17273"/>
                </a:cubicBezTo>
                <a:cubicBezTo>
                  <a:pt x="8923" y="17244"/>
                  <a:pt x="8889" y="17220"/>
                  <a:pt x="8843" y="17194"/>
                </a:cubicBezTo>
                <a:cubicBezTo>
                  <a:pt x="8683" y="17106"/>
                  <a:pt x="8548" y="17039"/>
                  <a:pt x="8510" y="17026"/>
                </a:cubicBezTo>
                <a:close/>
                <a:moveTo>
                  <a:pt x="5318" y="17647"/>
                </a:moveTo>
                <a:cubicBezTo>
                  <a:pt x="5315" y="17646"/>
                  <a:pt x="5310" y="17647"/>
                  <a:pt x="5301" y="17652"/>
                </a:cubicBezTo>
                <a:cubicBezTo>
                  <a:pt x="5298" y="17653"/>
                  <a:pt x="5294" y="17659"/>
                  <a:pt x="5290" y="17661"/>
                </a:cubicBezTo>
                <a:cubicBezTo>
                  <a:pt x="5277" y="17669"/>
                  <a:pt x="5263" y="17676"/>
                  <a:pt x="5244" y="17689"/>
                </a:cubicBezTo>
                <a:cubicBezTo>
                  <a:pt x="5209" y="17717"/>
                  <a:pt x="5181" y="17740"/>
                  <a:pt x="5141" y="17773"/>
                </a:cubicBezTo>
                <a:cubicBezTo>
                  <a:pt x="5066" y="17836"/>
                  <a:pt x="4997" y="17888"/>
                  <a:pt x="4940" y="17928"/>
                </a:cubicBezTo>
                <a:cubicBezTo>
                  <a:pt x="5005" y="17903"/>
                  <a:pt x="5059" y="17939"/>
                  <a:pt x="5055" y="17988"/>
                </a:cubicBezTo>
                <a:cubicBezTo>
                  <a:pt x="5056" y="17987"/>
                  <a:pt x="5053" y="17985"/>
                  <a:pt x="5055" y="17984"/>
                </a:cubicBezTo>
                <a:cubicBezTo>
                  <a:pt x="5073" y="17964"/>
                  <a:pt x="5090" y="17950"/>
                  <a:pt x="5112" y="17928"/>
                </a:cubicBezTo>
                <a:cubicBezTo>
                  <a:pt x="5145" y="17894"/>
                  <a:pt x="5188" y="17845"/>
                  <a:pt x="5227" y="17797"/>
                </a:cubicBezTo>
                <a:cubicBezTo>
                  <a:pt x="5228" y="17794"/>
                  <a:pt x="5225" y="17791"/>
                  <a:pt x="5227" y="17787"/>
                </a:cubicBezTo>
                <a:cubicBezTo>
                  <a:pt x="5239" y="17767"/>
                  <a:pt x="5261" y="17743"/>
                  <a:pt x="5284" y="17713"/>
                </a:cubicBezTo>
                <a:cubicBezTo>
                  <a:pt x="5304" y="17686"/>
                  <a:pt x="5314" y="17668"/>
                  <a:pt x="5318" y="17657"/>
                </a:cubicBezTo>
                <a:cubicBezTo>
                  <a:pt x="5319" y="17656"/>
                  <a:pt x="5324" y="17653"/>
                  <a:pt x="5324" y="17652"/>
                </a:cubicBezTo>
                <a:cubicBezTo>
                  <a:pt x="5325" y="17648"/>
                  <a:pt x="5320" y="17648"/>
                  <a:pt x="5318" y="17647"/>
                </a:cubicBezTo>
                <a:close/>
                <a:moveTo>
                  <a:pt x="9634" y="17675"/>
                </a:moveTo>
                <a:cubicBezTo>
                  <a:pt x="9625" y="17676"/>
                  <a:pt x="9613" y="17676"/>
                  <a:pt x="9605" y="17680"/>
                </a:cubicBezTo>
                <a:cubicBezTo>
                  <a:pt x="9598" y="17683"/>
                  <a:pt x="9595" y="17688"/>
                  <a:pt x="9588" y="17694"/>
                </a:cubicBezTo>
                <a:cubicBezTo>
                  <a:pt x="9586" y="17695"/>
                  <a:pt x="9583" y="17697"/>
                  <a:pt x="9582" y="17699"/>
                </a:cubicBezTo>
                <a:cubicBezTo>
                  <a:pt x="9568" y="17711"/>
                  <a:pt x="9555" y="17728"/>
                  <a:pt x="9536" y="17750"/>
                </a:cubicBezTo>
                <a:cubicBezTo>
                  <a:pt x="9533" y="17754"/>
                  <a:pt x="9528" y="17751"/>
                  <a:pt x="9525" y="17755"/>
                </a:cubicBezTo>
                <a:cubicBezTo>
                  <a:pt x="9466" y="17825"/>
                  <a:pt x="9359" y="17991"/>
                  <a:pt x="9238" y="18185"/>
                </a:cubicBezTo>
                <a:cubicBezTo>
                  <a:pt x="9203" y="18256"/>
                  <a:pt x="9157" y="18341"/>
                  <a:pt x="9095" y="18442"/>
                </a:cubicBezTo>
                <a:cubicBezTo>
                  <a:pt x="8830" y="18872"/>
                  <a:pt x="8424" y="19801"/>
                  <a:pt x="8424" y="19979"/>
                </a:cubicBezTo>
                <a:cubicBezTo>
                  <a:pt x="8424" y="20073"/>
                  <a:pt x="8512" y="20105"/>
                  <a:pt x="8585" y="20067"/>
                </a:cubicBezTo>
                <a:cubicBezTo>
                  <a:pt x="8592" y="20063"/>
                  <a:pt x="8601" y="20058"/>
                  <a:pt x="8608" y="20053"/>
                </a:cubicBezTo>
                <a:cubicBezTo>
                  <a:pt x="8626" y="20040"/>
                  <a:pt x="8642" y="20022"/>
                  <a:pt x="8654" y="19997"/>
                </a:cubicBezTo>
                <a:cubicBezTo>
                  <a:pt x="8677" y="19949"/>
                  <a:pt x="8752" y="19755"/>
                  <a:pt x="8820" y="19568"/>
                </a:cubicBezTo>
                <a:cubicBezTo>
                  <a:pt x="8827" y="19547"/>
                  <a:pt x="8835" y="19531"/>
                  <a:pt x="8843" y="19511"/>
                </a:cubicBezTo>
                <a:cubicBezTo>
                  <a:pt x="8851" y="19486"/>
                  <a:pt x="8866" y="19445"/>
                  <a:pt x="8866" y="19441"/>
                </a:cubicBezTo>
                <a:cubicBezTo>
                  <a:pt x="8866" y="19433"/>
                  <a:pt x="8909" y="19340"/>
                  <a:pt x="8963" y="19226"/>
                </a:cubicBezTo>
                <a:cubicBezTo>
                  <a:pt x="8964" y="19224"/>
                  <a:pt x="8962" y="19224"/>
                  <a:pt x="8963" y="19222"/>
                </a:cubicBezTo>
                <a:cubicBezTo>
                  <a:pt x="8964" y="19219"/>
                  <a:pt x="8967" y="19220"/>
                  <a:pt x="8969" y="19217"/>
                </a:cubicBezTo>
                <a:cubicBezTo>
                  <a:pt x="8970" y="19215"/>
                  <a:pt x="8968" y="19214"/>
                  <a:pt x="8969" y="19212"/>
                </a:cubicBezTo>
                <a:cubicBezTo>
                  <a:pt x="8970" y="19210"/>
                  <a:pt x="8973" y="19210"/>
                  <a:pt x="8974" y="19208"/>
                </a:cubicBezTo>
                <a:cubicBezTo>
                  <a:pt x="8977" y="19204"/>
                  <a:pt x="8978" y="19198"/>
                  <a:pt x="8980" y="19194"/>
                </a:cubicBezTo>
                <a:cubicBezTo>
                  <a:pt x="8999" y="19156"/>
                  <a:pt x="9010" y="19125"/>
                  <a:pt x="9032" y="19082"/>
                </a:cubicBezTo>
                <a:cubicBezTo>
                  <a:pt x="9037" y="19071"/>
                  <a:pt x="9057" y="19043"/>
                  <a:pt x="9066" y="19026"/>
                </a:cubicBezTo>
                <a:cubicBezTo>
                  <a:pt x="9082" y="18995"/>
                  <a:pt x="9101" y="18963"/>
                  <a:pt x="9118" y="18932"/>
                </a:cubicBezTo>
                <a:cubicBezTo>
                  <a:pt x="9119" y="18930"/>
                  <a:pt x="9122" y="18925"/>
                  <a:pt x="9123" y="18923"/>
                </a:cubicBezTo>
                <a:cubicBezTo>
                  <a:pt x="9200" y="18785"/>
                  <a:pt x="9282" y="18645"/>
                  <a:pt x="9387" y="18488"/>
                </a:cubicBezTo>
                <a:cubicBezTo>
                  <a:pt x="9390" y="18481"/>
                  <a:pt x="9394" y="18473"/>
                  <a:pt x="9399" y="18465"/>
                </a:cubicBezTo>
                <a:cubicBezTo>
                  <a:pt x="9434" y="18396"/>
                  <a:pt x="9500" y="18298"/>
                  <a:pt x="9599" y="18166"/>
                </a:cubicBezTo>
                <a:cubicBezTo>
                  <a:pt x="9682" y="18055"/>
                  <a:pt x="9739" y="17980"/>
                  <a:pt x="9777" y="17923"/>
                </a:cubicBezTo>
                <a:cubicBezTo>
                  <a:pt x="9782" y="17915"/>
                  <a:pt x="9784" y="17911"/>
                  <a:pt x="9788" y="17904"/>
                </a:cubicBezTo>
                <a:cubicBezTo>
                  <a:pt x="9800" y="17886"/>
                  <a:pt x="9810" y="17867"/>
                  <a:pt x="9817" y="17853"/>
                </a:cubicBezTo>
                <a:cubicBezTo>
                  <a:pt x="9819" y="17847"/>
                  <a:pt x="9821" y="17844"/>
                  <a:pt x="9823" y="17839"/>
                </a:cubicBezTo>
                <a:cubicBezTo>
                  <a:pt x="9824" y="17835"/>
                  <a:pt x="9827" y="17829"/>
                  <a:pt x="9828" y="17825"/>
                </a:cubicBezTo>
                <a:cubicBezTo>
                  <a:pt x="9832" y="17813"/>
                  <a:pt x="9835" y="17805"/>
                  <a:pt x="9834" y="17797"/>
                </a:cubicBezTo>
                <a:cubicBezTo>
                  <a:pt x="9833" y="17786"/>
                  <a:pt x="9829" y="17777"/>
                  <a:pt x="9823" y="17769"/>
                </a:cubicBezTo>
                <a:cubicBezTo>
                  <a:pt x="9816" y="17760"/>
                  <a:pt x="9806" y="17753"/>
                  <a:pt x="9794" y="17745"/>
                </a:cubicBezTo>
                <a:cubicBezTo>
                  <a:pt x="9782" y="17738"/>
                  <a:pt x="9770" y="17726"/>
                  <a:pt x="9754" y="17717"/>
                </a:cubicBezTo>
                <a:cubicBezTo>
                  <a:pt x="9729" y="17703"/>
                  <a:pt x="9709" y="17697"/>
                  <a:pt x="9691" y="17689"/>
                </a:cubicBezTo>
                <a:cubicBezTo>
                  <a:pt x="9685" y="17687"/>
                  <a:pt x="9679" y="17682"/>
                  <a:pt x="9674" y="17680"/>
                </a:cubicBezTo>
                <a:cubicBezTo>
                  <a:pt x="9670" y="17679"/>
                  <a:pt x="9666" y="17676"/>
                  <a:pt x="9662" y="17675"/>
                </a:cubicBezTo>
                <a:cubicBezTo>
                  <a:pt x="9655" y="17674"/>
                  <a:pt x="9645" y="17676"/>
                  <a:pt x="9639" y="17675"/>
                </a:cubicBezTo>
                <a:cubicBezTo>
                  <a:pt x="9636" y="17675"/>
                  <a:pt x="9637" y="17675"/>
                  <a:pt x="9634" y="17675"/>
                </a:cubicBezTo>
                <a:close/>
                <a:moveTo>
                  <a:pt x="6029" y="17890"/>
                </a:moveTo>
                <a:cubicBezTo>
                  <a:pt x="6020" y="17894"/>
                  <a:pt x="6003" y="17907"/>
                  <a:pt x="5972" y="17932"/>
                </a:cubicBezTo>
                <a:cubicBezTo>
                  <a:pt x="5940" y="17957"/>
                  <a:pt x="5895" y="17994"/>
                  <a:pt x="5834" y="18044"/>
                </a:cubicBezTo>
                <a:cubicBezTo>
                  <a:pt x="5792" y="18079"/>
                  <a:pt x="5753" y="18112"/>
                  <a:pt x="5719" y="18138"/>
                </a:cubicBezTo>
                <a:cubicBezTo>
                  <a:pt x="5787" y="18092"/>
                  <a:pt x="5809" y="18114"/>
                  <a:pt x="5817" y="18287"/>
                </a:cubicBezTo>
                <a:cubicBezTo>
                  <a:pt x="5827" y="18255"/>
                  <a:pt x="5837" y="18224"/>
                  <a:pt x="5851" y="18194"/>
                </a:cubicBezTo>
                <a:cubicBezTo>
                  <a:pt x="5852" y="18193"/>
                  <a:pt x="5851" y="18190"/>
                  <a:pt x="5851" y="18189"/>
                </a:cubicBezTo>
                <a:cubicBezTo>
                  <a:pt x="5865" y="18160"/>
                  <a:pt x="5885" y="18132"/>
                  <a:pt x="5903" y="18105"/>
                </a:cubicBezTo>
                <a:cubicBezTo>
                  <a:pt x="5909" y="18092"/>
                  <a:pt x="5912" y="18080"/>
                  <a:pt x="5920" y="18068"/>
                </a:cubicBezTo>
                <a:lnTo>
                  <a:pt x="6029" y="17890"/>
                </a:lnTo>
                <a:close/>
                <a:moveTo>
                  <a:pt x="5295" y="17942"/>
                </a:moveTo>
                <a:cubicBezTo>
                  <a:pt x="5275" y="17964"/>
                  <a:pt x="5239" y="18013"/>
                  <a:pt x="5215" y="18063"/>
                </a:cubicBezTo>
                <a:cubicBezTo>
                  <a:pt x="5221" y="18119"/>
                  <a:pt x="5261" y="18142"/>
                  <a:pt x="5376" y="18143"/>
                </a:cubicBezTo>
                <a:cubicBezTo>
                  <a:pt x="5402" y="18143"/>
                  <a:pt x="5429" y="18145"/>
                  <a:pt x="5450" y="18147"/>
                </a:cubicBezTo>
                <a:cubicBezTo>
                  <a:pt x="5454" y="18141"/>
                  <a:pt x="5449" y="18129"/>
                  <a:pt x="5444" y="18114"/>
                </a:cubicBezTo>
                <a:cubicBezTo>
                  <a:pt x="5443" y="18111"/>
                  <a:pt x="5441" y="18105"/>
                  <a:pt x="5439" y="18100"/>
                </a:cubicBezTo>
                <a:cubicBezTo>
                  <a:pt x="5434" y="18092"/>
                  <a:pt x="5427" y="18081"/>
                  <a:pt x="5421" y="18072"/>
                </a:cubicBezTo>
                <a:cubicBezTo>
                  <a:pt x="5398" y="18044"/>
                  <a:pt x="5378" y="18018"/>
                  <a:pt x="5353" y="17993"/>
                </a:cubicBezTo>
                <a:cubicBezTo>
                  <a:pt x="5335" y="17975"/>
                  <a:pt x="5317" y="17960"/>
                  <a:pt x="5301" y="17946"/>
                </a:cubicBezTo>
                <a:cubicBezTo>
                  <a:pt x="5299" y="17944"/>
                  <a:pt x="5298" y="17944"/>
                  <a:pt x="5295" y="17942"/>
                </a:cubicBezTo>
                <a:close/>
                <a:moveTo>
                  <a:pt x="10172" y="18044"/>
                </a:moveTo>
                <a:cubicBezTo>
                  <a:pt x="10152" y="18045"/>
                  <a:pt x="10137" y="18048"/>
                  <a:pt x="10121" y="18054"/>
                </a:cubicBezTo>
                <a:cubicBezTo>
                  <a:pt x="10094" y="18068"/>
                  <a:pt x="10073" y="18087"/>
                  <a:pt x="10052" y="18114"/>
                </a:cubicBezTo>
                <a:cubicBezTo>
                  <a:pt x="10051" y="18115"/>
                  <a:pt x="10046" y="18118"/>
                  <a:pt x="10046" y="18119"/>
                </a:cubicBezTo>
                <a:cubicBezTo>
                  <a:pt x="10043" y="18126"/>
                  <a:pt x="10040" y="18132"/>
                  <a:pt x="10035" y="18138"/>
                </a:cubicBezTo>
                <a:cubicBezTo>
                  <a:pt x="10019" y="18161"/>
                  <a:pt x="10008" y="18185"/>
                  <a:pt x="9995" y="18217"/>
                </a:cubicBezTo>
                <a:cubicBezTo>
                  <a:pt x="9992" y="18224"/>
                  <a:pt x="9976" y="18254"/>
                  <a:pt x="9972" y="18264"/>
                </a:cubicBezTo>
                <a:cubicBezTo>
                  <a:pt x="9944" y="18329"/>
                  <a:pt x="9898" y="18444"/>
                  <a:pt x="9846" y="18563"/>
                </a:cubicBezTo>
                <a:cubicBezTo>
                  <a:pt x="9823" y="18625"/>
                  <a:pt x="9797" y="18691"/>
                  <a:pt x="9765" y="18764"/>
                </a:cubicBezTo>
                <a:cubicBezTo>
                  <a:pt x="9402" y="19605"/>
                  <a:pt x="9224" y="20385"/>
                  <a:pt x="9399" y="20385"/>
                </a:cubicBezTo>
                <a:cubicBezTo>
                  <a:pt x="9482" y="20385"/>
                  <a:pt x="9643" y="20067"/>
                  <a:pt x="9731" y="19722"/>
                </a:cubicBezTo>
                <a:cubicBezTo>
                  <a:pt x="9752" y="19640"/>
                  <a:pt x="9775" y="19569"/>
                  <a:pt x="9800" y="19516"/>
                </a:cubicBezTo>
                <a:cubicBezTo>
                  <a:pt x="9858" y="19289"/>
                  <a:pt x="9927" y="19093"/>
                  <a:pt x="10040" y="18839"/>
                </a:cubicBezTo>
                <a:cubicBezTo>
                  <a:pt x="10107" y="18689"/>
                  <a:pt x="10181" y="18504"/>
                  <a:pt x="10207" y="18428"/>
                </a:cubicBezTo>
                <a:cubicBezTo>
                  <a:pt x="10232" y="18351"/>
                  <a:pt x="10266" y="18271"/>
                  <a:pt x="10281" y="18255"/>
                </a:cubicBezTo>
                <a:cubicBezTo>
                  <a:pt x="10306" y="18227"/>
                  <a:pt x="10308" y="18232"/>
                  <a:pt x="10333" y="18269"/>
                </a:cubicBezTo>
                <a:cubicBezTo>
                  <a:pt x="10353" y="18300"/>
                  <a:pt x="10357" y="18342"/>
                  <a:pt x="10338" y="18409"/>
                </a:cubicBezTo>
                <a:cubicBezTo>
                  <a:pt x="10336" y="18419"/>
                  <a:pt x="10335" y="18427"/>
                  <a:pt x="10333" y="18437"/>
                </a:cubicBezTo>
                <a:cubicBezTo>
                  <a:pt x="10325" y="18463"/>
                  <a:pt x="10288" y="18542"/>
                  <a:pt x="10252" y="18610"/>
                </a:cubicBezTo>
                <a:cubicBezTo>
                  <a:pt x="10240" y="18636"/>
                  <a:pt x="10233" y="18659"/>
                  <a:pt x="10218" y="18689"/>
                </a:cubicBezTo>
                <a:cubicBezTo>
                  <a:pt x="9993" y="19138"/>
                  <a:pt x="9941" y="19360"/>
                  <a:pt x="9966" y="19768"/>
                </a:cubicBezTo>
                <a:cubicBezTo>
                  <a:pt x="9966" y="19773"/>
                  <a:pt x="9966" y="19774"/>
                  <a:pt x="9966" y="19778"/>
                </a:cubicBezTo>
                <a:cubicBezTo>
                  <a:pt x="9967" y="19784"/>
                  <a:pt x="9965" y="19790"/>
                  <a:pt x="9966" y="19796"/>
                </a:cubicBezTo>
                <a:cubicBezTo>
                  <a:pt x="10041" y="20351"/>
                  <a:pt x="10075" y="20483"/>
                  <a:pt x="10126" y="20483"/>
                </a:cubicBezTo>
                <a:cubicBezTo>
                  <a:pt x="10152" y="20483"/>
                  <a:pt x="10177" y="20255"/>
                  <a:pt x="10184" y="19974"/>
                </a:cubicBezTo>
                <a:cubicBezTo>
                  <a:pt x="10184" y="19961"/>
                  <a:pt x="10183" y="19949"/>
                  <a:pt x="10184" y="19937"/>
                </a:cubicBezTo>
                <a:cubicBezTo>
                  <a:pt x="10184" y="19935"/>
                  <a:pt x="10184" y="19932"/>
                  <a:pt x="10184" y="19932"/>
                </a:cubicBezTo>
                <a:cubicBezTo>
                  <a:pt x="10184" y="19883"/>
                  <a:pt x="10187" y="19838"/>
                  <a:pt x="10189" y="19796"/>
                </a:cubicBezTo>
                <a:cubicBezTo>
                  <a:pt x="10190" y="19783"/>
                  <a:pt x="10188" y="19767"/>
                  <a:pt x="10189" y="19754"/>
                </a:cubicBezTo>
                <a:cubicBezTo>
                  <a:pt x="10192" y="19714"/>
                  <a:pt x="10202" y="19667"/>
                  <a:pt x="10207" y="19628"/>
                </a:cubicBezTo>
                <a:cubicBezTo>
                  <a:pt x="10207" y="19627"/>
                  <a:pt x="10206" y="19625"/>
                  <a:pt x="10207" y="19624"/>
                </a:cubicBezTo>
                <a:cubicBezTo>
                  <a:pt x="10234" y="19344"/>
                  <a:pt x="10279" y="19098"/>
                  <a:pt x="10333" y="18970"/>
                </a:cubicBezTo>
                <a:cubicBezTo>
                  <a:pt x="10371" y="18817"/>
                  <a:pt x="10418" y="18649"/>
                  <a:pt x="10476" y="18456"/>
                </a:cubicBezTo>
                <a:cubicBezTo>
                  <a:pt x="10511" y="18338"/>
                  <a:pt x="10545" y="18227"/>
                  <a:pt x="10545" y="18208"/>
                </a:cubicBezTo>
                <a:cubicBezTo>
                  <a:pt x="10545" y="18190"/>
                  <a:pt x="10505" y="18159"/>
                  <a:pt x="10459" y="18128"/>
                </a:cubicBezTo>
                <a:cubicBezTo>
                  <a:pt x="10411" y="18107"/>
                  <a:pt x="10367" y="18085"/>
                  <a:pt x="10327" y="18072"/>
                </a:cubicBezTo>
                <a:cubicBezTo>
                  <a:pt x="10268" y="18053"/>
                  <a:pt x="10213" y="18044"/>
                  <a:pt x="10172" y="18044"/>
                </a:cubicBezTo>
                <a:close/>
                <a:moveTo>
                  <a:pt x="14304" y="18227"/>
                </a:moveTo>
                <a:lnTo>
                  <a:pt x="14281" y="18250"/>
                </a:lnTo>
                <a:lnTo>
                  <a:pt x="14287" y="18255"/>
                </a:lnTo>
                <a:lnTo>
                  <a:pt x="14304" y="18227"/>
                </a:lnTo>
                <a:close/>
                <a:moveTo>
                  <a:pt x="9788" y="18269"/>
                </a:moveTo>
                <a:cubicBezTo>
                  <a:pt x="9770" y="18284"/>
                  <a:pt x="9756" y="18301"/>
                  <a:pt x="9737" y="18320"/>
                </a:cubicBezTo>
                <a:cubicBezTo>
                  <a:pt x="9731" y="18326"/>
                  <a:pt x="9720" y="18333"/>
                  <a:pt x="9714" y="18339"/>
                </a:cubicBezTo>
                <a:cubicBezTo>
                  <a:pt x="9692" y="18361"/>
                  <a:pt x="9672" y="18384"/>
                  <a:pt x="9651" y="18409"/>
                </a:cubicBezTo>
                <a:cubicBezTo>
                  <a:pt x="9630" y="18434"/>
                  <a:pt x="9620" y="18447"/>
                  <a:pt x="9593" y="18479"/>
                </a:cubicBezTo>
                <a:cubicBezTo>
                  <a:pt x="9334" y="18794"/>
                  <a:pt x="9156" y="19120"/>
                  <a:pt x="9043" y="19479"/>
                </a:cubicBezTo>
                <a:cubicBezTo>
                  <a:pt x="9032" y="19556"/>
                  <a:pt x="9010" y="19645"/>
                  <a:pt x="8980" y="19782"/>
                </a:cubicBezTo>
                <a:cubicBezTo>
                  <a:pt x="8925" y="20040"/>
                  <a:pt x="8928" y="20123"/>
                  <a:pt x="8992" y="20175"/>
                </a:cubicBezTo>
                <a:cubicBezTo>
                  <a:pt x="9057" y="20228"/>
                  <a:pt x="9087" y="20183"/>
                  <a:pt x="9146" y="19918"/>
                </a:cubicBezTo>
                <a:cubicBezTo>
                  <a:pt x="9227" y="19559"/>
                  <a:pt x="9668" y="18433"/>
                  <a:pt x="9777" y="18306"/>
                </a:cubicBezTo>
                <a:cubicBezTo>
                  <a:pt x="9784" y="18290"/>
                  <a:pt x="9791" y="18277"/>
                  <a:pt x="9794" y="18269"/>
                </a:cubicBezTo>
                <a:cubicBezTo>
                  <a:pt x="9793" y="18270"/>
                  <a:pt x="9789" y="18268"/>
                  <a:pt x="9788" y="18269"/>
                </a:cubicBezTo>
                <a:close/>
                <a:moveTo>
                  <a:pt x="10676" y="18269"/>
                </a:moveTo>
                <a:cubicBezTo>
                  <a:pt x="10670" y="18270"/>
                  <a:pt x="10668" y="18271"/>
                  <a:pt x="10665" y="18278"/>
                </a:cubicBezTo>
                <a:cubicBezTo>
                  <a:pt x="10638" y="18333"/>
                  <a:pt x="10490" y="18939"/>
                  <a:pt x="10447" y="19175"/>
                </a:cubicBezTo>
                <a:cubicBezTo>
                  <a:pt x="10447" y="19177"/>
                  <a:pt x="10447" y="19179"/>
                  <a:pt x="10447" y="19180"/>
                </a:cubicBezTo>
                <a:cubicBezTo>
                  <a:pt x="10453" y="19338"/>
                  <a:pt x="10458" y="19543"/>
                  <a:pt x="10453" y="19811"/>
                </a:cubicBezTo>
                <a:cubicBezTo>
                  <a:pt x="10444" y="20331"/>
                  <a:pt x="10458" y="20784"/>
                  <a:pt x="10487" y="20820"/>
                </a:cubicBezTo>
                <a:cubicBezTo>
                  <a:pt x="10525" y="20865"/>
                  <a:pt x="10570" y="20825"/>
                  <a:pt x="10642" y="20675"/>
                </a:cubicBezTo>
                <a:cubicBezTo>
                  <a:pt x="10661" y="20635"/>
                  <a:pt x="10674" y="20607"/>
                  <a:pt x="10688" y="20581"/>
                </a:cubicBezTo>
                <a:cubicBezTo>
                  <a:pt x="10699" y="20555"/>
                  <a:pt x="10707" y="20533"/>
                  <a:pt x="10717" y="20516"/>
                </a:cubicBezTo>
                <a:cubicBezTo>
                  <a:pt x="10719" y="20512"/>
                  <a:pt x="10726" y="20505"/>
                  <a:pt x="10728" y="20502"/>
                </a:cubicBezTo>
                <a:lnTo>
                  <a:pt x="10751" y="20460"/>
                </a:lnTo>
                <a:lnTo>
                  <a:pt x="10774" y="20479"/>
                </a:lnTo>
                <a:cubicBezTo>
                  <a:pt x="10788" y="20485"/>
                  <a:pt x="10803" y="20503"/>
                  <a:pt x="10831" y="20535"/>
                </a:cubicBezTo>
                <a:cubicBezTo>
                  <a:pt x="10836" y="20539"/>
                  <a:pt x="10843" y="20540"/>
                  <a:pt x="10848" y="20544"/>
                </a:cubicBezTo>
                <a:cubicBezTo>
                  <a:pt x="10899" y="20586"/>
                  <a:pt x="10918" y="20615"/>
                  <a:pt x="10906" y="20670"/>
                </a:cubicBezTo>
                <a:cubicBezTo>
                  <a:pt x="10939" y="20749"/>
                  <a:pt x="11053" y="20919"/>
                  <a:pt x="11112" y="20974"/>
                </a:cubicBezTo>
                <a:cubicBezTo>
                  <a:pt x="11149" y="21008"/>
                  <a:pt x="11209" y="21050"/>
                  <a:pt x="11244" y="21067"/>
                </a:cubicBezTo>
                <a:cubicBezTo>
                  <a:pt x="11278" y="21085"/>
                  <a:pt x="11312" y="21100"/>
                  <a:pt x="11318" y="21100"/>
                </a:cubicBezTo>
                <a:cubicBezTo>
                  <a:pt x="11325" y="21100"/>
                  <a:pt x="11305" y="21037"/>
                  <a:pt x="11272" y="20960"/>
                </a:cubicBezTo>
                <a:cubicBezTo>
                  <a:pt x="11258" y="20926"/>
                  <a:pt x="11242" y="20878"/>
                  <a:pt x="11227" y="20834"/>
                </a:cubicBezTo>
                <a:cubicBezTo>
                  <a:pt x="11226" y="20832"/>
                  <a:pt x="11221" y="20831"/>
                  <a:pt x="11221" y="20829"/>
                </a:cubicBezTo>
                <a:cubicBezTo>
                  <a:pt x="11220" y="20827"/>
                  <a:pt x="11222" y="20826"/>
                  <a:pt x="11221" y="20824"/>
                </a:cubicBezTo>
                <a:cubicBezTo>
                  <a:pt x="11216" y="20810"/>
                  <a:pt x="11214" y="20801"/>
                  <a:pt x="11209" y="20787"/>
                </a:cubicBezTo>
                <a:cubicBezTo>
                  <a:pt x="11209" y="20786"/>
                  <a:pt x="11204" y="20783"/>
                  <a:pt x="11204" y="20782"/>
                </a:cubicBezTo>
                <a:cubicBezTo>
                  <a:pt x="11199" y="20777"/>
                  <a:pt x="11196" y="20774"/>
                  <a:pt x="11192" y="20768"/>
                </a:cubicBezTo>
                <a:cubicBezTo>
                  <a:pt x="11180" y="20752"/>
                  <a:pt x="11169" y="20732"/>
                  <a:pt x="11158" y="20708"/>
                </a:cubicBezTo>
                <a:cubicBezTo>
                  <a:pt x="11148" y="20686"/>
                  <a:pt x="11138" y="20660"/>
                  <a:pt x="11129" y="20633"/>
                </a:cubicBezTo>
                <a:cubicBezTo>
                  <a:pt x="11115" y="20592"/>
                  <a:pt x="11102" y="20545"/>
                  <a:pt x="11089" y="20493"/>
                </a:cubicBezTo>
                <a:cubicBezTo>
                  <a:pt x="11070" y="20411"/>
                  <a:pt x="11052" y="20312"/>
                  <a:pt x="11038" y="20208"/>
                </a:cubicBezTo>
                <a:cubicBezTo>
                  <a:pt x="11036" y="20201"/>
                  <a:pt x="11033" y="20195"/>
                  <a:pt x="11032" y="20189"/>
                </a:cubicBezTo>
                <a:cubicBezTo>
                  <a:pt x="10972" y="19881"/>
                  <a:pt x="10959" y="19535"/>
                  <a:pt x="10980" y="19114"/>
                </a:cubicBezTo>
                <a:lnTo>
                  <a:pt x="10980" y="18446"/>
                </a:lnTo>
                <a:cubicBezTo>
                  <a:pt x="10954" y="18418"/>
                  <a:pt x="10907" y="18383"/>
                  <a:pt x="10831" y="18339"/>
                </a:cubicBezTo>
                <a:cubicBezTo>
                  <a:pt x="10730" y="18280"/>
                  <a:pt x="10695" y="18263"/>
                  <a:pt x="10676" y="18269"/>
                </a:cubicBezTo>
                <a:close/>
                <a:moveTo>
                  <a:pt x="6470" y="18413"/>
                </a:moveTo>
                <a:lnTo>
                  <a:pt x="6378" y="18498"/>
                </a:lnTo>
                <a:cubicBezTo>
                  <a:pt x="6337" y="18539"/>
                  <a:pt x="6296" y="18583"/>
                  <a:pt x="6252" y="18628"/>
                </a:cubicBezTo>
                <a:cubicBezTo>
                  <a:pt x="6244" y="18637"/>
                  <a:pt x="6241" y="18641"/>
                  <a:pt x="6235" y="18647"/>
                </a:cubicBezTo>
                <a:cubicBezTo>
                  <a:pt x="6234" y="18649"/>
                  <a:pt x="6231" y="18650"/>
                  <a:pt x="6229" y="18652"/>
                </a:cubicBezTo>
                <a:cubicBezTo>
                  <a:pt x="6222" y="18659"/>
                  <a:pt x="6220" y="18658"/>
                  <a:pt x="6212" y="18666"/>
                </a:cubicBezTo>
                <a:cubicBezTo>
                  <a:pt x="6171" y="18709"/>
                  <a:pt x="6143" y="18742"/>
                  <a:pt x="6115" y="18769"/>
                </a:cubicBezTo>
                <a:cubicBezTo>
                  <a:pt x="6164" y="18751"/>
                  <a:pt x="6196" y="18773"/>
                  <a:pt x="6212" y="18843"/>
                </a:cubicBezTo>
                <a:cubicBezTo>
                  <a:pt x="6215" y="18838"/>
                  <a:pt x="6221" y="18835"/>
                  <a:pt x="6224" y="18829"/>
                </a:cubicBezTo>
                <a:cubicBezTo>
                  <a:pt x="6227" y="18822"/>
                  <a:pt x="6232" y="18813"/>
                  <a:pt x="6235" y="18806"/>
                </a:cubicBezTo>
                <a:cubicBezTo>
                  <a:pt x="6243" y="18791"/>
                  <a:pt x="6249" y="18776"/>
                  <a:pt x="6258" y="18759"/>
                </a:cubicBezTo>
                <a:cubicBezTo>
                  <a:pt x="6275" y="18729"/>
                  <a:pt x="6293" y="18697"/>
                  <a:pt x="6315" y="18661"/>
                </a:cubicBezTo>
                <a:lnTo>
                  <a:pt x="6470" y="18413"/>
                </a:lnTo>
                <a:close/>
                <a:moveTo>
                  <a:pt x="13983" y="18428"/>
                </a:moveTo>
                <a:lnTo>
                  <a:pt x="13645" y="18540"/>
                </a:lnTo>
                <a:cubicBezTo>
                  <a:pt x="13639" y="18542"/>
                  <a:pt x="13633" y="18547"/>
                  <a:pt x="13628" y="18549"/>
                </a:cubicBezTo>
                <a:cubicBezTo>
                  <a:pt x="13626" y="18551"/>
                  <a:pt x="13623" y="18552"/>
                  <a:pt x="13622" y="18554"/>
                </a:cubicBezTo>
                <a:cubicBezTo>
                  <a:pt x="13613" y="18576"/>
                  <a:pt x="13965" y="19329"/>
                  <a:pt x="14081" y="19535"/>
                </a:cubicBezTo>
                <a:cubicBezTo>
                  <a:pt x="14084" y="19541"/>
                  <a:pt x="14088" y="19552"/>
                  <a:pt x="14092" y="19558"/>
                </a:cubicBezTo>
                <a:cubicBezTo>
                  <a:pt x="14112" y="19581"/>
                  <a:pt x="14130" y="19602"/>
                  <a:pt x="14155" y="19638"/>
                </a:cubicBezTo>
                <a:cubicBezTo>
                  <a:pt x="14190" y="19686"/>
                  <a:pt x="14229" y="19748"/>
                  <a:pt x="14275" y="19820"/>
                </a:cubicBezTo>
                <a:cubicBezTo>
                  <a:pt x="14319" y="19887"/>
                  <a:pt x="14362" y="19945"/>
                  <a:pt x="14401" y="20002"/>
                </a:cubicBezTo>
                <a:cubicBezTo>
                  <a:pt x="14416" y="20023"/>
                  <a:pt x="14427" y="20043"/>
                  <a:pt x="14442" y="20063"/>
                </a:cubicBezTo>
                <a:cubicBezTo>
                  <a:pt x="14465" y="20097"/>
                  <a:pt x="14488" y="20131"/>
                  <a:pt x="14510" y="20161"/>
                </a:cubicBezTo>
                <a:cubicBezTo>
                  <a:pt x="14525" y="20180"/>
                  <a:pt x="14543" y="20195"/>
                  <a:pt x="14556" y="20212"/>
                </a:cubicBezTo>
                <a:cubicBezTo>
                  <a:pt x="14578" y="20240"/>
                  <a:pt x="14593" y="20264"/>
                  <a:pt x="14613" y="20287"/>
                </a:cubicBezTo>
                <a:cubicBezTo>
                  <a:pt x="14624" y="20299"/>
                  <a:pt x="14638" y="20314"/>
                  <a:pt x="14648" y="20324"/>
                </a:cubicBezTo>
                <a:cubicBezTo>
                  <a:pt x="14677" y="20356"/>
                  <a:pt x="14703" y="20387"/>
                  <a:pt x="14728" y="20409"/>
                </a:cubicBezTo>
                <a:cubicBezTo>
                  <a:pt x="14772" y="20446"/>
                  <a:pt x="14811" y="20465"/>
                  <a:pt x="14843" y="20469"/>
                </a:cubicBezTo>
                <a:cubicBezTo>
                  <a:pt x="14851" y="20470"/>
                  <a:pt x="14859" y="20470"/>
                  <a:pt x="14866" y="20469"/>
                </a:cubicBezTo>
                <a:cubicBezTo>
                  <a:pt x="14873" y="20468"/>
                  <a:pt x="14882" y="20468"/>
                  <a:pt x="14889" y="20465"/>
                </a:cubicBezTo>
                <a:cubicBezTo>
                  <a:pt x="14897" y="20460"/>
                  <a:pt x="14901" y="20452"/>
                  <a:pt x="14906" y="20446"/>
                </a:cubicBezTo>
                <a:cubicBezTo>
                  <a:pt x="14907" y="20444"/>
                  <a:pt x="14910" y="20443"/>
                  <a:pt x="14911" y="20441"/>
                </a:cubicBezTo>
                <a:cubicBezTo>
                  <a:pt x="14915" y="20435"/>
                  <a:pt x="14917" y="20427"/>
                  <a:pt x="14917" y="20418"/>
                </a:cubicBezTo>
                <a:cubicBezTo>
                  <a:pt x="14917" y="20410"/>
                  <a:pt x="14915" y="20400"/>
                  <a:pt x="14911" y="20390"/>
                </a:cubicBezTo>
                <a:cubicBezTo>
                  <a:pt x="14906" y="20374"/>
                  <a:pt x="14896" y="20355"/>
                  <a:pt x="14883" y="20334"/>
                </a:cubicBezTo>
                <a:cubicBezTo>
                  <a:pt x="14869" y="20310"/>
                  <a:pt x="14850" y="20282"/>
                  <a:pt x="14825" y="20250"/>
                </a:cubicBezTo>
                <a:cubicBezTo>
                  <a:pt x="14788" y="20200"/>
                  <a:pt x="14765" y="20162"/>
                  <a:pt x="14751" y="20128"/>
                </a:cubicBezTo>
                <a:cubicBezTo>
                  <a:pt x="14747" y="20122"/>
                  <a:pt x="14744" y="20116"/>
                  <a:pt x="14740" y="20110"/>
                </a:cubicBezTo>
                <a:cubicBezTo>
                  <a:pt x="14739" y="20109"/>
                  <a:pt x="14740" y="20106"/>
                  <a:pt x="14740" y="20105"/>
                </a:cubicBezTo>
                <a:cubicBezTo>
                  <a:pt x="14705" y="20053"/>
                  <a:pt x="14672" y="19999"/>
                  <a:pt x="14642" y="19951"/>
                </a:cubicBezTo>
                <a:cubicBezTo>
                  <a:pt x="14613" y="19902"/>
                  <a:pt x="14584" y="19862"/>
                  <a:pt x="14568" y="19829"/>
                </a:cubicBezTo>
                <a:cubicBezTo>
                  <a:pt x="14553" y="19801"/>
                  <a:pt x="14518" y="19729"/>
                  <a:pt x="14487" y="19670"/>
                </a:cubicBezTo>
                <a:cubicBezTo>
                  <a:pt x="14452" y="19603"/>
                  <a:pt x="14421" y="19528"/>
                  <a:pt x="14379" y="19427"/>
                </a:cubicBezTo>
                <a:cubicBezTo>
                  <a:pt x="14378" y="19426"/>
                  <a:pt x="14379" y="19424"/>
                  <a:pt x="14379" y="19423"/>
                </a:cubicBezTo>
                <a:cubicBezTo>
                  <a:pt x="14300" y="19249"/>
                  <a:pt x="14224" y="19068"/>
                  <a:pt x="14155" y="18876"/>
                </a:cubicBezTo>
                <a:cubicBezTo>
                  <a:pt x="14125" y="18794"/>
                  <a:pt x="14076" y="18659"/>
                  <a:pt x="14046" y="18577"/>
                </a:cubicBezTo>
                <a:cubicBezTo>
                  <a:pt x="14017" y="18497"/>
                  <a:pt x="13989" y="18434"/>
                  <a:pt x="13983" y="18428"/>
                </a:cubicBezTo>
                <a:close/>
                <a:moveTo>
                  <a:pt x="14103" y="18484"/>
                </a:moveTo>
                <a:cubicBezTo>
                  <a:pt x="14099" y="18495"/>
                  <a:pt x="14126" y="18582"/>
                  <a:pt x="14161" y="18680"/>
                </a:cubicBezTo>
                <a:cubicBezTo>
                  <a:pt x="14344" y="19193"/>
                  <a:pt x="14585" y="19666"/>
                  <a:pt x="14854" y="20030"/>
                </a:cubicBezTo>
                <a:cubicBezTo>
                  <a:pt x="14869" y="20042"/>
                  <a:pt x="14884" y="20055"/>
                  <a:pt x="14900" y="20077"/>
                </a:cubicBezTo>
                <a:cubicBezTo>
                  <a:pt x="14914" y="20095"/>
                  <a:pt x="14928" y="20108"/>
                  <a:pt x="14940" y="20119"/>
                </a:cubicBezTo>
                <a:cubicBezTo>
                  <a:pt x="14943" y="20122"/>
                  <a:pt x="14948" y="20126"/>
                  <a:pt x="14952" y="20128"/>
                </a:cubicBezTo>
                <a:cubicBezTo>
                  <a:pt x="14960" y="20135"/>
                  <a:pt x="14966" y="20139"/>
                  <a:pt x="14974" y="20142"/>
                </a:cubicBezTo>
                <a:cubicBezTo>
                  <a:pt x="14978" y="20144"/>
                  <a:pt x="14982" y="20146"/>
                  <a:pt x="14986" y="20147"/>
                </a:cubicBezTo>
                <a:cubicBezTo>
                  <a:pt x="14988" y="20147"/>
                  <a:pt x="14989" y="20147"/>
                  <a:pt x="14992" y="20147"/>
                </a:cubicBezTo>
                <a:cubicBezTo>
                  <a:pt x="15000" y="20148"/>
                  <a:pt x="15012" y="20149"/>
                  <a:pt x="15020" y="20147"/>
                </a:cubicBezTo>
                <a:cubicBezTo>
                  <a:pt x="15034" y="20143"/>
                  <a:pt x="15045" y="20134"/>
                  <a:pt x="15060" y="20124"/>
                </a:cubicBezTo>
                <a:cubicBezTo>
                  <a:pt x="15090" y="20103"/>
                  <a:pt x="15117" y="20095"/>
                  <a:pt x="15141" y="20096"/>
                </a:cubicBezTo>
                <a:cubicBezTo>
                  <a:pt x="15165" y="20096"/>
                  <a:pt x="15189" y="20107"/>
                  <a:pt x="15215" y="20128"/>
                </a:cubicBezTo>
                <a:cubicBezTo>
                  <a:pt x="15225" y="20137"/>
                  <a:pt x="15235" y="20140"/>
                  <a:pt x="15250" y="20147"/>
                </a:cubicBezTo>
                <a:cubicBezTo>
                  <a:pt x="15264" y="20153"/>
                  <a:pt x="15283" y="20161"/>
                  <a:pt x="15301" y="20166"/>
                </a:cubicBezTo>
                <a:cubicBezTo>
                  <a:pt x="15319" y="20170"/>
                  <a:pt x="15339" y="20172"/>
                  <a:pt x="15358" y="20175"/>
                </a:cubicBezTo>
                <a:cubicBezTo>
                  <a:pt x="15385" y="20179"/>
                  <a:pt x="15413" y="20184"/>
                  <a:pt x="15439" y="20184"/>
                </a:cubicBezTo>
                <a:cubicBezTo>
                  <a:pt x="15444" y="20184"/>
                  <a:pt x="15445" y="20184"/>
                  <a:pt x="15450" y="20184"/>
                </a:cubicBezTo>
                <a:cubicBezTo>
                  <a:pt x="15476" y="20184"/>
                  <a:pt x="15503" y="20179"/>
                  <a:pt x="15525" y="20175"/>
                </a:cubicBezTo>
                <a:cubicBezTo>
                  <a:pt x="15540" y="20172"/>
                  <a:pt x="15553" y="20166"/>
                  <a:pt x="15565" y="20161"/>
                </a:cubicBezTo>
                <a:cubicBezTo>
                  <a:pt x="15576" y="20155"/>
                  <a:pt x="15582" y="20150"/>
                  <a:pt x="15588" y="20142"/>
                </a:cubicBezTo>
                <a:cubicBezTo>
                  <a:pt x="15590" y="20139"/>
                  <a:pt x="15595" y="20134"/>
                  <a:pt x="15593" y="20128"/>
                </a:cubicBezTo>
                <a:cubicBezTo>
                  <a:pt x="15592" y="20121"/>
                  <a:pt x="15584" y="20111"/>
                  <a:pt x="15576" y="20100"/>
                </a:cubicBezTo>
                <a:cubicBezTo>
                  <a:pt x="15570" y="20091"/>
                  <a:pt x="15563" y="20079"/>
                  <a:pt x="15553" y="20067"/>
                </a:cubicBezTo>
                <a:cubicBezTo>
                  <a:pt x="15547" y="20061"/>
                  <a:pt x="15537" y="20056"/>
                  <a:pt x="15530" y="20049"/>
                </a:cubicBezTo>
                <a:cubicBezTo>
                  <a:pt x="15528" y="20046"/>
                  <a:pt x="15527" y="20042"/>
                  <a:pt x="15525" y="20039"/>
                </a:cubicBezTo>
                <a:cubicBezTo>
                  <a:pt x="15497" y="20016"/>
                  <a:pt x="15472" y="19996"/>
                  <a:pt x="15439" y="19969"/>
                </a:cubicBezTo>
                <a:cubicBezTo>
                  <a:pt x="15359" y="19905"/>
                  <a:pt x="15289" y="19847"/>
                  <a:pt x="15221" y="19787"/>
                </a:cubicBezTo>
                <a:cubicBezTo>
                  <a:pt x="15210" y="19777"/>
                  <a:pt x="15198" y="19764"/>
                  <a:pt x="15187" y="19754"/>
                </a:cubicBezTo>
                <a:cubicBezTo>
                  <a:pt x="15185" y="19753"/>
                  <a:pt x="15188" y="19751"/>
                  <a:pt x="15187" y="19750"/>
                </a:cubicBezTo>
                <a:cubicBezTo>
                  <a:pt x="15124" y="19694"/>
                  <a:pt x="15065" y="19637"/>
                  <a:pt x="15009" y="19582"/>
                </a:cubicBezTo>
                <a:cubicBezTo>
                  <a:pt x="15008" y="19581"/>
                  <a:pt x="15004" y="19582"/>
                  <a:pt x="15003" y="19582"/>
                </a:cubicBezTo>
                <a:cubicBezTo>
                  <a:pt x="14992" y="19571"/>
                  <a:pt x="14977" y="19557"/>
                  <a:pt x="14969" y="19549"/>
                </a:cubicBezTo>
                <a:cubicBezTo>
                  <a:pt x="14940" y="19520"/>
                  <a:pt x="14908" y="19485"/>
                  <a:pt x="14877" y="19451"/>
                </a:cubicBezTo>
                <a:cubicBezTo>
                  <a:pt x="14875" y="19449"/>
                  <a:pt x="14873" y="19444"/>
                  <a:pt x="14871" y="19441"/>
                </a:cubicBezTo>
                <a:cubicBezTo>
                  <a:pt x="14870" y="19440"/>
                  <a:pt x="14867" y="19438"/>
                  <a:pt x="14866" y="19437"/>
                </a:cubicBezTo>
                <a:cubicBezTo>
                  <a:pt x="14858" y="19429"/>
                  <a:pt x="14850" y="19421"/>
                  <a:pt x="14843" y="19413"/>
                </a:cubicBezTo>
                <a:cubicBezTo>
                  <a:pt x="14835" y="19405"/>
                  <a:pt x="14827" y="19399"/>
                  <a:pt x="14820" y="19390"/>
                </a:cubicBezTo>
                <a:cubicBezTo>
                  <a:pt x="14805" y="19373"/>
                  <a:pt x="14788" y="19353"/>
                  <a:pt x="14768" y="19329"/>
                </a:cubicBezTo>
                <a:cubicBezTo>
                  <a:pt x="14766" y="19327"/>
                  <a:pt x="14764" y="19322"/>
                  <a:pt x="14762" y="19320"/>
                </a:cubicBezTo>
                <a:cubicBezTo>
                  <a:pt x="14745" y="19300"/>
                  <a:pt x="14729" y="19285"/>
                  <a:pt x="14711" y="19264"/>
                </a:cubicBezTo>
                <a:cubicBezTo>
                  <a:pt x="14702" y="19254"/>
                  <a:pt x="14691" y="19241"/>
                  <a:pt x="14682" y="19231"/>
                </a:cubicBezTo>
                <a:cubicBezTo>
                  <a:pt x="14634" y="19175"/>
                  <a:pt x="14590" y="19120"/>
                  <a:pt x="14545" y="19063"/>
                </a:cubicBezTo>
                <a:cubicBezTo>
                  <a:pt x="14544" y="19062"/>
                  <a:pt x="14545" y="19059"/>
                  <a:pt x="14545" y="19058"/>
                </a:cubicBezTo>
                <a:cubicBezTo>
                  <a:pt x="14544" y="19057"/>
                  <a:pt x="14539" y="19058"/>
                  <a:pt x="14539" y="19058"/>
                </a:cubicBezTo>
                <a:cubicBezTo>
                  <a:pt x="14539" y="19058"/>
                  <a:pt x="14534" y="19049"/>
                  <a:pt x="14533" y="19049"/>
                </a:cubicBezTo>
                <a:cubicBezTo>
                  <a:pt x="14525" y="19039"/>
                  <a:pt x="14517" y="19030"/>
                  <a:pt x="14510" y="19021"/>
                </a:cubicBezTo>
                <a:cubicBezTo>
                  <a:pt x="14498" y="19005"/>
                  <a:pt x="14483" y="18990"/>
                  <a:pt x="14470" y="18974"/>
                </a:cubicBezTo>
                <a:cubicBezTo>
                  <a:pt x="14448" y="18945"/>
                  <a:pt x="14429" y="18914"/>
                  <a:pt x="14407" y="18885"/>
                </a:cubicBezTo>
                <a:cubicBezTo>
                  <a:pt x="14385" y="18856"/>
                  <a:pt x="14365" y="18830"/>
                  <a:pt x="14344" y="18801"/>
                </a:cubicBezTo>
                <a:cubicBezTo>
                  <a:pt x="14343" y="18799"/>
                  <a:pt x="14340" y="18799"/>
                  <a:pt x="14338" y="18797"/>
                </a:cubicBezTo>
                <a:cubicBezTo>
                  <a:pt x="14336" y="18793"/>
                  <a:pt x="14335" y="18790"/>
                  <a:pt x="14333" y="18787"/>
                </a:cubicBezTo>
                <a:cubicBezTo>
                  <a:pt x="14293" y="18733"/>
                  <a:pt x="14262" y="18689"/>
                  <a:pt x="14230" y="18642"/>
                </a:cubicBezTo>
                <a:cubicBezTo>
                  <a:pt x="14213" y="18617"/>
                  <a:pt x="14195" y="18591"/>
                  <a:pt x="14178" y="18568"/>
                </a:cubicBezTo>
                <a:cubicBezTo>
                  <a:pt x="14175" y="18564"/>
                  <a:pt x="14175" y="18562"/>
                  <a:pt x="14172" y="18558"/>
                </a:cubicBezTo>
                <a:cubicBezTo>
                  <a:pt x="14167" y="18551"/>
                  <a:pt x="14159" y="18535"/>
                  <a:pt x="14155" y="18530"/>
                </a:cubicBezTo>
                <a:cubicBezTo>
                  <a:pt x="14154" y="18529"/>
                  <a:pt x="14151" y="18527"/>
                  <a:pt x="14149" y="18526"/>
                </a:cubicBezTo>
                <a:cubicBezTo>
                  <a:pt x="14134" y="18505"/>
                  <a:pt x="14123" y="18488"/>
                  <a:pt x="14115" y="18484"/>
                </a:cubicBezTo>
                <a:cubicBezTo>
                  <a:pt x="14111" y="18481"/>
                  <a:pt x="14105" y="18481"/>
                  <a:pt x="14103" y="18484"/>
                </a:cubicBezTo>
                <a:close/>
                <a:moveTo>
                  <a:pt x="11209" y="18591"/>
                </a:moveTo>
                <a:cubicBezTo>
                  <a:pt x="11205" y="18591"/>
                  <a:pt x="11202" y="18596"/>
                  <a:pt x="11198" y="18605"/>
                </a:cubicBezTo>
                <a:cubicBezTo>
                  <a:pt x="11193" y="18616"/>
                  <a:pt x="11190" y="18635"/>
                  <a:pt x="11187" y="18656"/>
                </a:cubicBezTo>
                <a:cubicBezTo>
                  <a:pt x="11181" y="18691"/>
                  <a:pt x="11178" y="18736"/>
                  <a:pt x="11175" y="18792"/>
                </a:cubicBezTo>
                <a:cubicBezTo>
                  <a:pt x="11172" y="18854"/>
                  <a:pt x="11169" y="18926"/>
                  <a:pt x="11169" y="19007"/>
                </a:cubicBezTo>
                <a:cubicBezTo>
                  <a:pt x="11170" y="19087"/>
                  <a:pt x="11172" y="19173"/>
                  <a:pt x="11175" y="19264"/>
                </a:cubicBezTo>
                <a:cubicBezTo>
                  <a:pt x="11178" y="19355"/>
                  <a:pt x="11181" y="19450"/>
                  <a:pt x="11187" y="19544"/>
                </a:cubicBezTo>
                <a:cubicBezTo>
                  <a:pt x="11192" y="19638"/>
                  <a:pt x="11196" y="19731"/>
                  <a:pt x="11204" y="19820"/>
                </a:cubicBezTo>
                <a:cubicBezTo>
                  <a:pt x="11219" y="19997"/>
                  <a:pt x="11244" y="20157"/>
                  <a:pt x="11267" y="20264"/>
                </a:cubicBezTo>
                <a:cubicBezTo>
                  <a:pt x="11299" y="20416"/>
                  <a:pt x="11317" y="20534"/>
                  <a:pt x="11324" y="20623"/>
                </a:cubicBezTo>
                <a:cubicBezTo>
                  <a:pt x="11409" y="20974"/>
                  <a:pt x="11503" y="21235"/>
                  <a:pt x="11582" y="21320"/>
                </a:cubicBezTo>
                <a:cubicBezTo>
                  <a:pt x="11646" y="21389"/>
                  <a:pt x="11658" y="21380"/>
                  <a:pt x="11765" y="21212"/>
                </a:cubicBezTo>
                <a:cubicBezTo>
                  <a:pt x="11784" y="21182"/>
                  <a:pt x="11800" y="21160"/>
                  <a:pt x="11811" y="21137"/>
                </a:cubicBezTo>
                <a:cubicBezTo>
                  <a:pt x="11824" y="21101"/>
                  <a:pt x="11812" y="20976"/>
                  <a:pt x="11783" y="20834"/>
                </a:cubicBezTo>
                <a:cubicBezTo>
                  <a:pt x="11761" y="20760"/>
                  <a:pt x="11740" y="20678"/>
                  <a:pt x="11725" y="20581"/>
                </a:cubicBezTo>
                <a:cubicBezTo>
                  <a:pt x="11683" y="20347"/>
                  <a:pt x="11663" y="19995"/>
                  <a:pt x="11662" y="19577"/>
                </a:cubicBezTo>
                <a:lnTo>
                  <a:pt x="11662" y="19311"/>
                </a:lnTo>
                <a:cubicBezTo>
                  <a:pt x="11661" y="19199"/>
                  <a:pt x="11661" y="19117"/>
                  <a:pt x="11662" y="19054"/>
                </a:cubicBezTo>
                <a:cubicBezTo>
                  <a:pt x="11662" y="19052"/>
                  <a:pt x="11662" y="19050"/>
                  <a:pt x="11662" y="19049"/>
                </a:cubicBezTo>
                <a:lnTo>
                  <a:pt x="11656" y="18820"/>
                </a:lnTo>
                <a:lnTo>
                  <a:pt x="11611" y="18787"/>
                </a:lnTo>
                <a:cubicBezTo>
                  <a:pt x="11579" y="18767"/>
                  <a:pt x="11543" y="18746"/>
                  <a:pt x="11530" y="18741"/>
                </a:cubicBezTo>
                <a:cubicBezTo>
                  <a:pt x="11522" y="18737"/>
                  <a:pt x="11464" y="18703"/>
                  <a:pt x="11416" y="18675"/>
                </a:cubicBezTo>
                <a:cubicBezTo>
                  <a:pt x="11373" y="18654"/>
                  <a:pt x="11329" y="18633"/>
                  <a:pt x="11295" y="18619"/>
                </a:cubicBezTo>
                <a:cubicBezTo>
                  <a:pt x="11273" y="18610"/>
                  <a:pt x="11253" y="18601"/>
                  <a:pt x="11238" y="18596"/>
                </a:cubicBezTo>
                <a:cubicBezTo>
                  <a:pt x="11223" y="18590"/>
                  <a:pt x="11215" y="18591"/>
                  <a:pt x="11209" y="18591"/>
                </a:cubicBezTo>
                <a:close/>
                <a:moveTo>
                  <a:pt x="13519" y="18591"/>
                </a:moveTo>
                <a:cubicBezTo>
                  <a:pt x="13518" y="18590"/>
                  <a:pt x="13516" y="18596"/>
                  <a:pt x="13513" y="18596"/>
                </a:cubicBezTo>
                <a:cubicBezTo>
                  <a:pt x="13503" y="18598"/>
                  <a:pt x="13490" y="18597"/>
                  <a:pt x="13467" y="18605"/>
                </a:cubicBezTo>
                <a:cubicBezTo>
                  <a:pt x="13440" y="18615"/>
                  <a:pt x="13414" y="18624"/>
                  <a:pt x="13399" y="18628"/>
                </a:cubicBezTo>
                <a:lnTo>
                  <a:pt x="13381" y="18633"/>
                </a:lnTo>
                <a:cubicBezTo>
                  <a:pt x="13376" y="18635"/>
                  <a:pt x="13378" y="18640"/>
                  <a:pt x="13376" y="18642"/>
                </a:cubicBezTo>
                <a:cubicBezTo>
                  <a:pt x="13374" y="18645"/>
                  <a:pt x="13371" y="18648"/>
                  <a:pt x="13370" y="18652"/>
                </a:cubicBezTo>
                <a:cubicBezTo>
                  <a:pt x="13368" y="18661"/>
                  <a:pt x="13367" y="18671"/>
                  <a:pt x="13370" y="18694"/>
                </a:cubicBezTo>
                <a:cubicBezTo>
                  <a:pt x="13373" y="18725"/>
                  <a:pt x="13383" y="18824"/>
                  <a:pt x="13387" y="18909"/>
                </a:cubicBezTo>
                <a:cubicBezTo>
                  <a:pt x="13388" y="18930"/>
                  <a:pt x="13385" y="18949"/>
                  <a:pt x="13387" y="18970"/>
                </a:cubicBezTo>
                <a:cubicBezTo>
                  <a:pt x="13409" y="19119"/>
                  <a:pt x="13450" y="19270"/>
                  <a:pt x="13502" y="19418"/>
                </a:cubicBezTo>
                <a:cubicBezTo>
                  <a:pt x="13513" y="19432"/>
                  <a:pt x="13525" y="19452"/>
                  <a:pt x="13536" y="19488"/>
                </a:cubicBezTo>
                <a:cubicBezTo>
                  <a:pt x="13558" y="19556"/>
                  <a:pt x="13695" y="19813"/>
                  <a:pt x="13846" y="20058"/>
                </a:cubicBezTo>
                <a:cubicBezTo>
                  <a:pt x="13905" y="20154"/>
                  <a:pt x="13951" y="20230"/>
                  <a:pt x="13989" y="20287"/>
                </a:cubicBezTo>
                <a:cubicBezTo>
                  <a:pt x="14014" y="20326"/>
                  <a:pt x="14034" y="20353"/>
                  <a:pt x="14052" y="20376"/>
                </a:cubicBezTo>
                <a:cubicBezTo>
                  <a:pt x="14059" y="20384"/>
                  <a:pt x="14069" y="20393"/>
                  <a:pt x="14075" y="20399"/>
                </a:cubicBezTo>
                <a:cubicBezTo>
                  <a:pt x="14078" y="20403"/>
                  <a:pt x="14083" y="20406"/>
                  <a:pt x="14086" y="20409"/>
                </a:cubicBezTo>
                <a:cubicBezTo>
                  <a:pt x="14096" y="20419"/>
                  <a:pt x="14101" y="20428"/>
                  <a:pt x="14109" y="20432"/>
                </a:cubicBezTo>
                <a:cubicBezTo>
                  <a:pt x="14117" y="20436"/>
                  <a:pt x="14126" y="20437"/>
                  <a:pt x="14132" y="20437"/>
                </a:cubicBezTo>
                <a:cubicBezTo>
                  <a:pt x="14134" y="20436"/>
                  <a:pt x="14136" y="20433"/>
                  <a:pt x="14138" y="20432"/>
                </a:cubicBezTo>
                <a:cubicBezTo>
                  <a:pt x="14142" y="20430"/>
                  <a:pt x="14146" y="20426"/>
                  <a:pt x="14149" y="20423"/>
                </a:cubicBezTo>
                <a:cubicBezTo>
                  <a:pt x="14151" y="20421"/>
                  <a:pt x="14153" y="20420"/>
                  <a:pt x="14155" y="20418"/>
                </a:cubicBezTo>
                <a:cubicBezTo>
                  <a:pt x="14160" y="20411"/>
                  <a:pt x="14162" y="20405"/>
                  <a:pt x="14166" y="20395"/>
                </a:cubicBezTo>
                <a:cubicBezTo>
                  <a:pt x="14194" y="20334"/>
                  <a:pt x="14247" y="20282"/>
                  <a:pt x="14281" y="20282"/>
                </a:cubicBezTo>
                <a:cubicBezTo>
                  <a:pt x="14290" y="20282"/>
                  <a:pt x="14291" y="20273"/>
                  <a:pt x="14287" y="20254"/>
                </a:cubicBezTo>
                <a:cubicBezTo>
                  <a:pt x="14283" y="20235"/>
                  <a:pt x="14273" y="20209"/>
                  <a:pt x="14258" y="20175"/>
                </a:cubicBezTo>
                <a:cubicBezTo>
                  <a:pt x="14229" y="20107"/>
                  <a:pt x="14183" y="20011"/>
                  <a:pt x="14121" y="19909"/>
                </a:cubicBezTo>
                <a:cubicBezTo>
                  <a:pt x="14038" y="19772"/>
                  <a:pt x="13985" y="19677"/>
                  <a:pt x="13960" y="19610"/>
                </a:cubicBezTo>
                <a:cubicBezTo>
                  <a:pt x="13959" y="19607"/>
                  <a:pt x="13955" y="19603"/>
                  <a:pt x="13954" y="19600"/>
                </a:cubicBezTo>
                <a:cubicBezTo>
                  <a:pt x="13935" y="19563"/>
                  <a:pt x="13910" y="19524"/>
                  <a:pt x="13897" y="19497"/>
                </a:cubicBezTo>
                <a:cubicBezTo>
                  <a:pt x="13854" y="19408"/>
                  <a:pt x="13754" y="19167"/>
                  <a:pt x="13674" y="18965"/>
                </a:cubicBezTo>
                <a:cubicBezTo>
                  <a:pt x="13593" y="18763"/>
                  <a:pt x="13523" y="18595"/>
                  <a:pt x="13519" y="18591"/>
                </a:cubicBezTo>
                <a:close/>
                <a:moveTo>
                  <a:pt x="13255" y="18684"/>
                </a:moveTo>
                <a:lnTo>
                  <a:pt x="13101" y="18731"/>
                </a:lnTo>
                <a:cubicBezTo>
                  <a:pt x="12977" y="18772"/>
                  <a:pt x="12946" y="18791"/>
                  <a:pt x="12946" y="18820"/>
                </a:cubicBezTo>
                <a:cubicBezTo>
                  <a:pt x="12946" y="18840"/>
                  <a:pt x="12967" y="18952"/>
                  <a:pt x="12992" y="19072"/>
                </a:cubicBezTo>
                <a:cubicBezTo>
                  <a:pt x="12998" y="19101"/>
                  <a:pt x="12999" y="19115"/>
                  <a:pt x="13003" y="19138"/>
                </a:cubicBezTo>
                <a:cubicBezTo>
                  <a:pt x="13019" y="19208"/>
                  <a:pt x="13038" y="19279"/>
                  <a:pt x="13055" y="19339"/>
                </a:cubicBezTo>
                <a:cubicBezTo>
                  <a:pt x="13076" y="19415"/>
                  <a:pt x="13091" y="19489"/>
                  <a:pt x="13095" y="19507"/>
                </a:cubicBezTo>
                <a:cubicBezTo>
                  <a:pt x="13101" y="19535"/>
                  <a:pt x="13127" y="19597"/>
                  <a:pt x="13152" y="19666"/>
                </a:cubicBezTo>
                <a:cubicBezTo>
                  <a:pt x="13169" y="19703"/>
                  <a:pt x="13186" y="19748"/>
                  <a:pt x="13215" y="19820"/>
                </a:cubicBezTo>
                <a:cubicBezTo>
                  <a:pt x="13245" y="19894"/>
                  <a:pt x="13298" y="20004"/>
                  <a:pt x="13353" y="20119"/>
                </a:cubicBezTo>
                <a:cubicBezTo>
                  <a:pt x="13367" y="20141"/>
                  <a:pt x="13382" y="20165"/>
                  <a:pt x="13399" y="20198"/>
                </a:cubicBezTo>
                <a:cubicBezTo>
                  <a:pt x="13450" y="20299"/>
                  <a:pt x="13528" y="20462"/>
                  <a:pt x="13576" y="20558"/>
                </a:cubicBezTo>
                <a:cubicBezTo>
                  <a:pt x="13590" y="20585"/>
                  <a:pt x="13606" y="20611"/>
                  <a:pt x="13622" y="20633"/>
                </a:cubicBezTo>
                <a:cubicBezTo>
                  <a:pt x="13654" y="20676"/>
                  <a:pt x="13690" y="20706"/>
                  <a:pt x="13725" y="20722"/>
                </a:cubicBezTo>
                <a:cubicBezTo>
                  <a:pt x="13743" y="20729"/>
                  <a:pt x="13760" y="20731"/>
                  <a:pt x="13777" y="20731"/>
                </a:cubicBezTo>
                <a:cubicBezTo>
                  <a:pt x="13804" y="20731"/>
                  <a:pt x="13830" y="20729"/>
                  <a:pt x="13851" y="20726"/>
                </a:cubicBezTo>
                <a:cubicBezTo>
                  <a:pt x="13872" y="20724"/>
                  <a:pt x="13887" y="20721"/>
                  <a:pt x="13903" y="20717"/>
                </a:cubicBezTo>
                <a:cubicBezTo>
                  <a:pt x="13916" y="20713"/>
                  <a:pt x="13928" y="20713"/>
                  <a:pt x="13937" y="20708"/>
                </a:cubicBezTo>
                <a:cubicBezTo>
                  <a:pt x="13947" y="20701"/>
                  <a:pt x="13955" y="20693"/>
                  <a:pt x="13960" y="20684"/>
                </a:cubicBezTo>
                <a:cubicBezTo>
                  <a:pt x="13961" y="20682"/>
                  <a:pt x="13965" y="20681"/>
                  <a:pt x="13966" y="20680"/>
                </a:cubicBezTo>
                <a:cubicBezTo>
                  <a:pt x="13968" y="20673"/>
                  <a:pt x="13965" y="20663"/>
                  <a:pt x="13966" y="20656"/>
                </a:cubicBezTo>
                <a:cubicBezTo>
                  <a:pt x="13967" y="20642"/>
                  <a:pt x="13967" y="20628"/>
                  <a:pt x="13960" y="20609"/>
                </a:cubicBezTo>
                <a:cubicBezTo>
                  <a:pt x="13941" y="20552"/>
                  <a:pt x="13890" y="20472"/>
                  <a:pt x="13805" y="20357"/>
                </a:cubicBezTo>
                <a:cubicBezTo>
                  <a:pt x="13729" y="20254"/>
                  <a:pt x="13657" y="20149"/>
                  <a:pt x="13599" y="20049"/>
                </a:cubicBezTo>
                <a:cubicBezTo>
                  <a:pt x="13570" y="19999"/>
                  <a:pt x="13543" y="19951"/>
                  <a:pt x="13519" y="19904"/>
                </a:cubicBezTo>
                <a:cubicBezTo>
                  <a:pt x="13497" y="19860"/>
                  <a:pt x="13479" y="19818"/>
                  <a:pt x="13462" y="19778"/>
                </a:cubicBezTo>
                <a:cubicBezTo>
                  <a:pt x="13459" y="19771"/>
                  <a:pt x="13459" y="19762"/>
                  <a:pt x="13456" y="19754"/>
                </a:cubicBezTo>
                <a:cubicBezTo>
                  <a:pt x="13443" y="19721"/>
                  <a:pt x="13431" y="19690"/>
                  <a:pt x="13421" y="19661"/>
                </a:cubicBezTo>
                <a:cubicBezTo>
                  <a:pt x="13419" y="19654"/>
                  <a:pt x="13418" y="19649"/>
                  <a:pt x="13416" y="19642"/>
                </a:cubicBezTo>
                <a:cubicBezTo>
                  <a:pt x="13408" y="19617"/>
                  <a:pt x="13403" y="19594"/>
                  <a:pt x="13399" y="19572"/>
                </a:cubicBezTo>
                <a:cubicBezTo>
                  <a:pt x="13392" y="19548"/>
                  <a:pt x="13380" y="19519"/>
                  <a:pt x="13376" y="19497"/>
                </a:cubicBezTo>
                <a:cubicBezTo>
                  <a:pt x="13371" y="19474"/>
                  <a:pt x="13366" y="19427"/>
                  <a:pt x="13358" y="19385"/>
                </a:cubicBezTo>
                <a:cubicBezTo>
                  <a:pt x="13336" y="19282"/>
                  <a:pt x="13318" y="19175"/>
                  <a:pt x="13307" y="19058"/>
                </a:cubicBezTo>
                <a:cubicBezTo>
                  <a:pt x="13294" y="18927"/>
                  <a:pt x="13279" y="18788"/>
                  <a:pt x="13272" y="18750"/>
                </a:cubicBezTo>
                <a:lnTo>
                  <a:pt x="13261" y="18699"/>
                </a:lnTo>
                <a:cubicBezTo>
                  <a:pt x="13258" y="18690"/>
                  <a:pt x="13258" y="18685"/>
                  <a:pt x="13255" y="18684"/>
                </a:cubicBezTo>
                <a:close/>
                <a:moveTo>
                  <a:pt x="8103" y="18755"/>
                </a:moveTo>
                <a:cubicBezTo>
                  <a:pt x="8101" y="18760"/>
                  <a:pt x="8100" y="18767"/>
                  <a:pt x="8098" y="18773"/>
                </a:cubicBezTo>
                <a:cubicBezTo>
                  <a:pt x="8098" y="18788"/>
                  <a:pt x="8103" y="18797"/>
                  <a:pt x="8109" y="18792"/>
                </a:cubicBezTo>
                <a:cubicBezTo>
                  <a:pt x="8116" y="18786"/>
                  <a:pt x="8115" y="18772"/>
                  <a:pt x="8109" y="18759"/>
                </a:cubicBezTo>
                <a:cubicBezTo>
                  <a:pt x="8107" y="18756"/>
                  <a:pt x="8105" y="18756"/>
                  <a:pt x="8103" y="18755"/>
                </a:cubicBezTo>
                <a:close/>
                <a:moveTo>
                  <a:pt x="8092" y="18820"/>
                </a:moveTo>
                <a:cubicBezTo>
                  <a:pt x="8089" y="18819"/>
                  <a:pt x="8082" y="18824"/>
                  <a:pt x="8075" y="18839"/>
                </a:cubicBezTo>
                <a:cubicBezTo>
                  <a:pt x="8070" y="18848"/>
                  <a:pt x="8036" y="18974"/>
                  <a:pt x="8012" y="19054"/>
                </a:cubicBezTo>
                <a:cubicBezTo>
                  <a:pt x="8009" y="19067"/>
                  <a:pt x="8004" y="19081"/>
                  <a:pt x="8000" y="19096"/>
                </a:cubicBezTo>
                <a:cubicBezTo>
                  <a:pt x="7998" y="19105"/>
                  <a:pt x="7997" y="19114"/>
                  <a:pt x="7995" y="19124"/>
                </a:cubicBezTo>
                <a:cubicBezTo>
                  <a:pt x="7990" y="19145"/>
                  <a:pt x="7983" y="19163"/>
                  <a:pt x="7977" y="19184"/>
                </a:cubicBezTo>
                <a:cubicBezTo>
                  <a:pt x="7977" y="19185"/>
                  <a:pt x="7978" y="19188"/>
                  <a:pt x="7977" y="19189"/>
                </a:cubicBezTo>
                <a:cubicBezTo>
                  <a:pt x="7971" y="19212"/>
                  <a:pt x="7967" y="19235"/>
                  <a:pt x="7960" y="19259"/>
                </a:cubicBezTo>
                <a:cubicBezTo>
                  <a:pt x="7936" y="19346"/>
                  <a:pt x="7908" y="19436"/>
                  <a:pt x="7880" y="19516"/>
                </a:cubicBezTo>
                <a:cubicBezTo>
                  <a:pt x="7874" y="19532"/>
                  <a:pt x="7868" y="19543"/>
                  <a:pt x="7863" y="19558"/>
                </a:cubicBezTo>
                <a:cubicBezTo>
                  <a:pt x="7859" y="19569"/>
                  <a:pt x="7855" y="19580"/>
                  <a:pt x="7851" y="19591"/>
                </a:cubicBezTo>
                <a:cubicBezTo>
                  <a:pt x="7848" y="19599"/>
                  <a:pt x="7843" y="19610"/>
                  <a:pt x="7840" y="19619"/>
                </a:cubicBezTo>
                <a:cubicBezTo>
                  <a:pt x="7839" y="19621"/>
                  <a:pt x="7840" y="19622"/>
                  <a:pt x="7840" y="19624"/>
                </a:cubicBezTo>
                <a:cubicBezTo>
                  <a:pt x="7839" y="19626"/>
                  <a:pt x="7840" y="19626"/>
                  <a:pt x="7840" y="19628"/>
                </a:cubicBezTo>
                <a:cubicBezTo>
                  <a:pt x="7835" y="19648"/>
                  <a:pt x="7828" y="19669"/>
                  <a:pt x="7823" y="19684"/>
                </a:cubicBezTo>
                <a:cubicBezTo>
                  <a:pt x="7822" y="19686"/>
                  <a:pt x="7823" y="19688"/>
                  <a:pt x="7823" y="19689"/>
                </a:cubicBezTo>
                <a:cubicBezTo>
                  <a:pt x="7822" y="19690"/>
                  <a:pt x="7823" y="19693"/>
                  <a:pt x="7823" y="19694"/>
                </a:cubicBezTo>
                <a:cubicBezTo>
                  <a:pt x="7817" y="19710"/>
                  <a:pt x="7806" y="19722"/>
                  <a:pt x="7800" y="19736"/>
                </a:cubicBezTo>
                <a:cubicBezTo>
                  <a:pt x="7847" y="19695"/>
                  <a:pt x="7899" y="19694"/>
                  <a:pt x="7937" y="19722"/>
                </a:cubicBezTo>
                <a:cubicBezTo>
                  <a:pt x="7937" y="19714"/>
                  <a:pt x="7937" y="19706"/>
                  <a:pt x="7937" y="19698"/>
                </a:cubicBezTo>
                <a:cubicBezTo>
                  <a:pt x="7940" y="19472"/>
                  <a:pt x="8002" y="19159"/>
                  <a:pt x="8063" y="18979"/>
                </a:cubicBezTo>
                <a:cubicBezTo>
                  <a:pt x="8083" y="18888"/>
                  <a:pt x="8098" y="18822"/>
                  <a:pt x="8092" y="18820"/>
                </a:cubicBezTo>
                <a:close/>
                <a:moveTo>
                  <a:pt x="12785" y="18839"/>
                </a:moveTo>
                <a:cubicBezTo>
                  <a:pt x="12777" y="18840"/>
                  <a:pt x="12766" y="18841"/>
                  <a:pt x="12757" y="18843"/>
                </a:cubicBezTo>
                <a:cubicBezTo>
                  <a:pt x="12722" y="18853"/>
                  <a:pt x="12652" y="18880"/>
                  <a:pt x="12573" y="18909"/>
                </a:cubicBezTo>
                <a:cubicBezTo>
                  <a:pt x="12572" y="18909"/>
                  <a:pt x="12568" y="18909"/>
                  <a:pt x="12568" y="18909"/>
                </a:cubicBezTo>
                <a:cubicBezTo>
                  <a:pt x="12564" y="18910"/>
                  <a:pt x="12559" y="18912"/>
                  <a:pt x="12556" y="18913"/>
                </a:cubicBezTo>
                <a:cubicBezTo>
                  <a:pt x="12518" y="18932"/>
                  <a:pt x="12460" y="18953"/>
                  <a:pt x="12424" y="18960"/>
                </a:cubicBezTo>
                <a:lnTo>
                  <a:pt x="12384" y="18970"/>
                </a:lnTo>
                <a:lnTo>
                  <a:pt x="12407" y="19203"/>
                </a:lnTo>
                <a:cubicBezTo>
                  <a:pt x="12412" y="19243"/>
                  <a:pt x="12413" y="19275"/>
                  <a:pt x="12413" y="19306"/>
                </a:cubicBezTo>
                <a:cubicBezTo>
                  <a:pt x="12413" y="19318"/>
                  <a:pt x="12414" y="19328"/>
                  <a:pt x="12413" y="19339"/>
                </a:cubicBezTo>
                <a:cubicBezTo>
                  <a:pt x="12465" y="19574"/>
                  <a:pt x="12550" y="19809"/>
                  <a:pt x="12625" y="19913"/>
                </a:cubicBezTo>
                <a:cubicBezTo>
                  <a:pt x="12652" y="19951"/>
                  <a:pt x="12669" y="19972"/>
                  <a:pt x="12676" y="19979"/>
                </a:cubicBezTo>
                <a:cubicBezTo>
                  <a:pt x="12678" y="19980"/>
                  <a:pt x="12682" y="19984"/>
                  <a:pt x="12682" y="19983"/>
                </a:cubicBezTo>
                <a:cubicBezTo>
                  <a:pt x="12683" y="19982"/>
                  <a:pt x="12701" y="19890"/>
                  <a:pt x="12711" y="19839"/>
                </a:cubicBezTo>
                <a:cubicBezTo>
                  <a:pt x="12721" y="19768"/>
                  <a:pt x="12725" y="19703"/>
                  <a:pt x="12745" y="19568"/>
                </a:cubicBezTo>
                <a:cubicBezTo>
                  <a:pt x="12770" y="19400"/>
                  <a:pt x="12797" y="19209"/>
                  <a:pt x="12808" y="19086"/>
                </a:cubicBezTo>
                <a:cubicBezTo>
                  <a:pt x="12815" y="18952"/>
                  <a:pt x="12818" y="18842"/>
                  <a:pt x="12814" y="18839"/>
                </a:cubicBezTo>
                <a:cubicBezTo>
                  <a:pt x="12811" y="18837"/>
                  <a:pt x="12799" y="18836"/>
                  <a:pt x="12785" y="18839"/>
                </a:cubicBezTo>
                <a:close/>
                <a:moveTo>
                  <a:pt x="6814" y="18913"/>
                </a:moveTo>
                <a:cubicBezTo>
                  <a:pt x="6800" y="18918"/>
                  <a:pt x="6761" y="18947"/>
                  <a:pt x="6717" y="18979"/>
                </a:cubicBezTo>
                <a:cubicBezTo>
                  <a:pt x="6754" y="18965"/>
                  <a:pt x="6788" y="18968"/>
                  <a:pt x="6808" y="18993"/>
                </a:cubicBezTo>
                <a:cubicBezTo>
                  <a:pt x="6810" y="18988"/>
                  <a:pt x="6807" y="18978"/>
                  <a:pt x="6808" y="18974"/>
                </a:cubicBezTo>
                <a:cubicBezTo>
                  <a:pt x="6817" y="18952"/>
                  <a:pt x="6819" y="18939"/>
                  <a:pt x="6820" y="18927"/>
                </a:cubicBezTo>
                <a:cubicBezTo>
                  <a:pt x="6820" y="18922"/>
                  <a:pt x="6821" y="18917"/>
                  <a:pt x="6820" y="18913"/>
                </a:cubicBezTo>
                <a:cubicBezTo>
                  <a:pt x="6818" y="18913"/>
                  <a:pt x="6817" y="18912"/>
                  <a:pt x="6814" y="18913"/>
                </a:cubicBezTo>
                <a:close/>
                <a:moveTo>
                  <a:pt x="11886" y="18946"/>
                </a:moveTo>
                <a:cubicBezTo>
                  <a:pt x="11881" y="18948"/>
                  <a:pt x="11878" y="18947"/>
                  <a:pt x="11874" y="18951"/>
                </a:cubicBezTo>
                <a:cubicBezTo>
                  <a:pt x="11873" y="18952"/>
                  <a:pt x="11870" y="18954"/>
                  <a:pt x="11868" y="18955"/>
                </a:cubicBezTo>
                <a:cubicBezTo>
                  <a:pt x="11864" y="18961"/>
                  <a:pt x="11860" y="18966"/>
                  <a:pt x="11857" y="18974"/>
                </a:cubicBezTo>
                <a:cubicBezTo>
                  <a:pt x="11854" y="18984"/>
                  <a:pt x="11853" y="18997"/>
                  <a:pt x="11851" y="19012"/>
                </a:cubicBezTo>
                <a:cubicBezTo>
                  <a:pt x="11849" y="19036"/>
                  <a:pt x="11849" y="19070"/>
                  <a:pt x="11851" y="19110"/>
                </a:cubicBezTo>
                <a:cubicBezTo>
                  <a:pt x="11854" y="19160"/>
                  <a:pt x="11859" y="19220"/>
                  <a:pt x="11868" y="19301"/>
                </a:cubicBezTo>
                <a:cubicBezTo>
                  <a:pt x="11874" y="19351"/>
                  <a:pt x="11876" y="19406"/>
                  <a:pt x="11886" y="19465"/>
                </a:cubicBezTo>
                <a:cubicBezTo>
                  <a:pt x="11904" y="19581"/>
                  <a:pt x="11930" y="19707"/>
                  <a:pt x="11954" y="19815"/>
                </a:cubicBezTo>
                <a:cubicBezTo>
                  <a:pt x="11967" y="19869"/>
                  <a:pt x="11977" y="19919"/>
                  <a:pt x="11989" y="19960"/>
                </a:cubicBezTo>
                <a:cubicBezTo>
                  <a:pt x="12013" y="20046"/>
                  <a:pt x="12028" y="20111"/>
                  <a:pt x="12035" y="20166"/>
                </a:cubicBezTo>
                <a:cubicBezTo>
                  <a:pt x="12068" y="20264"/>
                  <a:pt x="12107" y="20346"/>
                  <a:pt x="12149" y="20423"/>
                </a:cubicBezTo>
                <a:cubicBezTo>
                  <a:pt x="12157" y="20431"/>
                  <a:pt x="12168" y="20435"/>
                  <a:pt x="12178" y="20446"/>
                </a:cubicBezTo>
                <a:cubicBezTo>
                  <a:pt x="12196" y="20466"/>
                  <a:pt x="12218" y="20484"/>
                  <a:pt x="12241" y="20497"/>
                </a:cubicBezTo>
                <a:cubicBezTo>
                  <a:pt x="12239" y="20478"/>
                  <a:pt x="12239" y="20475"/>
                  <a:pt x="12235" y="20451"/>
                </a:cubicBezTo>
                <a:cubicBezTo>
                  <a:pt x="12226" y="20390"/>
                  <a:pt x="12196" y="20218"/>
                  <a:pt x="12172" y="20067"/>
                </a:cubicBezTo>
                <a:cubicBezTo>
                  <a:pt x="12162" y="20006"/>
                  <a:pt x="12161" y="19946"/>
                  <a:pt x="12155" y="19885"/>
                </a:cubicBezTo>
                <a:cubicBezTo>
                  <a:pt x="12154" y="19876"/>
                  <a:pt x="12150" y="19866"/>
                  <a:pt x="12149" y="19857"/>
                </a:cubicBezTo>
                <a:cubicBezTo>
                  <a:pt x="12148" y="19836"/>
                  <a:pt x="12145" y="19818"/>
                  <a:pt x="12144" y="19796"/>
                </a:cubicBezTo>
                <a:cubicBezTo>
                  <a:pt x="12143" y="19794"/>
                  <a:pt x="12144" y="19790"/>
                  <a:pt x="12144" y="19787"/>
                </a:cubicBezTo>
                <a:cubicBezTo>
                  <a:pt x="12143" y="19784"/>
                  <a:pt x="12144" y="19781"/>
                  <a:pt x="12144" y="19778"/>
                </a:cubicBezTo>
                <a:cubicBezTo>
                  <a:pt x="12140" y="19738"/>
                  <a:pt x="12140" y="19698"/>
                  <a:pt x="12138" y="19656"/>
                </a:cubicBezTo>
                <a:cubicBezTo>
                  <a:pt x="12137" y="19650"/>
                  <a:pt x="12133" y="19644"/>
                  <a:pt x="12132" y="19638"/>
                </a:cubicBezTo>
                <a:cubicBezTo>
                  <a:pt x="12127" y="19606"/>
                  <a:pt x="12123" y="19569"/>
                  <a:pt x="12121" y="19530"/>
                </a:cubicBezTo>
                <a:cubicBezTo>
                  <a:pt x="12118" y="19489"/>
                  <a:pt x="12115" y="19446"/>
                  <a:pt x="12115" y="19399"/>
                </a:cubicBezTo>
                <a:cubicBezTo>
                  <a:pt x="12115" y="19305"/>
                  <a:pt x="12115" y="19231"/>
                  <a:pt x="12109" y="19170"/>
                </a:cubicBezTo>
                <a:cubicBezTo>
                  <a:pt x="12103" y="19110"/>
                  <a:pt x="12090" y="19059"/>
                  <a:pt x="12075" y="19026"/>
                </a:cubicBezTo>
                <a:cubicBezTo>
                  <a:pt x="12062" y="18997"/>
                  <a:pt x="12045" y="18979"/>
                  <a:pt x="12023" y="18965"/>
                </a:cubicBezTo>
                <a:cubicBezTo>
                  <a:pt x="11989" y="18961"/>
                  <a:pt x="11956" y="18957"/>
                  <a:pt x="11926" y="18951"/>
                </a:cubicBezTo>
                <a:cubicBezTo>
                  <a:pt x="11908" y="18947"/>
                  <a:pt x="11897" y="18947"/>
                  <a:pt x="11886" y="18946"/>
                </a:cubicBezTo>
                <a:close/>
                <a:moveTo>
                  <a:pt x="12923" y="19194"/>
                </a:moveTo>
                <a:cubicBezTo>
                  <a:pt x="12918" y="19194"/>
                  <a:pt x="12910" y="19201"/>
                  <a:pt x="12906" y="19208"/>
                </a:cubicBezTo>
                <a:cubicBezTo>
                  <a:pt x="12902" y="19213"/>
                  <a:pt x="12898" y="19224"/>
                  <a:pt x="12894" y="19236"/>
                </a:cubicBezTo>
                <a:cubicBezTo>
                  <a:pt x="12894" y="19238"/>
                  <a:pt x="12894" y="19240"/>
                  <a:pt x="12894" y="19240"/>
                </a:cubicBezTo>
                <a:cubicBezTo>
                  <a:pt x="12888" y="19267"/>
                  <a:pt x="12879" y="19311"/>
                  <a:pt x="12871" y="19357"/>
                </a:cubicBezTo>
                <a:cubicBezTo>
                  <a:pt x="12871" y="19359"/>
                  <a:pt x="12872" y="19360"/>
                  <a:pt x="12871" y="19362"/>
                </a:cubicBezTo>
                <a:cubicBezTo>
                  <a:pt x="12870" y="19367"/>
                  <a:pt x="12872" y="19374"/>
                  <a:pt x="12871" y="19381"/>
                </a:cubicBezTo>
                <a:cubicBezTo>
                  <a:pt x="12844" y="19578"/>
                  <a:pt x="12818" y="19892"/>
                  <a:pt x="12825" y="20082"/>
                </a:cubicBezTo>
                <a:cubicBezTo>
                  <a:pt x="12833" y="20264"/>
                  <a:pt x="12853" y="20392"/>
                  <a:pt x="12894" y="20502"/>
                </a:cubicBezTo>
                <a:cubicBezTo>
                  <a:pt x="12899" y="20514"/>
                  <a:pt x="12901" y="20528"/>
                  <a:pt x="12906" y="20539"/>
                </a:cubicBezTo>
                <a:cubicBezTo>
                  <a:pt x="12907" y="20541"/>
                  <a:pt x="12911" y="20542"/>
                  <a:pt x="12911" y="20544"/>
                </a:cubicBezTo>
                <a:cubicBezTo>
                  <a:pt x="12912" y="20546"/>
                  <a:pt x="12911" y="20547"/>
                  <a:pt x="12911" y="20549"/>
                </a:cubicBezTo>
                <a:cubicBezTo>
                  <a:pt x="12923" y="20572"/>
                  <a:pt x="12939" y="20595"/>
                  <a:pt x="12952" y="20619"/>
                </a:cubicBezTo>
                <a:cubicBezTo>
                  <a:pt x="12994" y="20689"/>
                  <a:pt x="13053" y="20757"/>
                  <a:pt x="13129" y="20829"/>
                </a:cubicBezTo>
                <a:cubicBezTo>
                  <a:pt x="13169" y="20863"/>
                  <a:pt x="13201" y="20895"/>
                  <a:pt x="13227" y="20923"/>
                </a:cubicBezTo>
                <a:cubicBezTo>
                  <a:pt x="13228" y="20924"/>
                  <a:pt x="13226" y="20927"/>
                  <a:pt x="13227" y="20927"/>
                </a:cubicBezTo>
                <a:cubicBezTo>
                  <a:pt x="13255" y="20954"/>
                  <a:pt x="13290" y="20985"/>
                  <a:pt x="13307" y="21002"/>
                </a:cubicBezTo>
                <a:cubicBezTo>
                  <a:pt x="13320" y="21007"/>
                  <a:pt x="13332" y="21012"/>
                  <a:pt x="13347" y="21016"/>
                </a:cubicBezTo>
                <a:cubicBezTo>
                  <a:pt x="13349" y="21016"/>
                  <a:pt x="13351" y="21015"/>
                  <a:pt x="13353" y="21016"/>
                </a:cubicBezTo>
                <a:cubicBezTo>
                  <a:pt x="13366" y="21019"/>
                  <a:pt x="13384" y="21023"/>
                  <a:pt x="13399" y="21025"/>
                </a:cubicBezTo>
                <a:cubicBezTo>
                  <a:pt x="13427" y="21030"/>
                  <a:pt x="13456" y="21030"/>
                  <a:pt x="13485" y="21030"/>
                </a:cubicBezTo>
                <a:cubicBezTo>
                  <a:pt x="13493" y="21030"/>
                  <a:pt x="13499" y="21030"/>
                  <a:pt x="13507" y="21030"/>
                </a:cubicBezTo>
                <a:cubicBezTo>
                  <a:pt x="13514" y="21030"/>
                  <a:pt x="13518" y="21031"/>
                  <a:pt x="13525" y="21030"/>
                </a:cubicBezTo>
                <a:cubicBezTo>
                  <a:pt x="13536" y="21029"/>
                  <a:pt x="13549" y="21027"/>
                  <a:pt x="13559" y="21025"/>
                </a:cubicBezTo>
                <a:cubicBezTo>
                  <a:pt x="13564" y="21024"/>
                  <a:pt x="13572" y="21022"/>
                  <a:pt x="13576" y="21021"/>
                </a:cubicBezTo>
                <a:cubicBezTo>
                  <a:pt x="13586" y="21018"/>
                  <a:pt x="13591" y="21015"/>
                  <a:pt x="13599" y="21011"/>
                </a:cubicBezTo>
                <a:cubicBezTo>
                  <a:pt x="13603" y="21010"/>
                  <a:pt x="13607" y="21008"/>
                  <a:pt x="13611" y="21007"/>
                </a:cubicBezTo>
                <a:cubicBezTo>
                  <a:pt x="13621" y="21001"/>
                  <a:pt x="13634" y="20995"/>
                  <a:pt x="13639" y="20988"/>
                </a:cubicBezTo>
                <a:cubicBezTo>
                  <a:pt x="13644" y="20982"/>
                  <a:pt x="13643" y="20973"/>
                  <a:pt x="13639" y="20960"/>
                </a:cubicBezTo>
                <a:cubicBezTo>
                  <a:pt x="13636" y="20946"/>
                  <a:pt x="13627" y="20932"/>
                  <a:pt x="13616" y="20913"/>
                </a:cubicBezTo>
                <a:cubicBezTo>
                  <a:pt x="13595" y="20876"/>
                  <a:pt x="13560" y="20828"/>
                  <a:pt x="13519" y="20782"/>
                </a:cubicBezTo>
                <a:cubicBezTo>
                  <a:pt x="13505" y="20767"/>
                  <a:pt x="13493" y="20748"/>
                  <a:pt x="13479" y="20731"/>
                </a:cubicBezTo>
                <a:cubicBezTo>
                  <a:pt x="13471" y="20722"/>
                  <a:pt x="13463" y="20711"/>
                  <a:pt x="13456" y="20703"/>
                </a:cubicBezTo>
                <a:cubicBezTo>
                  <a:pt x="13451" y="20697"/>
                  <a:pt x="13449" y="20694"/>
                  <a:pt x="13444" y="20689"/>
                </a:cubicBezTo>
                <a:cubicBezTo>
                  <a:pt x="13443" y="20687"/>
                  <a:pt x="13439" y="20685"/>
                  <a:pt x="13439" y="20684"/>
                </a:cubicBezTo>
                <a:cubicBezTo>
                  <a:pt x="13435" y="20680"/>
                  <a:pt x="13436" y="20674"/>
                  <a:pt x="13433" y="20670"/>
                </a:cubicBezTo>
                <a:cubicBezTo>
                  <a:pt x="13422" y="20655"/>
                  <a:pt x="13413" y="20645"/>
                  <a:pt x="13404" y="20633"/>
                </a:cubicBezTo>
                <a:cubicBezTo>
                  <a:pt x="13399" y="20625"/>
                  <a:pt x="13391" y="20611"/>
                  <a:pt x="13387" y="20605"/>
                </a:cubicBezTo>
                <a:cubicBezTo>
                  <a:pt x="13386" y="20603"/>
                  <a:pt x="13383" y="20602"/>
                  <a:pt x="13381" y="20600"/>
                </a:cubicBezTo>
                <a:cubicBezTo>
                  <a:pt x="13354" y="20556"/>
                  <a:pt x="13329" y="20506"/>
                  <a:pt x="13307" y="20451"/>
                </a:cubicBezTo>
                <a:cubicBezTo>
                  <a:pt x="13293" y="20422"/>
                  <a:pt x="13283" y="20394"/>
                  <a:pt x="13272" y="20367"/>
                </a:cubicBezTo>
                <a:cubicBezTo>
                  <a:pt x="13260" y="20335"/>
                  <a:pt x="13247" y="20307"/>
                  <a:pt x="13238" y="20278"/>
                </a:cubicBezTo>
                <a:cubicBezTo>
                  <a:pt x="13235" y="20269"/>
                  <a:pt x="13235" y="20259"/>
                  <a:pt x="13232" y="20250"/>
                </a:cubicBezTo>
                <a:cubicBezTo>
                  <a:pt x="13228" y="20232"/>
                  <a:pt x="13224" y="20219"/>
                  <a:pt x="13221" y="20203"/>
                </a:cubicBezTo>
                <a:cubicBezTo>
                  <a:pt x="13220" y="20196"/>
                  <a:pt x="13216" y="20187"/>
                  <a:pt x="13215" y="20180"/>
                </a:cubicBezTo>
                <a:cubicBezTo>
                  <a:pt x="13169" y="20023"/>
                  <a:pt x="13125" y="19844"/>
                  <a:pt x="13101" y="19726"/>
                </a:cubicBezTo>
                <a:cubicBezTo>
                  <a:pt x="13093" y="19698"/>
                  <a:pt x="13080" y="19645"/>
                  <a:pt x="13078" y="19633"/>
                </a:cubicBezTo>
                <a:cubicBezTo>
                  <a:pt x="13062" y="19563"/>
                  <a:pt x="13041" y="19493"/>
                  <a:pt x="13020" y="19427"/>
                </a:cubicBezTo>
                <a:cubicBezTo>
                  <a:pt x="13012" y="19402"/>
                  <a:pt x="13006" y="19376"/>
                  <a:pt x="12997" y="19353"/>
                </a:cubicBezTo>
                <a:cubicBezTo>
                  <a:pt x="12994" y="19343"/>
                  <a:pt x="12989" y="19329"/>
                  <a:pt x="12986" y="19320"/>
                </a:cubicBezTo>
                <a:cubicBezTo>
                  <a:pt x="12973" y="19284"/>
                  <a:pt x="12963" y="19254"/>
                  <a:pt x="12952" y="19231"/>
                </a:cubicBezTo>
                <a:cubicBezTo>
                  <a:pt x="12939" y="19207"/>
                  <a:pt x="12931" y="19194"/>
                  <a:pt x="12923" y="19194"/>
                </a:cubicBezTo>
                <a:close/>
                <a:moveTo>
                  <a:pt x="12315" y="19521"/>
                </a:moveTo>
                <a:cubicBezTo>
                  <a:pt x="12313" y="19524"/>
                  <a:pt x="12312" y="19527"/>
                  <a:pt x="12310" y="19530"/>
                </a:cubicBezTo>
                <a:cubicBezTo>
                  <a:pt x="12306" y="19536"/>
                  <a:pt x="12301" y="19538"/>
                  <a:pt x="12298" y="19544"/>
                </a:cubicBezTo>
                <a:cubicBezTo>
                  <a:pt x="12282" y="19574"/>
                  <a:pt x="12271" y="19611"/>
                  <a:pt x="12264" y="19647"/>
                </a:cubicBezTo>
                <a:cubicBezTo>
                  <a:pt x="12264" y="19846"/>
                  <a:pt x="12328" y="20240"/>
                  <a:pt x="12442" y="20633"/>
                </a:cubicBezTo>
                <a:cubicBezTo>
                  <a:pt x="12449" y="20649"/>
                  <a:pt x="12459" y="20666"/>
                  <a:pt x="12464" y="20684"/>
                </a:cubicBezTo>
                <a:cubicBezTo>
                  <a:pt x="12480" y="20733"/>
                  <a:pt x="12491" y="20776"/>
                  <a:pt x="12505" y="20815"/>
                </a:cubicBezTo>
                <a:cubicBezTo>
                  <a:pt x="12518" y="20854"/>
                  <a:pt x="12532" y="20888"/>
                  <a:pt x="12545" y="20918"/>
                </a:cubicBezTo>
                <a:cubicBezTo>
                  <a:pt x="12570" y="20978"/>
                  <a:pt x="12597" y="21022"/>
                  <a:pt x="12625" y="21053"/>
                </a:cubicBezTo>
                <a:cubicBezTo>
                  <a:pt x="12637" y="21068"/>
                  <a:pt x="12651" y="21081"/>
                  <a:pt x="12665" y="21091"/>
                </a:cubicBezTo>
                <a:cubicBezTo>
                  <a:pt x="12670" y="21094"/>
                  <a:pt x="12672" y="21093"/>
                  <a:pt x="12676" y="21095"/>
                </a:cubicBezTo>
                <a:cubicBezTo>
                  <a:pt x="12687" y="21101"/>
                  <a:pt x="12700" y="21110"/>
                  <a:pt x="12711" y="21114"/>
                </a:cubicBezTo>
                <a:cubicBezTo>
                  <a:pt x="12716" y="21116"/>
                  <a:pt x="12722" y="21117"/>
                  <a:pt x="12728" y="21119"/>
                </a:cubicBezTo>
                <a:cubicBezTo>
                  <a:pt x="12745" y="21124"/>
                  <a:pt x="12760" y="21126"/>
                  <a:pt x="12780" y="21128"/>
                </a:cubicBezTo>
                <a:cubicBezTo>
                  <a:pt x="12802" y="21130"/>
                  <a:pt x="12827" y="21133"/>
                  <a:pt x="12854" y="21133"/>
                </a:cubicBezTo>
                <a:cubicBezTo>
                  <a:pt x="12887" y="21133"/>
                  <a:pt x="12914" y="21131"/>
                  <a:pt x="12940" y="21128"/>
                </a:cubicBezTo>
                <a:cubicBezTo>
                  <a:pt x="12945" y="21127"/>
                  <a:pt x="12952" y="21124"/>
                  <a:pt x="12957" y="21123"/>
                </a:cubicBezTo>
                <a:cubicBezTo>
                  <a:pt x="12982" y="21120"/>
                  <a:pt x="13006" y="21117"/>
                  <a:pt x="13026" y="21109"/>
                </a:cubicBezTo>
                <a:cubicBezTo>
                  <a:pt x="13038" y="21105"/>
                  <a:pt x="13050" y="21097"/>
                  <a:pt x="13060" y="21091"/>
                </a:cubicBezTo>
                <a:cubicBezTo>
                  <a:pt x="13070" y="21085"/>
                  <a:pt x="13075" y="21083"/>
                  <a:pt x="13083" y="21077"/>
                </a:cubicBezTo>
                <a:cubicBezTo>
                  <a:pt x="13090" y="21072"/>
                  <a:pt x="13095" y="21064"/>
                  <a:pt x="13101" y="21058"/>
                </a:cubicBezTo>
                <a:cubicBezTo>
                  <a:pt x="13089" y="21030"/>
                  <a:pt x="13064" y="20990"/>
                  <a:pt x="13020" y="20937"/>
                </a:cubicBezTo>
                <a:cubicBezTo>
                  <a:pt x="12999" y="20910"/>
                  <a:pt x="12972" y="20872"/>
                  <a:pt x="12946" y="20834"/>
                </a:cubicBezTo>
                <a:cubicBezTo>
                  <a:pt x="12945" y="20833"/>
                  <a:pt x="12947" y="20830"/>
                  <a:pt x="12946" y="20829"/>
                </a:cubicBezTo>
                <a:cubicBezTo>
                  <a:pt x="12945" y="20828"/>
                  <a:pt x="12941" y="20830"/>
                  <a:pt x="12940" y="20829"/>
                </a:cubicBezTo>
                <a:cubicBezTo>
                  <a:pt x="12931" y="20817"/>
                  <a:pt x="12918" y="20802"/>
                  <a:pt x="12911" y="20792"/>
                </a:cubicBezTo>
                <a:cubicBezTo>
                  <a:pt x="12827" y="20667"/>
                  <a:pt x="12674" y="20403"/>
                  <a:pt x="12654" y="20352"/>
                </a:cubicBezTo>
                <a:cubicBezTo>
                  <a:pt x="12650" y="20343"/>
                  <a:pt x="12634" y="20315"/>
                  <a:pt x="12625" y="20296"/>
                </a:cubicBezTo>
                <a:cubicBezTo>
                  <a:pt x="12624" y="20294"/>
                  <a:pt x="12626" y="20289"/>
                  <a:pt x="12625" y="20287"/>
                </a:cubicBezTo>
                <a:cubicBezTo>
                  <a:pt x="12625" y="20286"/>
                  <a:pt x="12620" y="20288"/>
                  <a:pt x="12619" y="20287"/>
                </a:cubicBezTo>
                <a:cubicBezTo>
                  <a:pt x="12594" y="20239"/>
                  <a:pt x="12568" y="20192"/>
                  <a:pt x="12550" y="20152"/>
                </a:cubicBezTo>
                <a:cubicBezTo>
                  <a:pt x="12542" y="20132"/>
                  <a:pt x="12532" y="20101"/>
                  <a:pt x="12522" y="20077"/>
                </a:cubicBezTo>
                <a:cubicBezTo>
                  <a:pt x="12520" y="20073"/>
                  <a:pt x="12517" y="20061"/>
                  <a:pt x="12516" y="20058"/>
                </a:cubicBezTo>
                <a:cubicBezTo>
                  <a:pt x="12515" y="20053"/>
                  <a:pt x="12507" y="20037"/>
                  <a:pt x="12505" y="20030"/>
                </a:cubicBezTo>
                <a:cubicBezTo>
                  <a:pt x="12467" y="19934"/>
                  <a:pt x="12431" y="19830"/>
                  <a:pt x="12407" y="19750"/>
                </a:cubicBezTo>
                <a:cubicBezTo>
                  <a:pt x="12372" y="19634"/>
                  <a:pt x="12333" y="19531"/>
                  <a:pt x="12321" y="19521"/>
                </a:cubicBezTo>
                <a:cubicBezTo>
                  <a:pt x="12319" y="19519"/>
                  <a:pt x="12318" y="19522"/>
                  <a:pt x="12315" y="19521"/>
                </a:cubicBezTo>
                <a:close/>
                <a:moveTo>
                  <a:pt x="7278" y="19610"/>
                </a:moveTo>
                <a:cubicBezTo>
                  <a:pt x="7296" y="19619"/>
                  <a:pt x="7313" y="19626"/>
                  <a:pt x="7330" y="19638"/>
                </a:cubicBezTo>
                <a:cubicBezTo>
                  <a:pt x="7323" y="19629"/>
                  <a:pt x="7313" y="19624"/>
                  <a:pt x="7307" y="19619"/>
                </a:cubicBezTo>
                <a:cubicBezTo>
                  <a:pt x="7300" y="19613"/>
                  <a:pt x="7296" y="19611"/>
                  <a:pt x="7290" y="19610"/>
                </a:cubicBezTo>
                <a:cubicBezTo>
                  <a:pt x="7286" y="19609"/>
                  <a:pt x="7282" y="19609"/>
                  <a:pt x="7278" y="19610"/>
                </a:cubicBezTo>
                <a:close/>
                <a:moveTo>
                  <a:pt x="8619" y="20264"/>
                </a:moveTo>
                <a:cubicBezTo>
                  <a:pt x="8651" y="20272"/>
                  <a:pt x="8695" y="20295"/>
                  <a:pt x="8745" y="20320"/>
                </a:cubicBezTo>
                <a:cubicBezTo>
                  <a:pt x="8744" y="20318"/>
                  <a:pt x="8741" y="20313"/>
                  <a:pt x="8740" y="20310"/>
                </a:cubicBezTo>
                <a:cubicBezTo>
                  <a:pt x="8730" y="20300"/>
                  <a:pt x="8719" y="20292"/>
                  <a:pt x="8711" y="20282"/>
                </a:cubicBezTo>
                <a:cubicBezTo>
                  <a:pt x="8683" y="20269"/>
                  <a:pt x="8661" y="20264"/>
                  <a:pt x="8636" y="20264"/>
                </a:cubicBezTo>
                <a:cubicBezTo>
                  <a:pt x="8630" y="20264"/>
                  <a:pt x="8626" y="20263"/>
                  <a:pt x="8619" y="20264"/>
                </a:cubicBezTo>
                <a:close/>
                <a:moveTo>
                  <a:pt x="9805" y="20357"/>
                </a:moveTo>
                <a:cubicBezTo>
                  <a:pt x="9796" y="20364"/>
                  <a:pt x="9781" y="20385"/>
                  <a:pt x="9760" y="20418"/>
                </a:cubicBezTo>
                <a:cubicBezTo>
                  <a:pt x="9749" y="20449"/>
                  <a:pt x="9742" y="20476"/>
                  <a:pt x="9731" y="20497"/>
                </a:cubicBezTo>
                <a:lnTo>
                  <a:pt x="9811" y="20423"/>
                </a:lnTo>
                <a:cubicBezTo>
                  <a:pt x="9810" y="20406"/>
                  <a:pt x="9806" y="20393"/>
                  <a:pt x="9805" y="20376"/>
                </a:cubicBezTo>
                <a:lnTo>
                  <a:pt x="9805" y="20357"/>
                </a:lnTo>
                <a:close/>
                <a:moveTo>
                  <a:pt x="11983" y="20409"/>
                </a:moveTo>
                <a:cubicBezTo>
                  <a:pt x="11980" y="20431"/>
                  <a:pt x="11976" y="20454"/>
                  <a:pt x="11977" y="20483"/>
                </a:cubicBezTo>
                <a:cubicBezTo>
                  <a:pt x="11978" y="20509"/>
                  <a:pt x="11985" y="20538"/>
                  <a:pt x="11989" y="20567"/>
                </a:cubicBezTo>
                <a:cubicBezTo>
                  <a:pt x="11992" y="20597"/>
                  <a:pt x="11994" y="20628"/>
                  <a:pt x="12000" y="20661"/>
                </a:cubicBezTo>
                <a:cubicBezTo>
                  <a:pt x="12007" y="20694"/>
                  <a:pt x="12014" y="20725"/>
                  <a:pt x="12023" y="20759"/>
                </a:cubicBezTo>
                <a:cubicBezTo>
                  <a:pt x="12032" y="20794"/>
                  <a:pt x="12046" y="20827"/>
                  <a:pt x="12058" y="20862"/>
                </a:cubicBezTo>
                <a:cubicBezTo>
                  <a:pt x="12069" y="20897"/>
                  <a:pt x="12078" y="20934"/>
                  <a:pt x="12092" y="20969"/>
                </a:cubicBezTo>
                <a:cubicBezTo>
                  <a:pt x="12101" y="20992"/>
                  <a:pt x="12110" y="21011"/>
                  <a:pt x="12121" y="21030"/>
                </a:cubicBezTo>
                <a:cubicBezTo>
                  <a:pt x="12134" y="21055"/>
                  <a:pt x="12147" y="21079"/>
                  <a:pt x="12161" y="21095"/>
                </a:cubicBezTo>
                <a:cubicBezTo>
                  <a:pt x="12166" y="21102"/>
                  <a:pt x="12173" y="21109"/>
                  <a:pt x="12178" y="21114"/>
                </a:cubicBezTo>
                <a:cubicBezTo>
                  <a:pt x="12180" y="21116"/>
                  <a:pt x="12187" y="21117"/>
                  <a:pt x="12189" y="21119"/>
                </a:cubicBezTo>
                <a:cubicBezTo>
                  <a:pt x="12198" y="21125"/>
                  <a:pt x="12200" y="21133"/>
                  <a:pt x="12207" y="21133"/>
                </a:cubicBezTo>
                <a:cubicBezTo>
                  <a:pt x="12222" y="21133"/>
                  <a:pt x="12241" y="21132"/>
                  <a:pt x="12252" y="21128"/>
                </a:cubicBezTo>
                <a:cubicBezTo>
                  <a:pt x="12264" y="21125"/>
                  <a:pt x="12268" y="21117"/>
                  <a:pt x="12275" y="21109"/>
                </a:cubicBezTo>
                <a:cubicBezTo>
                  <a:pt x="12283" y="21102"/>
                  <a:pt x="12290" y="21092"/>
                  <a:pt x="12293" y="21081"/>
                </a:cubicBezTo>
                <a:cubicBezTo>
                  <a:pt x="12295" y="21071"/>
                  <a:pt x="12294" y="21059"/>
                  <a:pt x="12293" y="21044"/>
                </a:cubicBezTo>
                <a:cubicBezTo>
                  <a:pt x="12291" y="21029"/>
                  <a:pt x="12292" y="21016"/>
                  <a:pt x="12287" y="20997"/>
                </a:cubicBezTo>
                <a:cubicBezTo>
                  <a:pt x="12280" y="20975"/>
                  <a:pt x="12266" y="20946"/>
                  <a:pt x="12252" y="20918"/>
                </a:cubicBezTo>
                <a:cubicBezTo>
                  <a:pt x="12248" y="20909"/>
                  <a:pt x="12240" y="20899"/>
                  <a:pt x="12235" y="20890"/>
                </a:cubicBezTo>
                <a:cubicBezTo>
                  <a:pt x="12230" y="20882"/>
                  <a:pt x="12223" y="20870"/>
                  <a:pt x="12218" y="20862"/>
                </a:cubicBezTo>
                <a:cubicBezTo>
                  <a:pt x="12217" y="20861"/>
                  <a:pt x="12218" y="20857"/>
                  <a:pt x="12218" y="20857"/>
                </a:cubicBezTo>
                <a:cubicBezTo>
                  <a:pt x="12175" y="20784"/>
                  <a:pt x="12133" y="20709"/>
                  <a:pt x="12098" y="20642"/>
                </a:cubicBezTo>
                <a:cubicBezTo>
                  <a:pt x="12081" y="20611"/>
                  <a:pt x="12066" y="20582"/>
                  <a:pt x="12052" y="20553"/>
                </a:cubicBezTo>
                <a:cubicBezTo>
                  <a:pt x="12023" y="20497"/>
                  <a:pt x="12002" y="20447"/>
                  <a:pt x="11989" y="20413"/>
                </a:cubicBezTo>
                <a:cubicBezTo>
                  <a:pt x="11988" y="20411"/>
                  <a:pt x="11984" y="20410"/>
                  <a:pt x="11983" y="20409"/>
                </a:cubicBezTo>
                <a:close/>
                <a:moveTo>
                  <a:pt x="10837" y="20829"/>
                </a:moveTo>
                <a:cubicBezTo>
                  <a:pt x="10826" y="20848"/>
                  <a:pt x="10816" y="20862"/>
                  <a:pt x="10803" y="20885"/>
                </a:cubicBezTo>
                <a:cubicBezTo>
                  <a:pt x="10818" y="20874"/>
                  <a:pt x="10834" y="20865"/>
                  <a:pt x="10848" y="20862"/>
                </a:cubicBezTo>
                <a:lnTo>
                  <a:pt x="10837" y="20829"/>
                </a:lnTo>
                <a:close/>
                <a:moveTo>
                  <a:pt x="11897" y="21296"/>
                </a:moveTo>
                <a:lnTo>
                  <a:pt x="11886" y="21324"/>
                </a:lnTo>
                <a:cubicBezTo>
                  <a:pt x="11879" y="21338"/>
                  <a:pt x="11865" y="21356"/>
                  <a:pt x="11851" y="21376"/>
                </a:cubicBezTo>
                <a:cubicBezTo>
                  <a:pt x="11885" y="21359"/>
                  <a:pt x="11921" y="21358"/>
                  <a:pt x="11966" y="21366"/>
                </a:cubicBezTo>
                <a:cubicBezTo>
                  <a:pt x="11959" y="21358"/>
                  <a:pt x="11955" y="21352"/>
                  <a:pt x="11949" y="21343"/>
                </a:cubicBezTo>
                <a:lnTo>
                  <a:pt x="11937" y="21324"/>
                </a:lnTo>
                <a:cubicBezTo>
                  <a:pt x="11924" y="21314"/>
                  <a:pt x="11908" y="21306"/>
                  <a:pt x="11897" y="21296"/>
                </a:cubicBezTo>
                <a:close/>
                <a:moveTo>
                  <a:pt x="11605" y="21591"/>
                </a:moveTo>
                <a:lnTo>
                  <a:pt x="11616" y="21600"/>
                </a:lnTo>
                <a:lnTo>
                  <a:pt x="11622" y="21591"/>
                </a:lnTo>
                <a:cubicBezTo>
                  <a:pt x="11617" y="21590"/>
                  <a:pt x="11610" y="21592"/>
                  <a:pt x="11605" y="2159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54" name="Shape 154"/>
          <p:cNvSpPr/>
          <p:nvPr/>
        </p:nvSpPr>
        <p:spPr>
          <a:xfrm>
            <a:off x="649325" y="679069"/>
            <a:ext cx="1170614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User Test Changes:</a:t>
            </a:r>
          </a:p>
        </p:txBody>
      </p:sp>
      <p:sp>
        <p:nvSpPr>
          <p:cNvPr id="155" name="Shape 155"/>
          <p:cNvSpPr/>
          <p:nvPr/>
        </p:nvSpPr>
        <p:spPr>
          <a:xfrm>
            <a:off x="642156" y="2044699"/>
            <a:ext cx="11720489" cy="264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86013" indent="-386013" algn="l">
              <a:lnSpc>
                <a:spcPct val="20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t>Move up login button</a:t>
            </a:r>
          </a:p>
          <a:p>
            <a:pPr marL="386013" indent="-386013" algn="l">
              <a:lnSpc>
                <a:spcPct val="20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t>“Submit” settings changes</a:t>
            </a:r>
          </a:p>
          <a:p>
            <a:pPr marL="386013" indent="-386013" algn="l">
              <a:lnSpc>
                <a:spcPct val="20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t>Case </a:t>
            </a:r>
            <a:r>
              <a:rPr i="1"/>
              <a:t>in</a:t>
            </a:r>
            <a:r>
              <a:t>-sensitive search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2">
            <a:lumOff val="-150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broom-clipart-5.png"/>
          <p:cNvPicPr>
            <a:picLocks noChangeAspect="1"/>
          </p:cNvPicPr>
          <p:nvPr/>
        </p:nvPicPr>
        <p:blipFill>
          <a:blip r:embed="rId2">
            <a:extLst/>
          </a:blip>
          <a:srcRect l="5515" t="4896" r="5804" b="3099"/>
          <a:stretch>
            <a:fillRect/>
          </a:stretch>
        </p:blipFill>
        <p:spPr>
          <a:xfrm rot="20760000">
            <a:off x="10751607" y="728824"/>
            <a:ext cx="1495828" cy="1834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fill="norm" stroke="1" extrusionOk="0">
                <a:moveTo>
                  <a:pt x="21364" y="0"/>
                </a:moveTo>
                <a:cubicBezTo>
                  <a:pt x="21343" y="2"/>
                  <a:pt x="21317" y="12"/>
                  <a:pt x="21295" y="19"/>
                </a:cubicBezTo>
                <a:cubicBezTo>
                  <a:pt x="21288" y="21"/>
                  <a:pt x="21285" y="21"/>
                  <a:pt x="21278" y="23"/>
                </a:cubicBezTo>
                <a:cubicBezTo>
                  <a:pt x="21262" y="30"/>
                  <a:pt x="21243" y="38"/>
                  <a:pt x="21227" y="47"/>
                </a:cubicBezTo>
                <a:cubicBezTo>
                  <a:pt x="21221" y="50"/>
                  <a:pt x="21215" y="52"/>
                  <a:pt x="21209" y="56"/>
                </a:cubicBezTo>
                <a:cubicBezTo>
                  <a:pt x="21187" y="70"/>
                  <a:pt x="21162" y="88"/>
                  <a:pt x="21141" y="107"/>
                </a:cubicBezTo>
                <a:cubicBezTo>
                  <a:pt x="21126" y="121"/>
                  <a:pt x="21064" y="189"/>
                  <a:pt x="20974" y="290"/>
                </a:cubicBezTo>
                <a:cubicBezTo>
                  <a:pt x="20954" y="313"/>
                  <a:pt x="20923" y="351"/>
                  <a:pt x="20894" y="383"/>
                </a:cubicBezTo>
                <a:cubicBezTo>
                  <a:pt x="20812" y="475"/>
                  <a:pt x="20699" y="608"/>
                  <a:pt x="20556" y="771"/>
                </a:cubicBezTo>
                <a:cubicBezTo>
                  <a:pt x="20446" y="897"/>
                  <a:pt x="20295" y="1069"/>
                  <a:pt x="20172" y="1210"/>
                </a:cubicBezTo>
                <a:cubicBezTo>
                  <a:pt x="20151" y="1235"/>
                  <a:pt x="20119" y="1269"/>
                  <a:pt x="20098" y="1294"/>
                </a:cubicBezTo>
                <a:cubicBezTo>
                  <a:pt x="19430" y="2063"/>
                  <a:pt x="17887" y="3848"/>
                  <a:pt x="15989" y="6046"/>
                </a:cubicBezTo>
                <a:cubicBezTo>
                  <a:pt x="15731" y="6345"/>
                  <a:pt x="15509" y="6606"/>
                  <a:pt x="15238" y="6920"/>
                </a:cubicBezTo>
                <a:cubicBezTo>
                  <a:pt x="14747" y="7490"/>
                  <a:pt x="14285" y="8024"/>
                  <a:pt x="13800" y="8588"/>
                </a:cubicBezTo>
                <a:cubicBezTo>
                  <a:pt x="12624" y="9955"/>
                  <a:pt x="11417" y="11356"/>
                  <a:pt x="10527" y="12396"/>
                </a:cubicBezTo>
                <a:cubicBezTo>
                  <a:pt x="9950" y="13070"/>
                  <a:pt x="9471" y="13634"/>
                  <a:pt x="9135" y="14031"/>
                </a:cubicBezTo>
                <a:cubicBezTo>
                  <a:pt x="8799" y="14428"/>
                  <a:pt x="8608" y="14658"/>
                  <a:pt x="8608" y="14666"/>
                </a:cubicBezTo>
                <a:cubicBezTo>
                  <a:pt x="8608" y="14685"/>
                  <a:pt x="8623" y="14710"/>
                  <a:pt x="8648" y="14732"/>
                </a:cubicBezTo>
                <a:cubicBezTo>
                  <a:pt x="8673" y="14754"/>
                  <a:pt x="8707" y="14773"/>
                  <a:pt x="8745" y="14788"/>
                </a:cubicBezTo>
                <a:cubicBezTo>
                  <a:pt x="8821" y="14817"/>
                  <a:pt x="8909" y="14836"/>
                  <a:pt x="8940" y="14830"/>
                </a:cubicBezTo>
                <a:cubicBezTo>
                  <a:pt x="8971" y="14823"/>
                  <a:pt x="11837" y="11556"/>
                  <a:pt x="15307" y="7569"/>
                </a:cubicBezTo>
                <a:cubicBezTo>
                  <a:pt x="16507" y="6190"/>
                  <a:pt x="17411" y="5150"/>
                  <a:pt x="18207" y="4233"/>
                </a:cubicBezTo>
                <a:cubicBezTo>
                  <a:pt x="18765" y="3589"/>
                  <a:pt x="19287" y="2989"/>
                  <a:pt x="19679" y="2532"/>
                </a:cubicBezTo>
                <a:cubicBezTo>
                  <a:pt x="20049" y="2103"/>
                  <a:pt x="20339" y="1762"/>
                  <a:pt x="20585" y="1472"/>
                </a:cubicBezTo>
                <a:cubicBezTo>
                  <a:pt x="20647" y="1398"/>
                  <a:pt x="20690" y="1341"/>
                  <a:pt x="20745" y="1276"/>
                </a:cubicBezTo>
                <a:cubicBezTo>
                  <a:pt x="20901" y="1091"/>
                  <a:pt x="21036" y="932"/>
                  <a:pt x="21141" y="804"/>
                </a:cubicBezTo>
                <a:cubicBezTo>
                  <a:pt x="21219" y="707"/>
                  <a:pt x="21298" y="612"/>
                  <a:pt x="21353" y="542"/>
                </a:cubicBezTo>
                <a:cubicBezTo>
                  <a:pt x="21367" y="524"/>
                  <a:pt x="21386" y="502"/>
                  <a:pt x="21399" y="486"/>
                </a:cubicBezTo>
                <a:cubicBezTo>
                  <a:pt x="21412" y="469"/>
                  <a:pt x="21421" y="455"/>
                  <a:pt x="21433" y="439"/>
                </a:cubicBezTo>
                <a:cubicBezTo>
                  <a:pt x="21462" y="401"/>
                  <a:pt x="21487" y="370"/>
                  <a:pt x="21507" y="341"/>
                </a:cubicBezTo>
                <a:cubicBezTo>
                  <a:pt x="21517" y="327"/>
                  <a:pt x="21528" y="311"/>
                  <a:pt x="21536" y="299"/>
                </a:cubicBezTo>
                <a:cubicBezTo>
                  <a:pt x="21552" y="276"/>
                  <a:pt x="21561" y="255"/>
                  <a:pt x="21570" y="238"/>
                </a:cubicBezTo>
                <a:cubicBezTo>
                  <a:pt x="21576" y="229"/>
                  <a:pt x="21584" y="218"/>
                  <a:pt x="21588" y="210"/>
                </a:cubicBezTo>
                <a:cubicBezTo>
                  <a:pt x="21589" y="207"/>
                  <a:pt x="21587" y="208"/>
                  <a:pt x="21588" y="206"/>
                </a:cubicBezTo>
                <a:cubicBezTo>
                  <a:pt x="21593" y="192"/>
                  <a:pt x="21600" y="180"/>
                  <a:pt x="21599" y="173"/>
                </a:cubicBezTo>
                <a:cubicBezTo>
                  <a:pt x="21596" y="149"/>
                  <a:pt x="21585" y="126"/>
                  <a:pt x="21576" y="107"/>
                </a:cubicBezTo>
                <a:cubicBezTo>
                  <a:pt x="21575" y="105"/>
                  <a:pt x="21577" y="104"/>
                  <a:pt x="21576" y="103"/>
                </a:cubicBezTo>
                <a:cubicBezTo>
                  <a:pt x="21568" y="86"/>
                  <a:pt x="21560" y="74"/>
                  <a:pt x="21548" y="61"/>
                </a:cubicBezTo>
                <a:cubicBezTo>
                  <a:pt x="21545" y="58"/>
                  <a:pt x="21539" y="54"/>
                  <a:pt x="21536" y="51"/>
                </a:cubicBezTo>
                <a:cubicBezTo>
                  <a:pt x="21526" y="42"/>
                  <a:pt x="21519" y="35"/>
                  <a:pt x="21507" y="28"/>
                </a:cubicBezTo>
                <a:cubicBezTo>
                  <a:pt x="21504" y="26"/>
                  <a:pt x="21499" y="25"/>
                  <a:pt x="21496" y="23"/>
                </a:cubicBezTo>
                <a:cubicBezTo>
                  <a:pt x="21492" y="22"/>
                  <a:pt x="21488" y="20"/>
                  <a:pt x="21485" y="19"/>
                </a:cubicBezTo>
                <a:cubicBezTo>
                  <a:pt x="21469" y="12"/>
                  <a:pt x="21451" y="8"/>
                  <a:pt x="21433" y="5"/>
                </a:cubicBezTo>
                <a:cubicBezTo>
                  <a:pt x="21429" y="4"/>
                  <a:pt x="21426" y="0"/>
                  <a:pt x="21421" y="0"/>
                </a:cubicBezTo>
                <a:lnTo>
                  <a:pt x="21364" y="0"/>
                </a:lnTo>
                <a:close/>
                <a:moveTo>
                  <a:pt x="9846" y="12512"/>
                </a:moveTo>
                <a:cubicBezTo>
                  <a:pt x="9179" y="13277"/>
                  <a:pt x="8692" y="13830"/>
                  <a:pt x="8676" y="13839"/>
                </a:cubicBezTo>
                <a:cubicBezTo>
                  <a:pt x="8678" y="13840"/>
                  <a:pt x="8693" y="13849"/>
                  <a:pt x="8694" y="13849"/>
                </a:cubicBezTo>
                <a:cubicBezTo>
                  <a:pt x="8696" y="13847"/>
                  <a:pt x="9637" y="12754"/>
                  <a:pt x="9846" y="12512"/>
                </a:cubicBezTo>
                <a:close/>
                <a:moveTo>
                  <a:pt x="4969" y="12531"/>
                </a:moveTo>
                <a:cubicBezTo>
                  <a:pt x="4885" y="12530"/>
                  <a:pt x="4801" y="12534"/>
                  <a:pt x="4711" y="12536"/>
                </a:cubicBezTo>
                <a:cubicBezTo>
                  <a:pt x="4686" y="12536"/>
                  <a:pt x="4661" y="12535"/>
                  <a:pt x="4636" y="12536"/>
                </a:cubicBezTo>
                <a:cubicBezTo>
                  <a:pt x="4634" y="12536"/>
                  <a:pt x="4628" y="12536"/>
                  <a:pt x="4625" y="12536"/>
                </a:cubicBezTo>
                <a:cubicBezTo>
                  <a:pt x="4589" y="12537"/>
                  <a:pt x="4557" y="12539"/>
                  <a:pt x="4522" y="12540"/>
                </a:cubicBezTo>
                <a:cubicBezTo>
                  <a:pt x="4467" y="12544"/>
                  <a:pt x="4417" y="12546"/>
                  <a:pt x="4361" y="12550"/>
                </a:cubicBezTo>
                <a:cubicBezTo>
                  <a:pt x="4301" y="12554"/>
                  <a:pt x="4244" y="12558"/>
                  <a:pt x="4189" y="12564"/>
                </a:cubicBezTo>
                <a:cubicBezTo>
                  <a:pt x="4188" y="12564"/>
                  <a:pt x="4185" y="12564"/>
                  <a:pt x="4184" y="12564"/>
                </a:cubicBezTo>
                <a:cubicBezTo>
                  <a:pt x="4155" y="12567"/>
                  <a:pt x="4124" y="12570"/>
                  <a:pt x="4098" y="12573"/>
                </a:cubicBezTo>
                <a:cubicBezTo>
                  <a:pt x="4085" y="12575"/>
                  <a:pt x="4075" y="12576"/>
                  <a:pt x="4063" y="12578"/>
                </a:cubicBezTo>
                <a:cubicBezTo>
                  <a:pt x="4011" y="12585"/>
                  <a:pt x="3960" y="12593"/>
                  <a:pt x="3920" y="12601"/>
                </a:cubicBezTo>
                <a:cubicBezTo>
                  <a:pt x="3917" y="12602"/>
                  <a:pt x="3916" y="12604"/>
                  <a:pt x="3914" y="12606"/>
                </a:cubicBezTo>
                <a:cubicBezTo>
                  <a:pt x="3912" y="12608"/>
                  <a:pt x="3914" y="12612"/>
                  <a:pt x="3914" y="12615"/>
                </a:cubicBezTo>
                <a:cubicBezTo>
                  <a:pt x="3915" y="12620"/>
                  <a:pt x="3920" y="12627"/>
                  <a:pt x="3926" y="12634"/>
                </a:cubicBezTo>
                <a:cubicBezTo>
                  <a:pt x="3934" y="12644"/>
                  <a:pt x="3945" y="12654"/>
                  <a:pt x="3966" y="12671"/>
                </a:cubicBezTo>
                <a:cubicBezTo>
                  <a:pt x="3985" y="12687"/>
                  <a:pt x="4010" y="12706"/>
                  <a:pt x="4040" y="12727"/>
                </a:cubicBezTo>
                <a:cubicBezTo>
                  <a:pt x="4086" y="12759"/>
                  <a:pt x="4155" y="12806"/>
                  <a:pt x="4229" y="12853"/>
                </a:cubicBezTo>
                <a:cubicBezTo>
                  <a:pt x="4289" y="12892"/>
                  <a:pt x="4366" y="12939"/>
                  <a:pt x="4447" y="12989"/>
                </a:cubicBezTo>
                <a:cubicBezTo>
                  <a:pt x="4501" y="13022"/>
                  <a:pt x="4549" y="13053"/>
                  <a:pt x="4613" y="13092"/>
                </a:cubicBezTo>
                <a:cubicBezTo>
                  <a:pt x="4732" y="13164"/>
                  <a:pt x="4881" y="13251"/>
                  <a:pt x="5038" y="13344"/>
                </a:cubicBezTo>
                <a:cubicBezTo>
                  <a:pt x="5092" y="13377"/>
                  <a:pt x="5133" y="13402"/>
                  <a:pt x="5192" y="13438"/>
                </a:cubicBezTo>
                <a:cubicBezTo>
                  <a:pt x="5350" y="13531"/>
                  <a:pt x="5548" y="13650"/>
                  <a:pt x="5742" y="13765"/>
                </a:cubicBezTo>
                <a:cubicBezTo>
                  <a:pt x="5836" y="13820"/>
                  <a:pt x="5909" y="13863"/>
                  <a:pt x="6012" y="13923"/>
                </a:cubicBezTo>
                <a:cubicBezTo>
                  <a:pt x="6598" y="14267"/>
                  <a:pt x="7330" y="14695"/>
                  <a:pt x="8247" y="15227"/>
                </a:cubicBezTo>
                <a:cubicBezTo>
                  <a:pt x="8949" y="15634"/>
                  <a:pt x="9583" y="16004"/>
                  <a:pt x="10138" y="16330"/>
                </a:cubicBezTo>
                <a:cubicBezTo>
                  <a:pt x="10602" y="16602"/>
                  <a:pt x="10979" y="16821"/>
                  <a:pt x="11330" y="17030"/>
                </a:cubicBezTo>
                <a:cubicBezTo>
                  <a:pt x="11736" y="17267"/>
                  <a:pt x="12185" y="17529"/>
                  <a:pt x="12333" y="17615"/>
                </a:cubicBezTo>
                <a:cubicBezTo>
                  <a:pt x="12392" y="17649"/>
                  <a:pt x="12445" y="17679"/>
                  <a:pt x="12499" y="17713"/>
                </a:cubicBezTo>
                <a:cubicBezTo>
                  <a:pt x="12511" y="17720"/>
                  <a:pt x="12517" y="17725"/>
                  <a:pt x="12527" y="17731"/>
                </a:cubicBezTo>
                <a:cubicBezTo>
                  <a:pt x="12533" y="17735"/>
                  <a:pt x="12539" y="17738"/>
                  <a:pt x="12545" y="17741"/>
                </a:cubicBezTo>
                <a:cubicBezTo>
                  <a:pt x="12606" y="17776"/>
                  <a:pt x="12656" y="17807"/>
                  <a:pt x="12688" y="17834"/>
                </a:cubicBezTo>
                <a:cubicBezTo>
                  <a:pt x="12689" y="17835"/>
                  <a:pt x="12688" y="17839"/>
                  <a:pt x="12688" y="17839"/>
                </a:cubicBezTo>
                <a:cubicBezTo>
                  <a:pt x="12721" y="17862"/>
                  <a:pt x="12746" y="17879"/>
                  <a:pt x="12757" y="17890"/>
                </a:cubicBezTo>
                <a:cubicBezTo>
                  <a:pt x="12774" y="17907"/>
                  <a:pt x="12788" y="17927"/>
                  <a:pt x="12803" y="17946"/>
                </a:cubicBezTo>
                <a:cubicBezTo>
                  <a:pt x="12812" y="17954"/>
                  <a:pt x="12822" y="17961"/>
                  <a:pt x="12825" y="17965"/>
                </a:cubicBezTo>
                <a:cubicBezTo>
                  <a:pt x="12857" y="18006"/>
                  <a:pt x="12885" y="18058"/>
                  <a:pt x="12906" y="18105"/>
                </a:cubicBezTo>
                <a:cubicBezTo>
                  <a:pt x="12916" y="18129"/>
                  <a:pt x="12929" y="18150"/>
                  <a:pt x="12934" y="18171"/>
                </a:cubicBezTo>
                <a:cubicBezTo>
                  <a:pt x="12940" y="18192"/>
                  <a:pt x="12940" y="18211"/>
                  <a:pt x="12940" y="18227"/>
                </a:cubicBezTo>
                <a:cubicBezTo>
                  <a:pt x="12940" y="18230"/>
                  <a:pt x="12940" y="18233"/>
                  <a:pt x="12940" y="18236"/>
                </a:cubicBezTo>
                <a:cubicBezTo>
                  <a:pt x="12940" y="18237"/>
                  <a:pt x="12940" y="18240"/>
                  <a:pt x="12940" y="18241"/>
                </a:cubicBezTo>
                <a:cubicBezTo>
                  <a:pt x="12941" y="18247"/>
                  <a:pt x="12945" y="18253"/>
                  <a:pt x="12946" y="18259"/>
                </a:cubicBezTo>
                <a:cubicBezTo>
                  <a:pt x="12946" y="18261"/>
                  <a:pt x="12946" y="18262"/>
                  <a:pt x="12946" y="18264"/>
                </a:cubicBezTo>
                <a:cubicBezTo>
                  <a:pt x="12947" y="18274"/>
                  <a:pt x="12944" y="18282"/>
                  <a:pt x="12946" y="18292"/>
                </a:cubicBezTo>
                <a:cubicBezTo>
                  <a:pt x="12953" y="18320"/>
                  <a:pt x="12968" y="18339"/>
                  <a:pt x="12980" y="18339"/>
                </a:cubicBezTo>
                <a:cubicBezTo>
                  <a:pt x="13000" y="18339"/>
                  <a:pt x="13244" y="18255"/>
                  <a:pt x="13525" y="18147"/>
                </a:cubicBezTo>
                <a:cubicBezTo>
                  <a:pt x="13595" y="18120"/>
                  <a:pt x="13658" y="18092"/>
                  <a:pt x="13714" y="18068"/>
                </a:cubicBezTo>
                <a:cubicBezTo>
                  <a:pt x="13826" y="18019"/>
                  <a:pt x="13911" y="17976"/>
                  <a:pt x="13972" y="17932"/>
                </a:cubicBezTo>
                <a:cubicBezTo>
                  <a:pt x="13987" y="17921"/>
                  <a:pt x="14000" y="17911"/>
                  <a:pt x="14012" y="17900"/>
                </a:cubicBezTo>
                <a:cubicBezTo>
                  <a:pt x="14024" y="17889"/>
                  <a:pt x="14037" y="17878"/>
                  <a:pt x="14046" y="17867"/>
                </a:cubicBezTo>
                <a:cubicBezTo>
                  <a:pt x="14056" y="17856"/>
                  <a:pt x="14062" y="17846"/>
                  <a:pt x="14069" y="17834"/>
                </a:cubicBezTo>
                <a:cubicBezTo>
                  <a:pt x="14083" y="17811"/>
                  <a:pt x="14094" y="17785"/>
                  <a:pt x="14098" y="17759"/>
                </a:cubicBezTo>
                <a:cubicBezTo>
                  <a:pt x="14098" y="17758"/>
                  <a:pt x="14098" y="17756"/>
                  <a:pt x="14098" y="17755"/>
                </a:cubicBezTo>
                <a:cubicBezTo>
                  <a:pt x="14099" y="17731"/>
                  <a:pt x="14096" y="17710"/>
                  <a:pt x="14092" y="17685"/>
                </a:cubicBezTo>
                <a:cubicBezTo>
                  <a:pt x="14092" y="17684"/>
                  <a:pt x="14092" y="17681"/>
                  <a:pt x="14092" y="17680"/>
                </a:cubicBezTo>
                <a:cubicBezTo>
                  <a:pt x="14089" y="17665"/>
                  <a:pt x="14086" y="17653"/>
                  <a:pt x="14081" y="17638"/>
                </a:cubicBezTo>
                <a:cubicBezTo>
                  <a:pt x="14070" y="17607"/>
                  <a:pt x="14053" y="17575"/>
                  <a:pt x="14035" y="17540"/>
                </a:cubicBezTo>
                <a:cubicBezTo>
                  <a:pt x="14024" y="17518"/>
                  <a:pt x="14014" y="17499"/>
                  <a:pt x="14000" y="17479"/>
                </a:cubicBezTo>
                <a:cubicBezTo>
                  <a:pt x="13987" y="17459"/>
                  <a:pt x="13974" y="17437"/>
                  <a:pt x="13949" y="17414"/>
                </a:cubicBezTo>
                <a:cubicBezTo>
                  <a:pt x="13923" y="17390"/>
                  <a:pt x="13888" y="17363"/>
                  <a:pt x="13840" y="17330"/>
                </a:cubicBezTo>
                <a:cubicBezTo>
                  <a:pt x="13792" y="17296"/>
                  <a:pt x="13731" y="17254"/>
                  <a:pt x="13651" y="17203"/>
                </a:cubicBezTo>
                <a:cubicBezTo>
                  <a:pt x="13570" y="17153"/>
                  <a:pt x="13470" y="17094"/>
                  <a:pt x="13347" y="17021"/>
                </a:cubicBezTo>
                <a:cubicBezTo>
                  <a:pt x="13188" y="16927"/>
                  <a:pt x="12966" y="16801"/>
                  <a:pt x="12717" y="16657"/>
                </a:cubicBezTo>
                <a:cubicBezTo>
                  <a:pt x="12635" y="16609"/>
                  <a:pt x="12496" y="16531"/>
                  <a:pt x="12407" y="16479"/>
                </a:cubicBezTo>
                <a:cubicBezTo>
                  <a:pt x="11537" y="15978"/>
                  <a:pt x="9669" y="14904"/>
                  <a:pt x="9599" y="14867"/>
                </a:cubicBezTo>
                <a:lnTo>
                  <a:pt x="9565" y="14849"/>
                </a:lnTo>
                <a:lnTo>
                  <a:pt x="9421" y="14979"/>
                </a:lnTo>
                <a:cubicBezTo>
                  <a:pt x="9420" y="14981"/>
                  <a:pt x="9417" y="14982"/>
                  <a:pt x="9416" y="14984"/>
                </a:cubicBezTo>
                <a:cubicBezTo>
                  <a:pt x="9415" y="14985"/>
                  <a:pt x="9411" y="14988"/>
                  <a:pt x="9410" y="14989"/>
                </a:cubicBezTo>
                <a:cubicBezTo>
                  <a:pt x="9385" y="15017"/>
                  <a:pt x="9364" y="15041"/>
                  <a:pt x="9341" y="15063"/>
                </a:cubicBezTo>
                <a:cubicBezTo>
                  <a:pt x="9335" y="15070"/>
                  <a:pt x="9330" y="15076"/>
                  <a:pt x="9324" y="15082"/>
                </a:cubicBezTo>
                <a:cubicBezTo>
                  <a:pt x="9319" y="15087"/>
                  <a:pt x="9312" y="15091"/>
                  <a:pt x="9307" y="15096"/>
                </a:cubicBezTo>
                <a:cubicBezTo>
                  <a:pt x="9244" y="15155"/>
                  <a:pt x="9197" y="15182"/>
                  <a:pt x="9123" y="15204"/>
                </a:cubicBezTo>
                <a:cubicBezTo>
                  <a:pt x="9123" y="15204"/>
                  <a:pt x="9119" y="15203"/>
                  <a:pt x="9118" y="15204"/>
                </a:cubicBezTo>
                <a:cubicBezTo>
                  <a:pt x="9115" y="15205"/>
                  <a:pt x="9109" y="15207"/>
                  <a:pt x="9106" y="15208"/>
                </a:cubicBezTo>
                <a:cubicBezTo>
                  <a:pt x="9101" y="15210"/>
                  <a:pt x="9100" y="15216"/>
                  <a:pt x="9095" y="15218"/>
                </a:cubicBezTo>
                <a:cubicBezTo>
                  <a:pt x="9073" y="15226"/>
                  <a:pt x="9048" y="15232"/>
                  <a:pt x="9026" y="15236"/>
                </a:cubicBezTo>
                <a:cubicBezTo>
                  <a:pt x="9021" y="15237"/>
                  <a:pt x="9020" y="15235"/>
                  <a:pt x="9015" y="15236"/>
                </a:cubicBezTo>
                <a:cubicBezTo>
                  <a:pt x="8992" y="15240"/>
                  <a:pt x="8964" y="15246"/>
                  <a:pt x="8940" y="15246"/>
                </a:cubicBezTo>
                <a:cubicBezTo>
                  <a:pt x="8913" y="15246"/>
                  <a:pt x="8884" y="15241"/>
                  <a:pt x="8854" y="15236"/>
                </a:cubicBezTo>
                <a:cubicBezTo>
                  <a:pt x="8793" y="15227"/>
                  <a:pt x="8726" y="15208"/>
                  <a:pt x="8648" y="15180"/>
                </a:cubicBezTo>
                <a:cubicBezTo>
                  <a:pt x="8632" y="15175"/>
                  <a:pt x="8617" y="15168"/>
                  <a:pt x="8602" y="15162"/>
                </a:cubicBezTo>
                <a:cubicBezTo>
                  <a:pt x="8593" y="15158"/>
                  <a:pt x="8587" y="15155"/>
                  <a:pt x="8579" y="15152"/>
                </a:cubicBezTo>
                <a:cubicBezTo>
                  <a:pt x="8559" y="15144"/>
                  <a:pt x="8536" y="15133"/>
                  <a:pt x="8516" y="15124"/>
                </a:cubicBezTo>
                <a:cubicBezTo>
                  <a:pt x="8510" y="15122"/>
                  <a:pt x="8509" y="15122"/>
                  <a:pt x="8505" y="15120"/>
                </a:cubicBezTo>
                <a:cubicBezTo>
                  <a:pt x="8503" y="15119"/>
                  <a:pt x="8501" y="15116"/>
                  <a:pt x="8499" y="15115"/>
                </a:cubicBezTo>
                <a:cubicBezTo>
                  <a:pt x="8485" y="15108"/>
                  <a:pt x="8472" y="15104"/>
                  <a:pt x="8459" y="15096"/>
                </a:cubicBezTo>
                <a:cubicBezTo>
                  <a:pt x="8457" y="15095"/>
                  <a:pt x="8455" y="15093"/>
                  <a:pt x="8453" y="15091"/>
                </a:cubicBezTo>
                <a:cubicBezTo>
                  <a:pt x="8443" y="15086"/>
                  <a:pt x="8434" y="15078"/>
                  <a:pt x="8424" y="15073"/>
                </a:cubicBezTo>
                <a:cubicBezTo>
                  <a:pt x="8411" y="15065"/>
                  <a:pt x="8397" y="15058"/>
                  <a:pt x="8384" y="15049"/>
                </a:cubicBezTo>
                <a:cubicBezTo>
                  <a:pt x="8370" y="15040"/>
                  <a:pt x="8358" y="15031"/>
                  <a:pt x="8344" y="15021"/>
                </a:cubicBezTo>
                <a:cubicBezTo>
                  <a:pt x="8342" y="15020"/>
                  <a:pt x="8341" y="15018"/>
                  <a:pt x="8338" y="15017"/>
                </a:cubicBezTo>
                <a:cubicBezTo>
                  <a:pt x="8333" y="15013"/>
                  <a:pt x="8326" y="15011"/>
                  <a:pt x="8321" y="15007"/>
                </a:cubicBezTo>
                <a:cubicBezTo>
                  <a:pt x="8299" y="14990"/>
                  <a:pt x="8279" y="14971"/>
                  <a:pt x="8258" y="14951"/>
                </a:cubicBezTo>
                <a:cubicBezTo>
                  <a:pt x="8236" y="14930"/>
                  <a:pt x="8217" y="14910"/>
                  <a:pt x="8201" y="14891"/>
                </a:cubicBezTo>
                <a:cubicBezTo>
                  <a:pt x="8200" y="14890"/>
                  <a:pt x="8196" y="14887"/>
                  <a:pt x="8195" y="14886"/>
                </a:cubicBezTo>
                <a:cubicBezTo>
                  <a:pt x="8180" y="14868"/>
                  <a:pt x="8166" y="14849"/>
                  <a:pt x="8155" y="14830"/>
                </a:cubicBezTo>
                <a:cubicBezTo>
                  <a:pt x="8152" y="14825"/>
                  <a:pt x="8151" y="14824"/>
                  <a:pt x="8149" y="14821"/>
                </a:cubicBezTo>
                <a:cubicBezTo>
                  <a:pt x="8147" y="14817"/>
                  <a:pt x="8145" y="14811"/>
                  <a:pt x="8144" y="14806"/>
                </a:cubicBezTo>
                <a:cubicBezTo>
                  <a:pt x="8141" y="14801"/>
                  <a:pt x="8140" y="14794"/>
                  <a:pt x="8138" y="14788"/>
                </a:cubicBezTo>
                <a:cubicBezTo>
                  <a:pt x="8089" y="14691"/>
                  <a:pt x="8080" y="14599"/>
                  <a:pt x="8132" y="14517"/>
                </a:cubicBezTo>
                <a:cubicBezTo>
                  <a:pt x="8136" y="14510"/>
                  <a:pt x="8144" y="14501"/>
                  <a:pt x="8149" y="14493"/>
                </a:cubicBezTo>
                <a:cubicBezTo>
                  <a:pt x="8151" y="14489"/>
                  <a:pt x="8153" y="14484"/>
                  <a:pt x="8155" y="14479"/>
                </a:cubicBezTo>
                <a:cubicBezTo>
                  <a:pt x="8173" y="14443"/>
                  <a:pt x="8197" y="14410"/>
                  <a:pt x="8230" y="14377"/>
                </a:cubicBezTo>
                <a:cubicBezTo>
                  <a:pt x="8302" y="14302"/>
                  <a:pt x="8361" y="14221"/>
                  <a:pt x="8361" y="14199"/>
                </a:cubicBezTo>
                <a:cubicBezTo>
                  <a:pt x="8361" y="14182"/>
                  <a:pt x="8195" y="14074"/>
                  <a:pt x="7943" y="13923"/>
                </a:cubicBezTo>
                <a:cubicBezTo>
                  <a:pt x="7823" y="13852"/>
                  <a:pt x="7686" y="13772"/>
                  <a:pt x="7536" y="13685"/>
                </a:cubicBezTo>
                <a:cubicBezTo>
                  <a:pt x="7503" y="13666"/>
                  <a:pt x="7464" y="13645"/>
                  <a:pt x="7427" y="13624"/>
                </a:cubicBezTo>
                <a:cubicBezTo>
                  <a:pt x="7129" y="13453"/>
                  <a:pt x="6799" y="13265"/>
                  <a:pt x="6493" y="13096"/>
                </a:cubicBezTo>
                <a:cubicBezTo>
                  <a:pt x="6326" y="13005"/>
                  <a:pt x="6165" y="12919"/>
                  <a:pt x="6023" y="12844"/>
                </a:cubicBezTo>
                <a:cubicBezTo>
                  <a:pt x="5898" y="12777"/>
                  <a:pt x="5799" y="12726"/>
                  <a:pt x="5708" y="12681"/>
                </a:cubicBezTo>
                <a:cubicBezTo>
                  <a:pt x="5645" y="12649"/>
                  <a:pt x="5582" y="12619"/>
                  <a:pt x="5542" y="12601"/>
                </a:cubicBezTo>
                <a:cubicBezTo>
                  <a:pt x="5509" y="12586"/>
                  <a:pt x="5483" y="12573"/>
                  <a:pt x="5467" y="12568"/>
                </a:cubicBezTo>
                <a:cubicBezTo>
                  <a:pt x="5441" y="12561"/>
                  <a:pt x="5406" y="12555"/>
                  <a:pt x="5364" y="12550"/>
                </a:cubicBezTo>
                <a:cubicBezTo>
                  <a:pt x="5363" y="12550"/>
                  <a:pt x="5359" y="12550"/>
                  <a:pt x="5358" y="12550"/>
                </a:cubicBezTo>
                <a:cubicBezTo>
                  <a:pt x="5345" y="12548"/>
                  <a:pt x="5333" y="12547"/>
                  <a:pt x="5318" y="12545"/>
                </a:cubicBezTo>
                <a:cubicBezTo>
                  <a:pt x="5312" y="12544"/>
                  <a:pt x="5302" y="12546"/>
                  <a:pt x="5295" y="12545"/>
                </a:cubicBezTo>
                <a:cubicBezTo>
                  <a:pt x="5267" y="12543"/>
                  <a:pt x="5236" y="12542"/>
                  <a:pt x="5204" y="12540"/>
                </a:cubicBezTo>
                <a:cubicBezTo>
                  <a:pt x="5202" y="12540"/>
                  <a:pt x="5200" y="12541"/>
                  <a:pt x="5198" y="12540"/>
                </a:cubicBezTo>
                <a:cubicBezTo>
                  <a:pt x="5186" y="12540"/>
                  <a:pt x="5176" y="12536"/>
                  <a:pt x="5164" y="12536"/>
                </a:cubicBezTo>
                <a:cubicBezTo>
                  <a:pt x="5162" y="12536"/>
                  <a:pt x="5159" y="12536"/>
                  <a:pt x="5158" y="12536"/>
                </a:cubicBezTo>
                <a:cubicBezTo>
                  <a:pt x="5099" y="12533"/>
                  <a:pt x="5036" y="12532"/>
                  <a:pt x="4969" y="12531"/>
                </a:cubicBezTo>
                <a:close/>
                <a:moveTo>
                  <a:pt x="3169" y="12863"/>
                </a:moveTo>
                <a:cubicBezTo>
                  <a:pt x="3117" y="12863"/>
                  <a:pt x="3062" y="12868"/>
                  <a:pt x="3020" y="12877"/>
                </a:cubicBezTo>
                <a:cubicBezTo>
                  <a:pt x="2994" y="12882"/>
                  <a:pt x="2976" y="12888"/>
                  <a:pt x="2957" y="12896"/>
                </a:cubicBezTo>
                <a:cubicBezTo>
                  <a:pt x="2945" y="12901"/>
                  <a:pt x="2932" y="12908"/>
                  <a:pt x="2923" y="12914"/>
                </a:cubicBezTo>
                <a:cubicBezTo>
                  <a:pt x="2914" y="12921"/>
                  <a:pt x="2906" y="12930"/>
                  <a:pt x="2900" y="12938"/>
                </a:cubicBezTo>
                <a:cubicBezTo>
                  <a:pt x="2899" y="12939"/>
                  <a:pt x="2896" y="12940"/>
                  <a:pt x="2894" y="12942"/>
                </a:cubicBezTo>
                <a:cubicBezTo>
                  <a:pt x="2890" y="12949"/>
                  <a:pt x="2886" y="12958"/>
                  <a:pt x="2883" y="12966"/>
                </a:cubicBezTo>
                <a:cubicBezTo>
                  <a:pt x="2882" y="12968"/>
                  <a:pt x="2878" y="12967"/>
                  <a:pt x="2877" y="12970"/>
                </a:cubicBezTo>
                <a:cubicBezTo>
                  <a:pt x="2875" y="12976"/>
                  <a:pt x="2878" y="12983"/>
                  <a:pt x="2877" y="12989"/>
                </a:cubicBezTo>
                <a:cubicBezTo>
                  <a:pt x="2873" y="13007"/>
                  <a:pt x="2871" y="13025"/>
                  <a:pt x="2871" y="13050"/>
                </a:cubicBezTo>
                <a:cubicBezTo>
                  <a:pt x="2871" y="13069"/>
                  <a:pt x="2872" y="13093"/>
                  <a:pt x="2877" y="13115"/>
                </a:cubicBezTo>
                <a:cubicBezTo>
                  <a:pt x="2882" y="13137"/>
                  <a:pt x="2890" y="13158"/>
                  <a:pt x="2900" y="13181"/>
                </a:cubicBezTo>
                <a:cubicBezTo>
                  <a:pt x="2910" y="13203"/>
                  <a:pt x="2922" y="13227"/>
                  <a:pt x="2934" y="13246"/>
                </a:cubicBezTo>
                <a:cubicBezTo>
                  <a:pt x="2947" y="13265"/>
                  <a:pt x="2960" y="13283"/>
                  <a:pt x="2974" y="13297"/>
                </a:cubicBezTo>
                <a:cubicBezTo>
                  <a:pt x="2989" y="13311"/>
                  <a:pt x="3134" y="13396"/>
                  <a:pt x="3376" y="13540"/>
                </a:cubicBezTo>
                <a:cubicBezTo>
                  <a:pt x="3617" y="13684"/>
                  <a:pt x="3955" y="13885"/>
                  <a:pt x="4373" y="14129"/>
                </a:cubicBezTo>
                <a:cubicBezTo>
                  <a:pt x="5209" y="14618"/>
                  <a:pt x="6348" y="15280"/>
                  <a:pt x="7588" y="15993"/>
                </a:cubicBezTo>
                <a:cubicBezTo>
                  <a:pt x="10066" y="17421"/>
                  <a:pt x="12145" y="18587"/>
                  <a:pt x="12201" y="18586"/>
                </a:cubicBezTo>
                <a:cubicBezTo>
                  <a:pt x="12274" y="18586"/>
                  <a:pt x="12328" y="18578"/>
                  <a:pt x="12367" y="18554"/>
                </a:cubicBezTo>
                <a:cubicBezTo>
                  <a:pt x="12380" y="18546"/>
                  <a:pt x="12392" y="18537"/>
                  <a:pt x="12401" y="18526"/>
                </a:cubicBezTo>
                <a:cubicBezTo>
                  <a:pt x="12411" y="18515"/>
                  <a:pt x="12418" y="18502"/>
                  <a:pt x="12424" y="18488"/>
                </a:cubicBezTo>
                <a:cubicBezTo>
                  <a:pt x="12431" y="18474"/>
                  <a:pt x="12438" y="18454"/>
                  <a:pt x="12442" y="18437"/>
                </a:cubicBezTo>
                <a:cubicBezTo>
                  <a:pt x="12445" y="18419"/>
                  <a:pt x="12447" y="18402"/>
                  <a:pt x="12447" y="18381"/>
                </a:cubicBezTo>
                <a:cubicBezTo>
                  <a:pt x="12448" y="18360"/>
                  <a:pt x="12444" y="18335"/>
                  <a:pt x="12442" y="18311"/>
                </a:cubicBezTo>
                <a:lnTo>
                  <a:pt x="12424" y="18147"/>
                </a:lnTo>
                <a:cubicBezTo>
                  <a:pt x="12388" y="18115"/>
                  <a:pt x="12220" y="18008"/>
                  <a:pt x="12035" y="17900"/>
                </a:cubicBezTo>
                <a:cubicBezTo>
                  <a:pt x="11438" y="17552"/>
                  <a:pt x="9641" y="16510"/>
                  <a:pt x="8069" y="15596"/>
                </a:cubicBezTo>
                <a:cubicBezTo>
                  <a:pt x="7302" y="15151"/>
                  <a:pt x="7187" y="15080"/>
                  <a:pt x="6138" y="14470"/>
                </a:cubicBezTo>
                <a:cubicBezTo>
                  <a:pt x="6134" y="14468"/>
                  <a:pt x="6125" y="14463"/>
                  <a:pt x="6121" y="14461"/>
                </a:cubicBezTo>
                <a:cubicBezTo>
                  <a:pt x="5605" y="14164"/>
                  <a:pt x="5129" y="13890"/>
                  <a:pt x="4728" y="13662"/>
                </a:cubicBezTo>
                <a:cubicBezTo>
                  <a:pt x="4309" y="13423"/>
                  <a:pt x="3964" y="13228"/>
                  <a:pt x="3719" y="13092"/>
                </a:cubicBezTo>
                <a:cubicBezTo>
                  <a:pt x="3597" y="13024"/>
                  <a:pt x="3502" y="12970"/>
                  <a:pt x="3433" y="12933"/>
                </a:cubicBezTo>
                <a:cubicBezTo>
                  <a:pt x="3364" y="12896"/>
                  <a:pt x="3322" y="12879"/>
                  <a:pt x="3313" y="12877"/>
                </a:cubicBezTo>
                <a:cubicBezTo>
                  <a:pt x="3275" y="12869"/>
                  <a:pt x="3222" y="12862"/>
                  <a:pt x="3169" y="12863"/>
                </a:cubicBezTo>
                <a:close/>
                <a:moveTo>
                  <a:pt x="2774" y="13718"/>
                </a:moveTo>
                <a:cubicBezTo>
                  <a:pt x="2756" y="13719"/>
                  <a:pt x="2732" y="13721"/>
                  <a:pt x="2711" y="13727"/>
                </a:cubicBezTo>
                <a:cubicBezTo>
                  <a:pt x="2684" y="13735"/>
                  <a:pt x="2654" y="13748"/>
                  <a:pt x="2619" y="13765"/>
                </a:cubicBezTo>
                <a:cubicBezTo>
                  <a:pt x="2572" y="13786"/>
                  <a:pt x="2520" y="13815"/>
                  <a:pt x="2447" y="13853"/>
                </a:cubicBezTo>
                <a:cubicBezTo>
                  <a:pt x="2381" y="13888"/>
                  <a:pt x="2301" y="13923"/>
                  <a:pt x="2218" y="13961"/>
                </a:cubicBezTo>
                <a:cubicBezTo>
                  <a:pt x="2189" y="13974"/>
                  <a:pt x="2157" y="13989"/>
                  <a:pt x="2126" y="14003"/>
                </a:cubicBezTo>
                <a:cubicBezTo>
                  <a:pt x="2067" y="14029"/>
                  <a:pt x="2008" y="14051"/>
                  <a:pt x="1943" y="14078"/>
                </a:cubicBezTo>
                <a:cubicBezTo>
                  <a:pt x="1910" y="14091"/>
                  <a:pt x="1879" y="14106"/>
                  <a:pt x="1846" y="14120"/>
                </a:cubicBezTo>
                <a:cubicBezTo>
                  <a:pt x="1775" y="14148"/>
                  <a:pt x="1701" y="14176"/>
                  <a:pt x="1628" y="14204"/>
                </a:cubicBezTo>
                <a:cubicBezTo>
                  <a:pt x="1597" y="14215"/>
                  <a:pt x="1572" y="14225"/>
                  <a:pt x="1542" y="14236"/>
                </a:cubicBezTo>
                <a:cubicBezTo>
                  <a:pt x="1438" y="14275"/>
                  <a:pt x="1330" y="14314"/>
                  <a:pt x="1227" y="14349"/>
                </a:cubicBezTo>
                <a:cubicBezTo>
                  <a:pt x="1137" y="14379"/>
                  <a:pt x="1049" y="14406"/>
                  <a:pt x="963" y="14433"/>
                </a:cubicBezTo>
                <a:cubicBezTo>
                  <a:pt x="878" y="14459"/>
                  <a:pt x="794" y="14486"/>
                  <a:pt x="717" y="14507"/>
                </a:cubicBezTo>
                <a:cubicBezTo>
                  <a:pt x="639" y="14529"/>
                  <a:pt x="565" y="14548"/>
                  <a:pt x="499" y="14564"/>
                </a:cubicBezTo>
                <a:cubicBezTo>
                  <a:pt x="224" y="14626"/>
                  <a:pt x="1" y="14688"/>
                  <a:pt x="0" y="14704"/>
                </a:cubicBezTo>
                <a:cubicBezTo>
                  <a:pt x="0" y="14720"/>
                  <a:pt x="25" y="14744"/>
                  <a:pt x="69" y="14764"/>
                </a:cubicBezTo>
                <a:cubicBezTo>
                  <a:pt x="89" y="14774"/>
                  <a:pt x="117" y="14783"/>
                  <a:pt x="144" y="14792"/>
                </a:cubicBezTo>
                <a:cubicBezTo>
                  <a:pt x="159" y="14798"/>
                  <a:pt x="173" y="14801"/>
                  <a:pt x="189" y="14806"/>
                </a:cubicBezTo>
                <a:cubicBezTo>
                  <a:pt x="197" y="14809"/>
                  <a:pt x="204" y="14813"/>
                  <a:pt x="212" y="14816"/>
                </a:cubicBezTo>
                <a:cubicBezTo>
                  <a:pt x="221" y="14819"/>
                  <a:pt x="226" y="14823"/>
                  <a:pt x="235" y="14825"/>
                </a:cubicBezTo>
                <a:cubicBezTo>
                  <a:pt x="267" y="14834"/>
                  <a:pt x="300" y="14841"/>
                  <a:pt x="333" y="14849"/>
                </a:cubicBezTo>
                <a:cubicBezTo>
                  <a:pt x="365" y="14856"/>
                  <a:pt x="400" y="14863"/>
                  <a:pt x="430" y="14867"/>
                </a:cubicBezTo>
                <a:cubicBezTo>
                  <a:pt x="460" y="14872"/>
                  <a:pt x="491" y="14876"/>
                  <a:pt x="516" y="14877"/>
                </a:cubicBezTo>
                <a:cubicBezTo>
                  <a:pt x="541" y="14878"/>
                  <a:pt x="557" y="14875"/>
                  <a:pt x="573" y="14872"/>
                </a:cubicBezTo>
                <a:cubicBezTo>
                  <a:pt x="593" y="14868"/>
                  <a:pt x="617" y="14864"/>
                  <a:pt x="636" y="14863"/>
                </a:cubicBezTo>
                <a:cubicBezTo>
                  <a:pt x="747" y="14824"/>
                  <a:pt x="903" y="14746"/>
                  <a:pt x="1427" y="14484"/>
                </a:cubicBezTo>
                <a:cubicBezTo>
                  <a:pt x="1495" y="14450"/>
                  <a:pt x="1542" y="14430"/>
                  <a:pt x="1593" y="14405"/>
                </a:cubicBezTo>
                <a:cubicBezTo>
                  <a:pt x="1649" y="14372"/>
                  <a:pt x="1707" y="14345"/>
                  <a:pt x="1765" y="14321"/>
                </a:cubicBezTo>
                <a:cubicBezTo>
                  <a:pt x="1775" y="14315"/>
                  <a:pt x="1792" y="14306"/>
                  <a:pt x="1800" y="14302"/>
                </a:cubicBezTo>
                <a:cubicBezTo>
                  <a:pt x="1836" y="14283"/>
                  <a:pt x="1867" y="14269"/>
                  <a:pt x="1891" y="14260"/>
                </a:cubicBezTo>
                <a:cubicBezTo>
                  <a:pt x="1901" y="14256"/>
                  <a:pt x="1912" y="14253"/>
                  <a:pt x="1920" y="14250"/>
                </a:cubicBezTo>
                <a:cubicBezTo>
                  <a:pt x="1925" y="14249"/>
                  <a:pt x="1928" y="14247"/>
                  <a:pt x="1932" y="14246"/>
                </a:cubicBezTo>
                <a:cubicBezTo>
                  <a:pt x="1942" y="14243"/>
                  <a:pt x="1952" y="14246"/>
                  <a:pt x="1960" y="14246"/>
                </a:cubicBezTo>
                <a:cubicBezTo>
                  <a:pt x="1962" y="14246"/>
                  <a:pt x="1964" y="14246"/>
                  <a:pt x="1966" y="14246"/>
                </a:cubicBezTo>
                <a:cubicBezTo>
                  <a:pt x="1976" y="14245"/>
                  <a:pt x="1987" y="14243"/>
                  <a:pt x="1995" y="14246"/>
                </a:cubicBezTo>
                <a:cubicBezTo>
                  <a:pt x="2047" y="14262"/>
                  <a:pt x="2033" y="14316"/>
                  <a:pt x="1960" y="14372"/>
                </a:cubicBezTo>
                <a:cubicBezTo>
                  <a:pt x="1959" y="14373"/>
                  <a:pt x="1955" y="14371"/>
                  <a:pt x="1954" y="14372"/>
                </a:cubicBezTo>
                <a:cubicBezTo>
                  <a:pt x="1913" y="14420"/>
                  <a:pt x="1826" y="14478"/>
                  <a:pt x="1702" y="14531"/>
                </a:cubicBezTo>
                <a:cubicBezTo>
                  <a:pt x="1614" y="14568"/>
                  <a:pt x="1560" y="14585"/>
                  <a:pt x="1525" y="14592"/>
                </a:cubicBezTo>
                <a:cubicBezTo>
                  <a:pt x="1467" y="14617"/>
                  <a:pt x="1415" y="14641"/>
                  <a:pt x="1336" y="14676"/>
                </a:cubicBezTo>
                <a:cubicBezTo>
                  <a:pt x="1100" y="14777"/>
                  <a:pt x="871" y="14878"/>
                  <a:pt x="831" y="14900"/>
                </a:cubicBezTo>
                <a:cubicBezTo>
                  <a:pt x="828" y="14901"/>
                  <a:pt x="828" y="14903"/>
                  <a:pt x="825" y="14905"/>
                </a:cubicBezTo>
                <a:cubicBezTo>
                  <a:pt x="846" y="14903"/>
                  <a:pt x="872" y="14901"/>
                  <a:pt x="900" y="14895"/>
                </a:cubicBezTo>
                <a:cubicBezTo>
                  <a:pt x="927" y="14890"/>
                  <a:pt x="959" y="14880"/>
                  <a:pt x="992" y="14872"/>
                </a:cubicBezTo>
                <a:cubicBezTo>
                  <a:pt x="1057" y="14856"/>
                  <a:pt x="1132" y="14837"/>
                  <a:pt x="1215" y="14811"/>
                </a:cubicBezTo>
                <a:cubicBezTo>
                  <a:pt x="1549" y="14708"/>
                  <a:pt x="2001" y="14535"/>
                  <a:pt x="2361" y="14367"/>
                </a:cubicBezTo>
                <a:cubicBezTo>
                  <a:pt x="2451" y="14325"/>
                  <a:pt x="2539" y="14281"/>
                  <a:pt x="2613" y="14241"/>
                </a:cubicBezTo>
                <a:lnTo>
                  <a:pt x="3095" y="13984"/>
                </a:lnTo>
                <a:cubicBezTo>
                  <a:pt x="3128" y="13965"/>
                  <a:pt x="3175" y="13935"/>
                  <a:pt x="3175" y="13933"/>
                </a:cubicBezTo>
                <a:lnTo>
                  <a:pt x="3112" y="13891"/>
                </a:lnTo>
                <a:cubicBezTo>
                  <a:pt x="3093" y="13880"/>
                  <a:pt x="3076" y="13868"/>
                  <a:pt x="3066" y="13863"/>
                </a:cubicBezTo>
                <a:cubicBezTo>
                  <a:pt x="3065" y="13862"/>
                  <a:pt x="3062" y="13864"/>
                  <a:pt x="3060" y="13863"/>
                </a:cubicBezTo>
                <a:cubicBezTo>
                  <a:pt x="3048" y="13857"/>
                  <a:pt x="2978" y="13817"/>
                  <a:pt x="2906" y="13774"/>
                </a:cubicBezTo>
                <a:cubicBezTo>
                  <a:pt x="2900" y="13770"/>
                  <a:pt x="2900" y="13768"/>
                  <a:pt x="2894" y="13765"/>
                </a:cubicBezTo>
                <a:cubicBezTo>
                  <a:pt x="2893" y="13764"/>
                  <a:pt x="2889" y="13765"/>
                  <a:pt x="2889" y="13765"/>
                </a:cubicBezTo>
                <a:cubicBezTo>
                  <a:pt x="2851" y="13743"/>
                  <a:pt x="2838" y="13731"/>
                  <a:pt x="2814" y="13718"/>
                </a:cubicBezTo>
                <a:cubicBezTo>
                  <a:pt x="2801" y="13715"/>
                  <a:pt x="2788" y="13717"/>
                  <a:pt x="2774" y="13718"/>
                </a:cubicBezTo>
                <a:close/>
                <a:moveTo>
                  <a:pt x="3307" y="14078"/>
                </a:moveTo>
                <a:cubicBezTo>
                  <a:pt x="3298" y="14078"/>
                  <a:pt x="3290" y="14079"/>
                  <a:pt x="3284" y="14082"/>
                </a:cubicBezTo>
                <a:cubicBezTo>
                  <a:pt x="3241" y="14103"/>
                  <a:pt x="2886" y="14321"/>
                  <a:pt x="2493" y="14564"/>
                </a:cubicBezTo>
                <a:cubicBezTo>
                  <a:pt x="2297" y="14685"/>
                  <a:pt x="2067" y="14816"/>
                  <a:pt x="1863" y="14933"/>
                </a:cubicBezTo>
                <a:cubicBezTo>
                  <a:pt x="1658" y="15049"/>
                  <a:pt x="1473" y="15153"/>
                  <a:pt x="1358" y="15208"/>
                </a:cubicBezTo>
                <a:lnTo>
                  <a:pt x="980" y="15391"/>
                </a:lnTo>
                <a:cubicBezTo>
                  <a:pt x="993" y="15395"/>
                  <a:pt x="1022" y="15399"/>
                  <a:pt x="1055" y="15400"/>
                </a:cubicBezTo>
                <a:lnTo>
                  <a:pt x="1284" y="15377"/>
                </a:lnTo>
                <a:cubicBezTo>
                  <a:pt x="1376" y="15368"/>
                  <a:pt x="1501" y="15343"/>
                  <a:pt x="1628" y="15311"/>
                </a:cubicBezTo>
                <a:cubicBezTo>
                  <a:pt x="1755" y="15279"/>
                  <a:pt x="1882" y="15239"/>
                  <a:pt x="1983" y="15199"/>
                </a:cubicBezTo>
                <a:cubicBezTo>
                  <a:pt x="2032" y="15179"/>
                  <a:pt x="2082" y="15162"/>
                  <a:pt x="2126" y="15148"/>
                </a:cubicBezTo>
                <a:cubicBezTo>
                  <a:pt x="2139" y="15143"/>
                  <a:pt x="2149" y="15142"/>
                  <a:pt x="2161" y="15138"/>
                </a:cubicBezTo>
                <a:cubicBezTo>
                  <a:pt x="2166" y="15137"/>
                  <a:pt x="2167" y="15135"/>
                  <a:pt x="2172" y="15134"/>
                </a:cubicBezTo>
                <a:cubicBezTo>
                  <a:pt x="2321" y="15056"/>
                  <a:pt x="2487" y="14958"/>
                  <a:pt x="2676" y="14835"/>
                </a:cubicBezTo>
                <a:cubicBezTo>
                  <a:pt x="2722" y="14805"/>
                  <a:pt x="2748" y="14788"/>
                  <a:pt x="2785" y="14764"/>
                </a:cubicBezTo>
                <a:cubicBezTo>
                  <a:pt x="2792" y="14760"/>
                  <a:pt x="2801" y="14755"/>
                  <a:pt x="2808" y="14750"/>
                </a:cubicBezTo>
                <a:cubicBezTo>
                  <a:pt x="2810" y="14749"/>
                  <a:pt x="2812" y="14751"/>
                  <a:pt x="2814" y="14750"/>
                </a:cubicBezTo>
                <a:cubicBezTo>
                  <a:pt x="2821" y="14746"/>
                  <a:pt x="2824" y="14741"/>
                  <a:pt x="2831" y="14736"/>
                </a:cubicBezTo>
                <a:cubicBezTo>
                  <a:pt x="2832" y="14736"/>
                  <a:pt x="2836" y="14732"/>
                  <a:pt x="2837" y="14732"/>
                </a:cubicBezTo>
                <a:cubicBezTo>
                  <a:pt x="2958" y="14656"/>
                  <a:pt x="3036" y="14614"/>
                  <a:pt x="3083" y="14601"/>
                </a:cubicBezTo>
                <a:cubicBezTo>
                  <a:pt x="3087" y="14600"/>
                  <a:pt x="3098" y="14597"/>
                  <a:pt x="3101" y="14596"/>
                </a:cubicBezTo>
                <a:cubicBezTo>
                  <a:pt x="3121" y="14592"/>
                  <a:pt x="3134" y="14591"/>
                  <a:pt x="3146" y="14596"/>
                </a:cubicBezTo>
                <a:cubicBezTo>
                  <a:pt x="3152" y="14599"/>
                  <a:pt x="3160" y="14601"/>
                  <a:pt x="3164" y="14606"/>
                </a:cubicBezTo>
                <a:cubicBezTo>
                  <a:pt x="3167" y="14610"/>
                  <a:pt x="3169" y="14618"/>
                  <a:pt x="3169" y="14624"/>
                </a:cubicBezTo>
                <a:cubicBezTo>
                  <a:pt x="3169" y="14629"/>
                  <a:pt x="3162" y="14636"/>
                  <a:pt x="3152" y="14648"/>
                </a:cubicBezTo>
                <a:cubicBezTo>
                  <a:pt x="3147" y="14654"/>
                  <a:pt x="3142" y="14659"/>
                  <a:pt x="3135" y="14666"/>
                </a:cubicBezTo>
                <a:cubicBezTo>
                  <a:pt x="3131" y="14670"/>
                  <a:pt x="3122" y="14676"/>
                  <a:pt x="3118" y="14680"/>
                </a:cubicBezTo>
                <a:cubicBezTo>
                  <a:pt x="3095" y="14703"/>
                  <a:pt x="3071" y="14727"/>
                  <a:pt x="3043" y="14750"/>
                </a:cubicBezTo>
                <a:cubicBezTo>
                  <a:pt x="3015" y="14774"/>
                  <a:pt x="2989" y="14794"/>
                  <a:pt x="2963" y="14811"/>
                </a:cubicBezTo>
                <a:cubicBezTo>
                  <a:pt x="2972" y="14835"/>
                  <a:pt x="2961" y="14858"/>
                  <a:pt x="2934" y="14872"/>
                </a:cubicBezTo>
                <a:cubicBezTo>
                  <a:pt x="2912" y="14883"/>
                  <a:pt x="2887" y="14882"/>
                  <a:pt x="2866" y="14872"/>
                </a:cubicBezTo>
                <a:cubicBezTo>
                  <a:pt x="2816" y="14903"/>
                  <a:pt x="2781" y="14926"/>
                  <a:pt x="2734" y="14956"/>
                </a:cubicBezTo>
                <a:cubicBezTo>
                  <a:pt x="2729" y="14959"/>
                  <a:pt x="2722" y="14962"/>
                  <a:pt x="2717" y="14965"/>
                </a:cubicBezTo>
                <a:cubicBezTo>
                  <a:pt x="2710" y="14969"/>
                  <a:pt x="2700" y="14980"/>
                  <a:pt x="2694" y="14984"/>
                </a:cubicBezTo>
                <a:cubicBezTo>
                  <a:pt x="2583" y="15056"/>
                  <a:pt x="2461" y="15130"/>
                  <a:pt x="2281" y="15241"/>
                </a:cubicBezTo>
                <a:cubicBezTo>
                  <a:pt x="2263" y="15252"/>
                  <a:pt x="2247" y="15263"/>
                  <a:pt x="2229" y="15274"/>
                </a:cubicBezTo>
                <a:cubicBezTo>
                  <a:pt x="2229" y="15274"/>
                  <a:pt x="2225" y="15278"/>
                  <a:pt x="2224" y="15278"/>
                </a:cubicBezTo>
                <a:cubicBezTo>
                  <a:pt x="2199" y="15294"/>
                  <a:pt x="2172" y="15309"/>
                  <a:pt x="2144" y="15325"/>
                </a:cubicBezTo>
                <a:cubicBezTo>
                  <a:pt x="2122" y="15338"/>
                  <a:pt x="2098" y="15350"/>
                  <a:pt x="2075" y="15362"/>
                </a:cubicBezTo>
                <a:cubicBezTo>
                  <a:pt x="2021" y="15393"/>
                  <a:pt x="1988" y="15409"/>
                  <a:pt x="1983" y="15409"/>
                </a:cubicBezTo>
                <a:cubicBezTo>
                  <a:pt x="1978" y="15409"/>
                  <a:pt x="1929" y="15433"/>
                  <a:pt x="1874" y="15461"/>
                </a:cubicBezTo>
                <a:cubicBezTo>
                  <a:pt x="1851" y="15472"/>
                  <a:pt x="1826" y="15483"/>
                  <a:pt x="1800" y="15493"/>
                </a:cubicBezTo>
                <a:cubicBezTo>
                  <a:pt x="1786" y="15499"/>
                  <a:pt x="1774" y="15507"/>
                  <a:pt x="1760" y="15512"/>
                </a:cubicBezTo>
                <a:cubicBezTo>
                  <a:pt x="1759" y="15512"/>
                  <a:pt x="1755" y="15512"/>
                  <a:pt x="1754" y="15512"/>
                </a:cubicBezTo>
                <a:cubicBezTo>
                  <a:pt x="1742" y="15517"/>
                  <a:pt x="1731" y="15522"/>
                  <a:pt x="1719" y="15526"/>
                </a:cubicBezTo>
                <a:cubicBezTo>
                  <a:pt x="1708" y="15530"/>
                  <a:pt x="1696" y="15532"/>
                  <a:pt x="1685" y="15535"/>
                </a:cubicBezTo>
                <a:cubicBezTo>
                  <a:pt x="1653" y="15546"/>
                  <a:pt x="1624" y="15555"/>
                  <a:pt x="1593" y="15563"/>
                </a:cubicBezTo>
                <a:cubicBezTo>
                  <a:pt x="1592" y="15564"/>
                  <a:pt x="1589" y="15568"/>
                  <a:pt x="1588" y="15568"/>
                </a:cubicBezTo>
                <a:cubicBezTo>
                  <a:pt x="1580" y="15570"/>
                  <a:pt x="1572" y="15571"/>
                  <a:pt x="1565" y="15573"/>
                </a:cubicBezTo>
                <a:cubicBezTo>
                  <a:pt x="1564" y="15573"/>
                  <a:pt x="1560" y="15572"/>
                  <a:pt x="1559" y="15573"/>
                </a:cubicBezTo>
                <a:cubicBezTo>
                  <a:pt x="1484" y="15593"/>
                  <a:pt x="1422" y="15617"/>
                  <a:pt x="1381" y="15638"/>
                </a:cubicBezTo>
                <a:cubicBezTo>
                  <a:pt x="1361" y="15649"/>
                  <a:pt x="1347" y="15656"/>
                  <a:pt x="1336" y="15666"/>
                </a:cubicBezTo>
                <a:cubicBezTo>
                  <a:pt x="1328" y="15673"/>
                  <a:pt x="1322" y="15678"/>
                  <a:pt x="1318" y="15685"/>
                </a:cubicBezTo>
                <a:cubicBezTo>
                  <a:pt x="1314" y="15692"/>
                  <a:pt x="1312" y="15702"/>
                  <a:pt x="1313" y="15708"/>
                </a:cubicBezTo>
                <a:cubicBezTo>
                  <a:pt x="1313" y="15710"/>
                  <a:pt x="1312" y="15711"/>
                  <a:pt x="1313" y="15713"/>
                </a:cubicBezTo>
                <a:cubicBezTo>
                  <a:pt x="1314" y="15719"/>
                  <a:pt x="1318" y="15726"/>
                  <a:pt x="1324" y="15732"/>
                </a:cubicBezTo>
                <a:cubicBezTo>
                  <a:pt x="1331" y="15737"/>
                  <a:pt x="1341" y="15741"/>
                  <a:pt x="1353" y="15746"/>
                </a:cubicBezTo>
                <a:cubicBezTo>
                  <a:pt x="1356" y="15747"/>
                  <a:pt x="1361" y="15749"/>
                  <a:pt x="1364" y="15750"/>
                </a:cubicBezTo>
                <a:cubicBezTo>
                  <a:pt x="1371" y="15753"/>
                  <a:pt x="1379" y="15753"/>
                  <a:pt x="1387" y="15755"/>
                </a:cubicBezTo>
                <a:cubicBezTo>
                  <a:pt x="1401" y="15759"/>
                  <a:pt x="1420" y="15762"/>
                  <a:pt x="1439" y="15764"/>
                </a:cubicBezTo>
                <a:cubicBezTo>
                  <a:pt x="1448" y="15766"/>
                  <a:pt x="1457" y="15768"/>
                  <a:pt x="1467" y="15769"/>
                </a:cubicBezTo>
                <a:cubicBezTo>
                  <a:pt x="1497" y="15772"/>
                  <a:pt x="1526" y="15774"/>
                  <a:pt x="1565" y="15774"/>
                </a:cubicBezTo>
                <a:cubicBezTo>
                  <a:pt x="1599" y="15774"/>
                  <a:pt x="1633" y="15772"/>
                  <a:pt x="1662" y="15774"/>
                </a:cubicBezTo>
                <a:cubicBezTo>
                  <a:pt x="1984" y="15692"/>
                  <a:pt x="2245" y="15596"/>
                  <a:pt x="2550" y="15428"/>
                </a:cubicBezTo>
                <a:cubicBezTo>
                  <a:pt x="2579" y="15409"/>
                  <a:pt x="2609" y="15391"/>
                  <a:pt x="2642" y="15372"/>
                </a:cubicBezTo>
                <a:cubicBezTo>
                  <a:pt x="2818" y="15269"/>
                  <a:pt x="3201" y="15017"/>
                  <a:pt x="3496" y="14811"/>
                </a:cubicBezTo>
                <a:cubicBezTo>
                  <a:pt x="3605" y="14735"/>
                  <a:pt x="3698" y="14678"/>
                  <a:pt x="3777" y="14629"/>
                </a:cubicBezTo>
                <a:cubicBezTo>
                  <a:pt x="3781" y="14626"/>
                  <a:pt x="3783" y="14618"/>
                  <a:pt x="3788" y="14615"/>
                </a:cubicBezTo>
                <a:cubicBezTo>
                  <a:pt x="3808" y="14601"/>
                  <a:pt x="3834" y="14585"/>
                  <a:pt x="3851" y="14573"/>
                </a:cubicBezTo>
                <a:cubicBezTo>
                  <a:pt x="3939" y="14512"/>
                  <a:pt x="4007" y="14463"/>
                  <a:pt x="4023" y="14447"/>
                </a:cubicBezTo>
                <a:cubicBezTo>
                  <a:pt x="4012" y="14432"/>
                  <a:pt x="4002" y="14421"/>
                  <a:pt x="3983" y="14405"/>
                </a:cubicBezTo>
                <a:cubicBezTo>
                  <a:pt x="3975" y="14398"/>
                  <a:pt x="3963" y="14388"/>
                  <a:pt x="3954" y="14381"/>
                </a:cubicBezTo>
                <a:cubicBezTo>
                  <a:pt x="3947" y="14376"/>
                  <a:pt x="3937" y="14372"/>
                  <a:pt x="3932" y="14367"/>
                </a:cubicBezTo>
                <a:cubicBezTo>
                  <a:pt x="3844" y="14314"/>
                  <a:pt x="3724" y="14245"/>
                  <a:pt x="3611" y="14180"/>
                </a:cubicBezTo>
                <a:cubicBezTo>
                  <a:pt x="3591" y="14171"/>
                  <a:pt x="3573" y="14161"/>
                  <a:pt x="3553" y="14152"/>
                </a:cubicBezTo>
                <a:cubicBezTo>
                  <a:pt x="3540" y="14146"/>
                  <a:pt x="3526" y="14144"/>
                  <a:pt x="3513" y="14138"/>
                </a:cubicBezTo>
                <a:cubicBezTo>
                  <a:pt x="3491" y="14129"/>
                  <a:pt x="3471" y="14118"/>
                  <a:pt x="3450" y="14110"/>
                </a:cubicBezTo>
                <a:cubicBezTo>
                  <a:pt x="3449" y="14110"/>
                  <a:pt x="3445" y="14111"/>
                  <a:pt x="3444" y="14110"/>
                </a:cubicBezTo>
                <a:cubicBezTo>
                  <a:pt x="3431" y="14106"/>
                  <a:pt x="3417" y="14100"/>
                  <a:pt x="3404" y="14096"/>
                </a:cubicBezTo>
                <a:cubicBezTo>
                  <a:pt x="3386" y="14091"/>
                  <a:pt x="3368" y="14090"/>
                  <a:pt x="3353" y="14087"/>
                </a:cubicBezTo>
                <a:cubicBezTo>
                  <a:pt x="3335" y="14083"/>
                  <a:pt x="3320" y="14077"/>
                  <a:pt x="3307" y="14078"/>
                </a:cubicBezTo>
                <a:close/>
                <a:moveTo>
                  <a:pt x="4144" y="14540"/>
                </a:moveTo>
                <a:cubicBezTo>
                  <a:pt x="4110" y="14564"/>
                  <a:pt x="4061" y="14602"/>
                  <a:pt x="3989" y="14657"/>
                </a:cubicBezTo>
                <a:lnTo>
                  <a:pt x="3983" y="14662"/>
                </a:lnTo>
                <a:lnTo>
                  <a:pt x="3966" y="14671"/>
                </a:lnTo>
                <a:lnTo>
                  <a:pt x="3914" y="14713"/>
                </a:lnTo>
                <a:cubicBezTo>
                  <a:pt x="3768" y="14824"/>
                  <a:pt x="3543" y="15002"/>
                  <a:pt x="3410" y="15106"/>
                </a:cubicBezTo>
                <a:cubicBezTo>
                  <a:pt x="3348" y="15154"/>
                  <a:pt x="3283" y="15197"/>
                  <a:pt x="3221" y="15241"/>
                </a:cubicBezTo>
                <a:cubicBezTo>
                  <a:pt x="3220" y="15242"/>
                  <a:pt x="3216" y="15245"/>
                  <a:pt x="3215" y="15246"/>
                </a:cubicBezTo>
                <a:cubicBezTo>
                  <a:pt x="3198" y="15258"/>
                  <a:pt x="3190" y="15263"/>
                  <a:pt x="3175" y="15274"/>
                </a:cubicBezTo>
                <a:cubicBezTo>
                  <a:pt x="3136" y="15302"/>
                  <a:pt x="3098" y="15331"/>
                  <a:pt x="3083" y="15339"/>
                </a:cubicBezTo>
                <a:cubicBezTo>
                  <a:pt x="3078" y="15342"/>
                  <a:pt x="3062" y="15349"/>
                  <a:pt x="3055" y="15353"/>
                </a:cubicBezTo>
                <a:cubicBezTo>
                  <a:pt x="3050" y="15356"/>
                  <a:pt x="3040" y="15361"/>
                  <a:pt x="3038" y="15362"/>
                </a:cubicBezTo>
                <a:cubicBezTo>
                  <a:pt x="2969" y="15400"/>
                  <a:pt x="2891" y="15440"/>
                  <a:pt x="2808" y="15479"/>
                </a:cubicBezTo>
                <a:cubicBezTo>
                  <a:pt x="2786" y="15491"/>
                  <a:pt x="2759" y="15507"/>
                  <a:pt x="2740" y="15517"/>
                </a:cubicBezTo>
                <a:cubicBezTo>
                  <a:pt x="2595" y="15585"/>
                  <a:pt x="2517" y="15619"/>
                  <a:pt x="2464" y="15633"/>
                </a:cubicBezTo>
                <a:cubicBezTo>
                  <a:pt x="2461" y="15635"/>
                  <a:pt x="2456" y="15637"/>
                  <a:pt x="2453" y="15638"/>
                </a:cubicBezTo>
                <a:cubicBezTo>
                  <a:pt x="2388" y="15666"/>
                  <a:pt x="2319" y="15693"/>
                  <a:pt x="2241" y="15722"/>
                </a:cubicBezTo>
                <a:cubicBezTo>
                  <a:pt x="2239" y="15723"/>
                  <a:pt x="2237" y="15726"/>
                  <a:pt x="2235" y="15727"/>
                </a:cubicBezTo>
                <a:cubicBezTo>
                  <a:pt x="2232" y="15728"/>
                  <a:pt x="2227" y="15730"/>
                  <a:pt x="2224" y="15732"/>
                </a:cubicBezTo>
                <a:cubicBezTo>
                  <a:pt x="2214" y="15735"/>
                  <a:pt x="2205" y="15737"/>
                  <a:pt x="2195" y="15741"/>
                </a:cubicBezTo>
                <a:cubicBezTo>
                  <a:pt x="2167" y="15752"/>
                  <a:pt x="2137" y="15763"/>
                  <a:pt x="2109" y="15774"/>
                </a:cubicBezTo>
                <a:cubicBezTo>
                  <a:pt x="2108" y="15774"/>
                  <a:pt x="2105" y="15773"/>
                  <a:pt x="2103" y="15774"/>
                </a:cubicBezTo>
                <a:cubicBezTo>
                  <a:pt x="1998" y="15813"/>
                  <a:pt x="1896" y="15849"/>
                  <a:pt x="1805" y="15876"/>
                </a:cubicBezTo>
                <a:cubicBezTo>
                  <a:pt x="1779" y="15885"/>
                  <a:pt x="1754" y="15899"/>
                  <a:pt x="1737" y="15914"/>
                </a:cubicBezTo>
                <a:cubicBezTo>
                  <a:pt x="1728" y="15921"/>
                  <a:pt x="1725" y="15929"/>
                  <a:pt x="1719" y="15937"/>
                </a:cubicBezTo>
                <a:cubicBezTo>
                  <a:pt x="1714" y="15945"/>
                  <a:pt x="1708" y="15953"/>
                  <a:pt x="1708" y="15961"/>
                </a:cubicBezTo>
                <a:cubicBezTo>
                  <a:pt x="1708" y="15967"/>
                  <a:pt x="1714" y="15970"/>
                  <a:pt x="1719" y="15975"/>
                </a:cubicBezTo>
                <a:cubicBezTo>
                  <a:pt x="1725" y="15979"/>
                  <a:pt x="1733" y="15985"/>
                  <a:pt x="1742" y="15989"/>
                </a:cubicBezTo>
                <a:cubicBezTo>
                  <a:pt x="1763" y="15995"/>
                  <a:pt x="1787" y="15996"/>
                  <a:pt x="1823" y="15998"/>
                </a:cubicBezTo>
                <a:cubicBezTo>
                  <a:pt x="1894" y="16001"/>
                  <a:pt x="1996" y="15993"/>
                  <a:pt x="2103" y="15979"/>
                </a:cubicBezTo>
                <a:cubicBezTo>
                  <a:pt x="2157" y="15972"/>
                  <a:pt x="2213" y="15966"/>
                  <a:pt x="2270" y="15956"/>
                </a:cubicBezTo>
                <a:cubicBezTo>
                  <a:pt x="2382" y="15935"/>
                  <a:pt x="2494" y="15907"/>
                  <a:pt x="2591" y="15876"/>
                </a:cubicBezTo>
                <a:cubicBezTo>
                  <a:pt x="2639" y="15861"/>
                  <a:pt x="2685" y="15847"/>
                  <a:pt x="2722" y="15830"/>
                </a:cubicBezTo>
                <a:cubicBezTo>
                  <a:pt x="2782" y="15803"/>
                  <a:pt x="2835" y="15780"/>
                  <a:pt x="2883" y="15764"/>
                </a:cubicBezTo>
                <a:cubicBezTo>
                  <a:pt x="2904" y="15754"/>
                  <a:pt x="2926" y="15747"/>
                  <a:pt x="2946" y="15736"/>
                </a:cubicBezTo>
                <a:cubicBezTo>
                  <a:pt x="3216" y="15595"/>
                  <a:pt x="3858" y="15181"/>
                  <a:pt x="4361" y="14830"/>
                </a:cubicBezTo>
                <a:lnTo>
                  <a:pt x="4476" y="14750"/>
                </a:lnTo>
                <a:cubicBezTo>
                  <a:pt x="4463" y="14712"/>
                  <a:pt x="4442" y="14679"/>
                  <a:pt x="4413" y="14648"/>
                </a:cubicBezTo>
                <a:cubicBezTo>
                  <a:pt x="4406" y="14640"/>
                  <a:pt x="4392" y="14631"/>
                  <a:pt x="4384" y="14624"/>
                </a:cubicBezTo>
                <a:cubicBezTo>
                  <a:pt x="4353" y="14607"/>
                  <a:pt x="4329" y="14595"/>
                  <a:pt x="4298" y="14578"/>
                </a:cubicBezTo>
                <a:cubicBezTo>
                  <a:pt x="4285" y="14570"/>
                  <a:pt x="4282" y="14570"/>
                  <a:pt x="4270" y="14564"/>
                </a:cubicBezTo>
                <a:cubicBezTo>
                  <a:pt x="4266" y="14562"/>
                  <a:pt x="4267" y="14560"/>
                  <a:pt x="4264" y="14559"/>
                </a:cubicBezTo>
                <a:cubicBezTo>
                  <a:pt x="4245" y="14554"/>
                  <a:pt x="4226" y="14550"/>
                  <a:pt x="4207" y="14550"/>
                </a:cubicBezTo>
                <a:cubicBezTo>
                  <a:pt x="4188" y="14550"/>
                  <a:pt x="4169" y="14547"/>
                  <a:pt x="4149" y="14540"/>
                </a:cubicBezTo>
                <a:cubicBezTo>
                  <a:pt x="4149" y="14540"/>
                  <a:pt x="4144" y="14540"/>
                  <a:pt x="4144" y="14540"/>
                </a:cubicBezTo>
                <a:close/>
                <a:moveTo>
                  <a:pt x="4487" y="14858"/>
                </a:moveTo>
                <a:cubicBezTo>
                  <a:pt x="4400" y="14901"/>
                  <a:pt x="4186" y="15042"/>
                  <a:pt x="3903" y="15241"/>
                </a:cubicBezTo>
                <a:cubicBezTo>
                  <a:pt x="3713" y="15375"/>
                  <a:pt x="3550" y="15486"/>
                  <a:pt x="3410" y="15582"/>
                </a:cubicBezTo>
                <a:cubicBezTo>
                  <a:pt x="3407" y="15584"/>
                  <a:pt x="3406" y="15586"/>
                  <a:pt x="3404" y="15587"/>
                </a:cubicBezTo>
                <a:cubicBezTo>
                  <a:pt x="3403" y="15588"/>
                  <a:pt x="3394" y="15590"/>
                  <a:pt x="3393" y="15591"/>
                </a:cubicBezTo>
                <a:cubicBezTo>
                  <a:pt x="3348" y="15624"/>
                  <a:pt x="3271" y="15678"/>
                  <a:pt x="3215" y="15713"/>
                </a:cubicBezTo>
                <a:cubicBezTo>
                  <a:pt x="3167" y="15743"/>
                  <a:pt x="3112" y="15778"/>
                  <a:pt x="3078" y="15802"/>
                </a:cubicBezTo>
                <a:cubicBezTo>
                  <a:pt x="3072" y="15805"/>
                  <a:pt x="3059" y="15813"/>
                  <a:pt x="3055" y="15816"/>
                </a:cubicBezTo>
                <a:cubicBezTo>
                  <a:pt x="3053" y="15817"/>
                  <a:pt x="3056" y="15819"/>
                  <a:pt x="3055" y="15820"/>
                </a:cubicBezTo>
                <a:cubicBezTo>
                  <a:pt x="3052" y="15824"/>
                  <a:pt x="3047" y="15826"/>
                  <a:pt x="3043" y="15830"/>
                </a:cubicBezTo>
                <a:cubicBezTo>
                  <a:pt x="3023" y="15850"/>
                  <a:pt x="2976" y="15881"/>
                  <a:pt x="2911" y="15918"/>
                </a:cubicBezTo>
                <a:cubicBezTo>
                  <a:pt x="2847" y="15956"/>
                  <a:pt x="2765" y="15999"/>
                  <a:pt x="2688" y="16035"/>
                </a:cubicBezTo>
                <a:cubicBezTo>
                  <a:pt x="2615" y="16070"/>
                  <a:pt x="2563" y="16098"/>
                  <a:pt x="2516" y="16124"/>
                </a:cubicBezTo>
                <a:cubicBezTo>
                  <a:pt x="2481" y="16143"/>
                  <a:pt x="2453" y="16159"/>
                  <a:pt x="2430" y="16175"/>
                </a:cubicBezTo>
                <a:cubicBezTo>
                  <a:pt x="2409" y="16190"/>
                  <a:pt x="2392" y="16203"/>
                  <a:pt x="2378" y="16218"/>
                </a:cubicBezTo>
                <a:cubicBezTo>
                  <a:pt x="2374" y="16222"/>
                  <a:pt x="2371" y="16227"/>
                  <a:pt x="2367" y="16232"/>
                </a:cubicBezTo>
                <a:cubicBezTo>
                  <a:pt x="2358" y="16243"/>
                  <a:pt x="2350" y="16257"/>
                  <a:pt x="2344" y="16269"/>
                </a:cubicBezTo>
                <a:cubicBezTo>
                  <a:pt x="2341" y="16274"/>
                  <a:pt x="2340" y="16277"/>
                  <a:pt x="2338" y="16283"/>
                </a:cubicBezTo>
                <a:cubicBezTo>
                  <a:pt x="2334" y="16295"/>
                  <a:pt x="2329" y="16311"/>
                  <a:pt x="2327" y="16325"/>
                </a:cubicBezTo>
                <a:cubicBezTo>
                  <a:pt x="2326" y="16331"/>
                  <a:pt x="2328" y="16337"/>
                  <a:pt x="2327" y="16344"/>
                </a:cubicBezTo>
                <a:cubicBezTo>
                  <a:pt x="2325" y="16364"/>
                  <a:pt x="2321" y="16384"/>
                  <a:pt x="2321" y="16409"/>
                </a:cubicBezTo>
                <a:cubicBezTo>
                  <a:pt x="2321" y="16440"/>
                  <a:pt x="2318" y="16466"/>
                  <a:pt x="2321" y="16484"/>
                </a:cubicBezTo>
                <a:cubicBezTo>
                  <a:pt x="2323" y="16493"/>
                  <a:pt x="2324" y="16497"/>
                  <a:pt x="2327" y="16503"/>
                </a:cubicBezTo>
                <a:cubicBezTo>
                  <a:pt x="2330" y="16508"/>
                  <a:pt x="2334" y="16514"/>
                  <a:pt x="2338" y="16517"/>
                </a:cubicBezTo>
                <a:cubicBezTo>
                  <a:pt x="2347" y="16522"/>
                  <a:pt x="2362" y="16525"/>
                  <a:pt x="2378" y="16521"/>
                </a:cubicBezTo>
                <a:cubicBezTo>
                  <a:pt x="2395" y="16517"/>
                  <a:pt x="2414" y="16505"/>
                  <a:pt x="2442" y="16493"/>
                </a:cubicBezTo>
                <a:cubicBezTo>
                  <a:pt x="2459" y="16486"/>
                  <a:pt x="2477" y="16479"/>
                  <a:pt x="2493" y="16474"/>
                </a:cubicBezTo>
                <a:cubicBezTo>
                  <a:pt x="2499" y="16473"/>
                  <a:pt x="2505" y="16476"/>
                  <a:pt x="2510" y="16474"/>
                </a:cubicBezTo>
                <a:cubicBezTo>
                  <a:pt x="2517" y="16473"/>
                  <a:pt x="2521" y="16471"/>
                  <a:pt x="2527" y="16470"/>
                </a:cubicBezTo>
                <a:cubicBezTo>
                  <a:pt x="2565" y="16449"/>
                  <a:pt x="2627" y="16419"/>
                  <a:pt x="2682" y="16390"/>
                </a:cubicBezTo>
                <a:cubicBezTo>
                  <a:pt x="2683" y="16390"/>
                  <a:pt x="2682" y="16386"/>
                  <a:pt x="2682" y="16386"/>
                </a:cubicBezTo>
                <a:cubicBezTo>
                  <a:pt x="2720" y="16364"/>
                  <a:pt x="2761" y="16347"/>
                  <a:pt x="2814" y="16320"/>
                </a:cubicBezTo>
                <a:cubicBezTo>
                  <a:pt x="2816" y="16319"/>
                  <a:pt x="2819" y="16316"/>
                  <a:pt x="2820" y="16316"/>
                </a:cubicBezTo>
                <a:cubicBezTo>
                  <a:pt x="2823" y="16314"/>
                  <a:pt x="2823" y="16312"/>
                  <a:pt x="2825" y="16311"/>
                </a:cubicBezTo>
                <a:cubicBezTo>
                  <a:pt x="3116" y="16169"/>
                  <a:pt x="3228" y="16093"/>
                  <a:pt x="3588" y="15774"/>
                </a:cubicBezTo>
                <a:cubicBezTo>
                  <a:pt x="4015" y="15394"/>
                  <a:pt x="4321" y="15100"/>
                  <a:pt x="4453" y="14951"/>
                </a:cubicBezTo>
                <a:cubicBezTo>
                  <a:pt x="4454" y="14950"/>
                  <a:pt x="4458" y="14952"/>
                  <a:pt x="4459" y="14951"/>
                </a:cubicBezTo>
                <a:cubicBezTo>
                  <a:pt x="4468" y="14941"/>
                  <a:pt x="4474" y="14929"/>
                  <a:pt x="4482" y="14919"/>
                </a:cubicBezTo>
                <a:cubicBezTo>
                  <a:pt x="4482" y="14917"/>
                  <a:pt x="4482" y="14916"/>
                  <a:pt x="4482" y="14914"/>
                </a:cubicBezTo>
                <a:cubicBezTo>
                  <a:pt x="4482" y="14897"/>
                  <a:pt x="4485" y="14878"/>
                  <a:pt x="4487" y="14858"/>
                </a:cubicBezTo>
                <a:close/>
                <a:moveTo>
                  <a:pt x="4774" y="14867"/>
                </a:moveTo>
                <a:lnTo>
                  <a:pt x="4688" y="14937"/>
                </a:lnTo>
                <a:cubicBezTo>
                  <a:pt x="4640" y="14981"/>
                  <a:pt x="4582" y="15034"/>
                  <a:pt x="4482" y="15134"/>
                </a:cubicBezTo>
                <a:cubicBezTo>
                  <a:pt x="4365" y="15249"/>
                  <a:pt x="4322" y="15283"/>
                  <a:pt x="4241" y="15362"/>
                </a:cubicBezTo>
                <a:cubicBezTo>
                  <a:pt x="4206" y="15432"/>
                  <a:pt x="4062" y="15568"/>
                  <a:pt x="3668" y="15909"/>
                </a:cubicBezTo>
                <a:cubicBezTo>
                  <a:pt x="3517" y="16039"/>
                  <a:pt x="3374" y="16147"/>
                  <a:pt x="3353" y="16147"/>
                </a:cubicBezTo>
                <a:cubicBezTo>
                  <a:pt x="3349" y="16147"/>
                  <a:pt x="3351" y="16148"/>
                  <a:pt x="3347" y="16147"/>
                </a:cubicBezTo>
                <a:cubicBezTo>
                  <a:pt x="3338" y="16154"/>
                  <a:pt x="3327" y="16155"/>
                  <a:pt x="3318" y="16161"/>
                </a:cubicBezTo>
                <a:cubicBezTo>
                  <a:pt x="3317" y="16162"/>
                  <a:pt x="3318" y="16166"/>
                  <a:pt x="3318" y="16166"/>
                </a:cubicBezTo>
                <a:cubicBezTo>
                  <a:pt x="3226" y="16230"/>
                  <a:pt x="3136" y="16288"/>
                  <a:pt x="3055" y="16339"/>
                </a:cubicBezTo>
                <a:cubicBezTo>
                  <a:pt x="3054" y="16340"/>
                  <a:pt x="3050" y="16343"/>
                  <a:pt x="3049" y="16344"/>
                </a:cubicBezTo>
                <a:cubicBezTo>
                  <a:pt x="3016" y="16364"/>
                  <a:pt x="2987" y="16382"/>
                  <a:pt x="2957" y="16400"/>
                </a:cubicBezTo>
                <a:cubicBezTo>
                  <a:pt x="2955" y="16401"/>
                  <a:pt x="2954" y="16403"/>
                  <a:pt x="2952" y="16404"/>
                </a:cubicBezTo>
                <a:cubicBezTo>
                  <a:pt x="2950" y="16405"/>
                  <a:pt x="2947" y="16404"/>
                  <a:pt x="2946" y="16404"/>
                </a:cubicBezTo>
                <a:cubicBezTo>
                  <a:pt x="2939" y="16408"/>
                  <a:pt x="2929" y="16415"/>
                  <a:pt x="2923" y="16418"/>
                </a:cubicBezTo>
                <a:cubicBezTo>
                  <a:pt x="2868" y="16450"/>
                  <a:pt x="2821" y="16478"/>
                  <a:pt x="2785" y="16493"/>
                </a:cubicBezTo>
                <a:cubicBezTo>
                  <a:pt x="2730" y="16517"/>
                  <a:pt x="2683" y="16538"/>
                  <a:pt x="2648" y="16559"/>
                </a:cubicBezTo>
                <a:cubicBezTo>
                  <a:pt x="2646" y="16566"/>
                  <a:pt x="2646" y="16574"/>
                  <a:pt x="2642" y="16582"/>
                </a:cubicBezTo>
                <a:cubicBezTo>
                  <a:pt x="2634" y="16598"/>
                  <a:pt x="2632" y="16610"/>
                  <a:pt x="2631" y="16619"/>
                </a:cubicBezTo>
                <a:cubicBezTo>
                  <a:pt x="2629" y="16629"/>
                  <a:pt x="2630" y="16635"/>
                  <a:pt x="2636" y="16638"/>
                </a:cubicBezTo>
                <a:cubicBezTo>
                  <a:pt x="2649" y="16644"/>
                  <a:pt x="2676" y="16639"/>
                  <a:pt x="2722" y="16624"/>
                </a:cubicBezTo>
                <a:cubicBezTo>
                  <a:pt x="2787" y="16602"/>
                  <a:pt x="2929" y="16567"/>
                  <a:pt x="3043" y="16545"/>
                </a:cubicBezTo>
                <a:cubicBezTo>
                  <a:pt x="3103" y="16533"/>
                  <a:pt x="3190" y="16495"/>
                  <a:pt x="3278" y="16446"/>
                </a:cubicBezTo>
                <a:cubicBezTo>
                  <a:pt x="3367" y="16398"/>
                  <a:pt x="3458" y="16336"/>
                  <a:pt x="3542" y="16269"/>
                </a:cubicBezTo>
                <a:cubicBezTo>
                  <a:pt x="3569" y="16247"/>
                  <a:pt x="3593" y="16230"/>
                  <a:pt x="3616" y="16213"/>
                </a:cubicBezTo>
                <a:cubicBezTo>
                  <a:pt x="3672" y="16165"/>
                  <a:pt x="3725" y="16113"/>
                  <a:pt x="3783" y="16059"/>
                </a:cubicBezTo>
                <a:cubicBezTo>
                  <a:pt x="3785" y="16056"/>
                  <a:pt x="3791" y="16057"/>
                  <a:pt x="3794" y="16054"/>
                </a:cubicBezTo>
                <a:cubicBezTo>
                  <a:pt x="3796" y="16052"/>
                  <a:pt x="3798" y="16051"/>
                  <a:pt x="3800" y="16049"/>
                </a:cubicBezTo>
                <a:cubicBezTo>
                  <a:pt x="3828" y="16020"/>
                  <a:pt x="3851" y="15993"/>
                  <a:pt x="3880" y="15965"/>
                </a:cubicBezTo>
                <a:cubicBezTo>
                  <a:pt x="3916" y="15931"/>
                  <a:pt x="3956" y="15895"/>
                  <a:pt x="3989" y="15867"/>
                </a:cubicBezTo>
                <a:cubicBezTo>
                  <a:pt x="4039" y="15822"/>
                  <a:pt x="4078" y="15786"/>
                  <a:pt x="4092" y="15778"/>
                </a:cubicBezTo>
                <a:cubicBezTo>
                  <a:pt x="4116" y="15765"/>
                  <a:pt x="4129" y="15761"/>
                  <a:pt x="4138" y="15764"/>
                </a:cubicBezTo>
                <a:cubicBezTo>
                  <a:pt x="4141" y="15765"/>
                  <a:pt x="4142" y="15768"/>
                  <a:pt x="4144" y="15769"/>
                </a:cubicBezTo>
                <a:cubicBezTo>
                  <a:pt x="4160" y="15780"/>
                  <a:pt x="4160" y="15811"/>
                  <a:pt x="4144" y="15839"/>
                </a:cubicBezTo>
                <a:cubicBezTo>
                  <a:pt x="4143" y="15840"/>
                  <a:pt x="4144" y="15843"/>
                  <a:pt x="4144" y="15844"/>
                </a:cubicBezTo>
                <a:cubicBezTo>
                  <a:pt x="4142" y="15847"/>
                  <a:pt x="4140" y="15850"/>
                  <a:pt x="4138" y="15853"/>
                </a:cubicBezTo>
                <a:cubicBezTo>
                  <a:pt x="4072" y="15940"/>
                  <a:pt x="3976" y="16055"/>
                  <a:pt x="3874" y="16166"/>
                </a:cubicBezTo>
                <a:cubicBezTo>
                  <a:pt x="3860" y="16197"/>
                  <a:pt x="3835" y="16233"/>
                  <a:pt x="3800" y="16264"/>
                </a:cubicBezTo>
                <a:cubicBezTo>
                  <a:pt x="3695" y="16357"/>
                  <a:pt x="3599" y="16470"/>
                  <a:pt x="3530" y="16577"/>
                </a:cubicBezTo>
                <a:cubicBezTo>
                  <a:pt x="3462" y="16685"/>
                  <a:pt x="3416" y="16786"/>
                  <a:pt x="3416" y="16858"/>
                </a:cubicBezTo>
                <a:cubicBezTo>
                  <a:pt x="3416" y="16895"/>
                  <a:pt x="3423" y="16931"/>
                  <a:pt x="3427" y="16956"/>
                </a:cubicBezTo>
                <a:cubicBezTo>
                  <a:pt x="3429" y="16968"/>
                  <a:pt x="3430" y="16977"/>
                  <a:pt x="3433" y="16984"/>
                </a:cubicBezTo>
                <a:cubicBezTo>
                  <a:pt x="3436" y="16991"/>
                  <a:pt x="3441" y="16993"/>
                  <a:pt x="3444" y="16993"/>
                </a:cubicBezTo>
                <a:cubicBezTo>
                  <a:pt x="3458" y="16993"/>
                  <a:pt x="3579" y="16832"/>
                  <a:pt x="3714" y="16633"/>
                </a:cubicBezTo>
                <a:cubicBezTo>
                  <a:pt x="3716" y="16630"/>
                  <a:pt x="3718" y="16626"/>
                  <a:pt x="3719" y="16624"/>
                </a:cubicBezTo>
                <a:cubicBezTo>
                  <a:pt x="3726" y="16614"/>
                  <a:pt x="3724" y="16616"/>
                  <a:pt x="3731" y="16605"/>
                </a:cubicBezTo>
                <a:cubicBezTo>
                  <a:pt x="3800" y="16497"/>
                  <a:pt x="3921" y="16335"/>
                  <a:pt x="3983" y="16269"/>
                </a:cubicBezTo>
                <a:cubicBezTo>
                  <a:pt x="4004" y="16247"/>
                  <a:pt x="4040" y="16211"/>
                  <a:pt x="4058" y="16189"/>
                </a:cubicBezTo>
                <a:cubicBezTo>
                  <a:pt x="4122" y="16113"/>
                  <a:pt x="4241" y="15997"/>
                  <a:pt x="4390" y="15867"/>
                </a:cubicBezTo>
                <a:cubicBezTo>
                  <a:pt x="4394" y="15864"/>
                  <a:pt x="4397" y="15861"/>
                  <a:pt x="4401" y="15858"/>
                </a:cubicBezTo>
                <a:cubicBezTo>
                  <a:pt x="4402" y="15857"/>
                  <a:pt x="4401" y="15854"/>
                  <a:pt x="4401" y="15853"/>
                </a:cubicBezTo>
                <a:cubicBezTo>
                  <a:pt x="4404" y="15851"/>
                  <a:pt x="4405" y="15851"/>
                  <a:pt x="4407" y="15848"/>
                </a:cubicBezTo>
                <a:cubicBezTo>
                  <a:pt x="4409" y="15847"/>
                  <a:pt x="4411" y="15845"/>
                  <a:pt x="4413" y="15844"/>
                </a:cubicBezTo>
                <a:cubicBezTo>
                  <a:pt x="4431" y="15828"/>
                  <a:pt x="4447" y="15816"/>
                  <a:pt x="4464" y="15802"/>
                </a:cubicBezTo>
                <a:cubicBezTo>
                  <a:pt x="4466" y="15801"/>
                  <a:pt x="4469" y="15798"/>
                  <a:pt x="4470" y="15797"/>
                </a:cubicBezTo>
                <a:cubicBezTo>
                  <a:pt x="4522" y="15751"/>
                  <a:pt x="4571" y="15706"/>
                  <a:pt x="4625" y="15662"/>
                </a:cubicBezTo>
                <a:cubicBezTo>
                  <a:pt x="4648" y="15643"/>
                  <a:pt x="4671" y="15624"/>
                  <a:pt x="4694" y="15605"/>
                </a:cubicBezTo>
                <a:cubicBezTo>
                  <a:pt x="4761" y="15551"/>
                  <a:pt x="4831" y="15498"/>
                  <a:pt x="4900" y="15447"/>
                </a:cubicBezTo>
                <a:cubicBezTo>
                  <a:pt x="4970" y="15391"/>
                  <a:pt x="5038" y="15336"/>
                  <a:pt x="5118" y="15274"/>
                </a:cubicBezTo>
                <a:cubicBezTo>
                  <a:pt x="5148" y="15250"/>
                  <a:pt x="5174" y="15233"/>
                  <a:pt x="5198" y="15213"/>
                </a:cubicBezTo>
                <a:cubicBezTo>
                  <a:pt x="5229" y="15185"/>
                  <a:pt x="5250" y="15159"/>
                  <a:pt x="5250" y="15152"/>
                </a:cubicBezTo>
                <a:cubicBezTo>
                  <a:pt x="5250" y="15147"/>
                  <a:pt x="5244" y="15140"/>
                  <a:pt x="5232" y="15129"/>
                </a:cubicBezTo>
                <a:cubicBezTo>
                  <a:pt x="5221" y="15118"/>
                  <a:pt x="5201" y="15102"/>
                  <a:pt x="5181" y="15087"/>
                </a:cubicBezTo>
                <a:cubicBezTo>
                  <a:pt x="5175" y="15082"/>
                  <a:pt x="5170" y="15078"/>
                  <a:pt x="5164" y="15073"/>
                </a:cubicBezTo>
                <a:cubicBezTo>
                  <a:pt x="5133" y="15054"/>
                  <a:pt x="5093" y="15034"/>
                  <a:pt x="5055" y="15012"/>
                </a:cubicBezTo>
                <a:cubicBezTo>
                  <a:pt x="5049" y="15009"/>
                  <a:pt x="5034" y="14998"/>
                  <a:pt x="5026" y="14993"/>
                </a:cubicBezTo>
                <a:cubicBezTo>
                  <a:pt x="5023" y="14992"/>
                  <a:pt x="5023" y="14990"/>
                  <a:pt x="5020" y="14989"/>
                </a:cubicBezTo>
                <a:cubicBezTo>
                  <a:pt x="4873" y="14904"/>
                  <a:pt x="4806" y="14870"/>
                  <a:pt x="4774" y="14867"/>
                </a:cubicBezTo>
                <a:close/>
                <a:moveTo>
                  <a:pt x="1250" y="15031"/>
                </a:moveTo>
                <a:cubicBezTo>
                  <a:pt x="1240" y="15029"/>
                  <a:pt x="1223" y="15034"/>
                  <a:pt x="1192" y="15040"/>
                </a:cubicBezTo>
                <a:cubicBezTo>
                  <a:pt x="1138" y="15051"/>
                  <a:pt x="1056" y="15057"/>
                  <a:pt x="974" y="15063"/>
                </a:cubicBezTo>
                <a:cubicBezTo>
                  <a:pt x="883" y="15079"/>
                  <a:pt x="805" y="15090"/>
                  <a:pt x="745" y="15091"/>
                </a:cubicBezTo>
                <a:cubicBezTo>
                  <a:pt x="738" y="15092"/>
                  <a:pt x="729" y="15092"/>
                  <a:pt x="722" y="15091"/>
                </a:cubicBezTo>
                <a:cubicBezTo>
                  <a:pt x="709" y="15091"/>
                  <a:pt x="704" y="15092"/>
                  <a:pt x="694" y="15091"/>
                </a:cubicBezTo>
                <a:cubicBezTo>
                  <a:pt x="693" y="15091"/>
                  <a:pt x="689" y="15087"/>
                  <a:pt x="688" y="15087"/>
                </a:cubicBezTo>
                <a:cubicBezTo>
                  <a:pt x="671" y="15085"/>
                  <a:pt x="659" y="15082"/>
                  <a:pt x="648" y="15077"/>
                </a:cubicBezTo>
                <a:cubicBezTo>
                  <a:pt x="647" y="15077"/>
                  <a:pt x="643" y="15078"/>
                  <a:pt x="642" y="15077"/>
                </a:cubicBezTo>
                <a:cubicBezTo>
                  <a:pt x="634" y="15078"/>
                  <a:pt x="621" y="15081"/>
                  <a:pt x="613" y="15082"/>
                </a:cubicBezTo>
                <a:cubicBezTo>
                  <a:pt x="572" y="15088"/>
                  <a:pt x="550" y="15096"/>
                  <a:pt x="550" y="15106"/>
                </a:cubicBezTo>
                <a:cubicBezTo>
                  <a:pt x="550" y="15115"/>
                  <a:pt x="546" y="15131"/>
                  <a:pt x="539" y="15152"/>
                </a:cubicBezTo>
                <a:cubicBezTo>
                  <a:pt x="532" y="15173"/>
                  <a:pt x="520" y="15201"/>
                  <a:pt x="510" y="15222"/>
                </a:cubicBezTo>
                <a:cubicBezTo>
                  <a:pt x="504" y="15236"/>
                  <a:pt x="504" y="15245"/>
                  <a:pt x="505" y="15255"/>
                </a:cubicBezTo>
                <a:cubicBezTo>
                  <a:pt x="505" y="15261"/>
                  <a:pt x="502" y="15269"/>
                  <a:pt x="505" y="15274"/>
                </a:cubicBezTo>
                <a:cubicBezTo>
                  <a:pt x="507" y="15278"/>
                  <a:pt x="511" y="15280"/>
                  <a:pt x="516" y="15283"/>
                </a:cubicBezTo>
                <a:cubicBezTo>
                  <a:pt x="523" y="15288"/>
                  <a:pt x="538" y="15291"/>
                  <a:pt x="550" y="15292"/>
                </a:cubicBezTo>
                <a:cubicBezTo>
                  <a:pt x="555" y="15293"/>
                  <a:pt x="557" y="15297"/>
                  <a:pt x="562" y="15297"/>
                </a:cubicBezTo>
                <a:cubicBezTo>
                  <a:pt x="572" y="15297"/>
                  <a:pt x="584" y="15294"/>
                  <a:pt x="596" y="15292"/>
                </a:cubicBezTo>
                <a:cubicBezTo>
                  <a:pt x="627" y="15289"/>
                  <a:pt x="666" y="15282"/>
                  <a:pt x="711" y="15269"/>
                </a:cubicBezTo>
                <a:cubicBezTo>
                  <a:pt x="749" y="15258"/>
                  <a:pt x="791" y="15244"/>
                  <a:pt x="837" y="15227"/>
                </a:cubicBezTo>
                <a:cubicBezTo>
                  <a:pt x="858" y="15219"/>
                  <a:pt x="877" y="15213"/>
                  <a:pt x="900" y="15204"/>
                </a:cubicBezTo>
                <a:cubicBezTo>
                  <a:pt x="942" y="15187"/>
                  <a:pt x="990" y="15168"/>
                  <a:pt x="1038" y="15148"/>
                </a:cubicBezTo>
                <a:cubicBezTo>
                  <a:pt x="1112" y="15115"/>
                  <a:pt x="1162" y="15092"/>
                  <a:pt x="1198" y="15073"/>
                </a:cubicBezTo>
                <a:cubicBezTo>
                  <a:pt x="1205" y="15069"/>
                  <a:pt x="1209" y="15067"/>
                  <a:pt x="1215" y="15063"/>
                </a:cubicBezTo>
                <a:cubicBezTo>
                  <a:pt x="1221" y="15060"/>
                  <a:pt x="1228" y="15057"/>
                  <a:pt x="1232" y="15054"/>
                </a:cubicBezTo>
                <a:cubicBezTo>
                  <a:pt x="1237" y="15051"/>
                  <a:pt x="1247" y="15047"/>
                  <a:pt x="1250" y="15045"/>
                </a:cubicBezTo>
                <a:cubicBezTo>
                  <a:pt x="1253" y="15042"/>
                  <a:pt x="1254" y="15037"/>
                  <a:pt x="1255" y="15035"/>
                </a:cubicBezTo>
                <a:cubicBezTo>
                  <a:pt x="1255" y="15033"/>
                  <a:pt x="1254" y="15031"/>
                  <a:pt x="1250" y="15031"/>
                </a:cubicBezTo>
                <a:close/>
                <a:moveTo>
                  <a:pt x="5444" y="15250"/>
                </a:moveTo>
                <a:cubicBezTo>
                  <a:pt x="5440" y="15250"/>
                  <a:pt x="5434" y="15257"/>
                  <a:pt x="5427" y="15260"/>
                </a:cubicBezTo>
                <a:cubicBezTo>
                  <a:pt x="5371" y="15292"/>
                  <a:pt x="5186" y="15435"/>
                  <a:pt x="5009" y="15587"/>
                </a:cubicBezTo>
                <a:cubicBezTo>
                  <a:pt x="4883" y="15700"/>
                  <a:pt x="4752" y="15826"/>
                  <a:pt x="4625" y="15956"/>
                </a:cubicBezTo>
                <a:cubicBezTo>
                  <a:pt x="4574" y="16008"/>
                  <a:pt x="4518" y="16068"/>
                  <a:pt x="4464" y="16129"/>
                </a:cubicBezTo>
                <a:cubicBezTo>
                  <a:pt x="4455" y="16140"/>
                  <a:pt x="4445" y="16150"/>
                  <a:pt x="4436" y="16161"/>
                </a:cubicBezTo>
                <a:cubicBezTo>
                  <a:pt x="4406" y="16195"/>
                  <a:pt x="4379" y="16233"/>
                  <a:pt x="4350" y="16269"/>
                </a:cubicBezTo>
                <a:cubicBezTo>
                  <a:pt x="4301" y="16328"/>
                  <a:pt x="4253" y="16386"/>
                  <a:pt x="4207" y="16446"/>
                </a:cubicBezTo>
                <a:cubicBezTo>
                  <a:pt x="4184" y="16475"/>
                  <a:pt x="4159" y="16502"/>
                  <a:pt x="4138" y="16531"/>
                </a:cubicBezTo>
                <a:cubicBezTo>
                  <a:pt x="4074" y="16617"/>
                  <a:pt x="4013" y="16703"/>
                  <a:pt x="3960" y="16783"/>
                </a:cubicBezTo>
                <a:cubicBezTo>
                  <a:pt x="3901" y="16873"/>
                  <a:pt x="3853" y="16955"/>
                  <a:pt x="3817" y="17026"/>
                </a:cubicBezTo>
                <a:lnTo>
                  <a:pt x="3725" y="17199"/>
                </a:lnTo>
                <a:lnTo>
                  <a:pt x="4046" y="17185"/>
                </a:lnTo>
                <a:lnTo>
                  <a:pt x="4075" y="17185"/>
                </a:lnTo>
                <a:cubicBezTo>
                  <a:pt x="4110" y="17178"/>
                  <a:pt x="4139" y="17170"/>
                  <a:pt x="4166" y="17166"/>
                </a:cubicBezTo>
                <a:cubicBezTo>
                  <a:pt x="4182" y="17163"/>
                  <a:pt x="4199" y="17162"/>
                  <a:pt x="4212" y="17161"/>
                </a:cubicBezTo>
                <a:cubicBezTo>
                  <a:pt x="4227" y="17161"/>
                  <a:pt x="4241" y="17160"/>
                  <a:pt x="4252" y="17161"/>
                </a:cubicBezTo>
                <a:cubicBezTo>
                  <a:pt x="4275" y="17162"/>
                  <a:pt x="4290" y="17164"/>
                  <a:pt x="4304" y="17171"/>
                </a:cubicBezTo>
                <a:lnTo>
                  <a:pt x="4367" y="17171"/>
                </a:lnTo>
                <a:lnTo>
                  <a:pt x="4384" y="17395"/>
                </a:lnTo>
                <a:cubicBezTo>
                  <a:pt x="4392" y="17490"/>
                  <a:pt x="4400" y="17554"/>
                  <a:pt x="4413" y="17596"/>
                </a:cubicBezTo>
                <a:cubicBezTo>
                  <a:pt x="4419" y="17617"/>
                  <a:pt x="4429" y="17630"/>
                  <a:pt x="4436" y="17638"/>
                </a:cubicBezTo>
                <a:cubicBezTo>
                  <a:pt x="4439" y="17642"/>
                  <a:pt x="4444" y="17647"/>
                  <a:pt x="4447" y="17647"/>
                </a:cubicBezTo>
                <a:cubicBezTo>
                  <a:pt x="4451" y="17648"/>
                  <a:pt x="4455" y="17645"/>
                  <a:pt x="4459" y="17643"/>
                </a:cubicBezTo>
                <a:cubicBezTo>
                  <a:pt x="4466" y="17638"/>
                  <a:pt x="4474" y="17627"/>
                  <a:pt x="4482" y="17610"/>
                </a:cubicBezTo>
                <a:cubicBezTo>
                  <a:pt x="4489" y="17592"/>
                  <a:pt x="4497" y="17570"/>
                  <a:pt x="4505" y="17540"/>
                </a:cubicBezTo>
                <a:cubicBezTo>
                  <a:pt x="4519" y="17480"/>
                  <a:pt x="4528" y="17395"/>
                  <a:pt x="4539" y="17287"/>
                </a:cubicBezTo>
                <a:cubicBezTo>
                  <a:pt x="4544" y="17238"/>
                  <a:pt x="4552" y="17186"/>
                  <a:pt x="4562" y="17133"/>
                </a:cubicBezTo>
                <a:cubicBezTo>
                  <a:pt x="4577" y="17022"/>
                  <a:pt x="4598" y="16928"/>
                  <a:pt x="4613" y="16872"/>
                </a:cubicBezTo>
                <a:cubicBezTo>
                  <a:pt x="4630" y="16812"/>
                  <a:pt x="4692" y="16654"/>
                  <a:pt x="4757" y="16521"/>
                </a:cubicBezTo>
                <a:cubicBezTo>
                  <a:pt x="4774" y="16486"/>
                  <a:pt x="4792" y="16456"/>
                  <a:pt x="4808" y="16423"/>
                </a:cubicBezTo>
                <a:cubicBezTo>
                  <a:pt x="4813" y="16414"/>
                  <a:pt x="4815" y="16404"/>
                  <a:pt x="4820" y="16395"/>
                </a:cubicBezTo>
                <a:cubicBezTo>
                  <a:pt x="4824" y="16386"/>
                  <a:pt x="4827" y="16376"/>
                  <a:pt x="4831" y="16367"/>
                </a:cubicBezTo>
                <a:cubicBezTo>
                  <a:pt x="4863" y="16303"/>
                  <a:pt x="4900" y="16244"/>
                  <a:pt x="4934" y="16185"/>
                </a:cubicBezTo>
                <a:cubicBezTo>
                  <a:pt x="4945" y="16166"/>
                  <a:pt x="4958" y="16146"/>
                  <a:pt x="4969" y="16129"/>
                </a:cubicBezTo>
                <a:cubicBezTo>
                  <a:pt x="4997" y="16084"/>
                  <a:pt x="5020" y="16043"/>
                  <a:pt x="5049" y="16003"/>
                </a:cubicBezTo>
                <a:cubicBezTo>
                  <a:pt x="5060" y="15987"/>
                  <a:pt x="5072" y="15971"/>
                  <a:pt x="5083" y="15956"/>
                </a:cubicBezTo>
                <a:cubicBezTo>
                  <a:pt x="5087" y="15951"/>
                  <a:pt x="5091" y="15947"/>
                  <a:pt x="5095" y="15942"/>
                </a:cubicBezTo>
                <a:cubicBezTo>
                  <a:pt x="5118" y="15911"/>
                  <a:pt x="5140" y="15884"/>
                  <a:pt x="5164" y="15858"/>
                </a:cubicBezTo>
                <a:cubicBezTo>
                  <a:pt x="5169" y="15851"/>
                  <a:pt x="5175" y="15840"/>
                  <a:pt x="5181" y="15834"/>
                </a:cubicBezTo>
                <a:cubicBezTo>
                  <a:pt x="5208" y="15805"/>
                  <a:pt x="5240" y="15778"/>
                  <a:pt x="5267" y="15755"/>
                </a:cubicBezTo>
                <a:cubicBezTo>
                  <a:pt x="5278" y="15746"/>
                  <a:pt x="5285" y="15739"/>
                  <a:pt x="5295" y="15732"/>
                </a:cubicBezTo>
                <a:cubicBezTo>
                  <a:pt x="5320" y="15707"/>
                  <a:pt x="5349" y="15685"/>
                  <a:pt x="5376" y="15662"/>
                </a:cubicBezTo>
                <a:cubicBezTo>
                  <a:pt x="5376" y="15661"/>
                  <a:pt x="5375" y="15658"/>
                  <a:pt x="5376" y="15657"/>
                </a:cubicBezTo>
                <a:cubicBezTo>
                  <a:pt x="5378" y="15655"/>
                  <a:pt x="5379" y="15654"/>
                  <a:pt x="5381" y="15652"/>
                </a:cubicBezTo>
                <a:cubicBezTo>
                  <a:pt x="5384" y="15650"/>
                  <a:pt x="5385" y="15649"/>
                  <a:pt x="5387" y="15648"/>
                </a:cubicBezTo>
                <a:cubicBezTo>
                  <a:pt x="5413" y="15625"/>
                  <a:pt x="5444" y="15600"/>
                  <a:pt x="5473" y="15577"/>
                </a:cubicBezTo>
                <a:cubicBezTo>
                  <a:pt x="5480" y="15572"/>
                  <a:pt x="5483" y="15564"/>
                  <a:pt x="5490" y="15559"/>
                </a:cubicBezTo>
                <a:lnTo>
                  <a:pt x="5685" y="15405"/>
                </a:lnTo>
                <a:cubicBezTo>
                  <a:pt x="5665" y="15391"/>
                  <a:pt x="5646" y="15378"/>
                  <a:pt x="5628" y="15362"/>
                </a:cubicBezTo>
                <a:cubicBezTo>
                  <a:pt x="5573" y="15317"/>
                  <a:pt x="5517" y="15277"/>
                  <a:pt x="5479" y="15260"/>
                </a:cubicBezTo>
                <a:cubicBezTo>
                  <a:pt x="5477" y="15259"/>
                  <a:pt x="5475" y="15260"/>
                  <a:pt x="5473" y="15260"/>
                </a:cubicBezTo>
                <a:cubicBezTo>
                  <a:pt x="5462" y="15255"/>
                  <a:pt x="5450" y="15250"/>
                  <a:pt x="5444" y="15250"/>
                </a:cubicBezTo>
                <a:close/>
                <a:moveTo>
                  <a:pt x="5794" y="15465"/>
                </a:moveTo>
                <a:cubicBezTo>
                  <a:pt x="5777" y="15476"/>
                  <a:pt x="5746" y="15499"/>
                  <a:pt x="5708" y="15531"/>
                </a:cubicBezTo>
                <a:cubicBezTo>
                  <a:pt x="5670" y="15563"/>
                  <a:pt x="5624" y="15604"/>
                  <a:pt x="5582" y="15643"/>
                </a:cubicBezTo>
                <a:cubicBezTo>
                  <a:pt x="5514" y="15711"/>
                  <a:pt x="5446" y="15789"/>
                  <a:pt x="5376" y="15886"/>
                </a:cubicBezTo>
                <a:cubicBezTo>
                  <a:pt x="5342" y="15950"/>
                  <a:pt x="5301" y="16026"/>
                  <a:pt x="5244" y="16115"/>
                </a:cubicBezTo>
                <a:cubicBezTo>
                  <a:pt x="5210" y="16167"/>
                  <a:pt x="5179" y="16214"/>
                  <a:pt x="5152" y="16260"/>
                </a:cubicBezTo>
                <a:cubicBezTo>
                  <a:pt x="5125" y="16305"/>
                  <a:pt x="5102" y="16351"/>
                  <a:pt x="5083" y="16386"/>
                </a:cubicBezTo>
                <a:cubicBezTo>
                  <a:pt x="5065" y="16420"/>
                  <a:pt x="5050" y="16446"/>
                  <a:pt x="5043" y="16465"/>
                </a:cubicBezTo>
                <a:cubicBezTo>
                  <a:pt x="5040" y="16475"/>
                  <a:pt x="5038" y="16483"/>
                  <a:pt x="5038" y="16489"/>
                </a:cubicBezTo>
                <a:cubicBezTo>
                  <a:pt x="5037" y="16494"/>
                  <a:pt x="5040" y="16498"/>
                  <a:pt x="5043" y="16498"/>
                </a:cubicBezTo>
                <a:cubicBezTo>
                  <a:pt x="5055" y="16498"/>
                  <a:pt x="5089" y="16479"/>
                  <a:pt x="5135" y="16456"/>
                </a:cubicBezTo>
                <a:cubicBezTo>
                  <a:pt x="5181" y="16432"/>
                  <a:pt x="5238" y="16403"/>
                  <a:pt x="5295" y="16367"/>
                </a:cubicBezTo>
                <a:cubicBezTo>
                  <a:pt x="5329" y="16346"/>
                  <a:pt x="5359" y="16325"/>
                  <a:pt x="5387" y="16311"/>
                </a:cubicBezTo>
                <a:cubicBezTo>
                  <a:pt x="5395" y="16307"/>
                  <a:pt x="5403" y="16310"/>
                  <a:pt x="5410" y="16306"/>
                </a:cubicBezTo>
                <a:cubicBezTo>
                  <a:pt x="5504" y="16244"/>
                  <a:pt x="5591" y="16177"/>
                  <a:pt x="5674" y="16110"/>
                </a:cubicBezTo>
                <a:cubicBezTo>
                  <a:pt x="5857" y="15961"/>
                  <a:pt x="6154" y="15660"/>
                  <a:pt x="6138" y="15638"/>
                </a:cubicBezTo>
                <a:cubicBezTo>
                  <a:pt x="6134" y="15633"/>
                  <a:pt x="6070" y="15596"/>
                  <a:pt x="6006" y="15559"/>
                </a:cubicBezTo>
                <a:cubicBezTo>
                  <a:pt x="5964" y="15537"/>
                  <a:pt x="5919" y="15515"/>
                  <a:pt x="5891" y="15503"/>
                </a:cubicBezTo>
                <a:cubicBezTo>
                  <a:pt x="5863" y="15490"/>
                  <a:pt x="5843" y="15480"/>
                  <a:pt x="5834" y="15479"/>
                </a:cubicBezTo>
                <a:cubicBezTo>
                  <a:pt x="5825" y="15478"/>
                  <a:pt x="5809" y="15472"/>
                  <a:pt x="5794" y="15465"/>
                </a:cubicBezTo>
                <a:close/>
                <a:moveTo>
                  <a:pt x="304" y="15484"/>
                </a:moveTo>
                <a:lnTo>
                  <a:pt x="304" y="15512"/>
                </a:lnTo>
                <a:lnTo>
                  <a:pt x="327" y="15507"/>
                </a:lnTo>
                <a:cubicBezTo>
                  <a:pt x="318" y="15500"/>
                  <a:pt x="311" y="15494"/>
                  <a:pt x="304" y="15484"/>
                </a:cubicBezTo>
                <a:close/>
                <a:moveTo>
                  <a:pt x="6270" y="15718"/>
                </a:moveTo>
                <a:cubicBezTo>
                  <a:pt x="6252" y="15712"/>
                  <a:pt x="6203" y="15752"/>
                  <a:pt x="6138" y="15830"/>
                </a:cubicBezTo>
                <a:cubicBezTo>
                  <a:pt x="6047" y="15938"/>
                  <a:pt x="5947" y="16038"/>
                  <a:pt x="5846" y="16133"/>
                </a:cubicBezTo>
                <a:cubicBezTo>
                  <a:pt x="5838" y="16141"/>
                  <a:pt x="5823" y="16160"/>
                  <a:pt x="5817" y="16166"/>
                </a:cubicBezTo>
                <a:cubicBezTo>
                  <a:pt x="5731" y="16251"/>
                  <a:pt x="5516" y="16421"/>
                  <a:pt x="5410" y="16489"/>
                </a:cubicBezTo>
                <a:cubicBezTo>
                  <a:pt x="5400" y="16495"/>
                  <a:pt x="5368" y="16512"/>
                  <a:pt x="5353" y="16521"/>
                </a:cubicBezTo>
                <a:cubicBezTo>
                  <a:pt x="5331" y="16537"/>
                  <a:pt x="5313" y="16553"/>
                  <a:pt x="5290" y="16568"/>
                </a:cubicBezTo>
                <a:cubicBezTo>
                  <a:pt x="5280" y="16574"/>
                  <a:pt x="5271" y="16581"/>
                  <a:pt x="5261" y="16587"/>
                </a:cubicBezTo>
                <a:cubicBezTo>
                  <a:pt x="5216" y="16615"/>
                  <a:pt x="5169" y="16643"/>
                  <a:pt x="5123" y="16666"/>
                </a:cubicBezTo>
                <a:cubicBezTo>
                  <a:pt x="5090" y="16683"/>
                  <a:pt x="5057" y="16697"/>
                  <a:pt x="5026" y="16708"/>
                </a:cubicBezTo>
                <a:cubicBezTo>
                  <a:pt x="4957" y="16734"/>
                  <a:pt x="4908" y="16791"/>
                  <a:pt x="4889" y="16844"/>
                </a:cubicBezTo>
                <a:cubicBezTo>
                  <a:pt x="4879" y="16870"/>
                  <a:pt x="4875" y="16895"/>
                  <a:pt x="4883" y="16914"/>
                </a:cubicBezTo>
                <a:cubicBezTo>
                  <a:pt x="4887" y="16923"/>
                  <a:pt x="4896" y="16932"/>
                  <a:pt x="4906" y="16937"/>
                </a:cubicBezTo>
                <a:cubicBezTo>
                  <a:pt x="4915" y="16942"/>
                  <a:pt x="4925" y="16946"/>
                  <a:pt x="4940" y="16946"/>
                </a:cubicBezTo>
                <a:cubicBezTo>
                  <a:pt x="4959" y="16946"/>
                  <a:pt x="4982" y="16941"/>
                  <a:pt x="5003" y="16937"/>
                </a:cubicBezTo>
                <a:cubicBezTo>
                  <a:pt x="5025" y="16934"/>
                  <a:pt x="5048" y="16930"/>
                  <a:pt x="5072" y="16923"/>
                </a:cubicBezTo>
                <a:cubicBezTo>
                  <a:pt x="5120" y="16909"/>
                  <a:pt x="5171" y="16889"/>
                  <a:pt x="5227" y="16862"/>
                </a:cubicBezTo>
                <a:cubicBezTo>
                  <a:pt x="5282" y="16836"/>
                  <a:pt x="5338" y="16806"/>
                  <a:pt x="5399" y="16769"/>
                </a:cubicBezTo>
                <a:cubicBezTo>
                  <a:pt x="5459" y="16731"/>
                  <a:pt x="5525" y="16686"/>
                  <a:pt x="5588" y="16638"/>
                </a:cubicBezTo>
                <a:cubicBezTo>
                  <a:pt x="5634" y="16603"/>
                  <a:pt x="5676" y="16573"/>
                  <a:pt x="5714" y="16549"/>
                </a:cubicBezTo>
                <a:cubicBezTo>
                  <a:pt x="5728" y="16540"/>
                  <a:pt x="5735" y="16538"/>
                  <a:pt x="5748" y="16531"/>
                </a:cubicBezTo>
                <a:cubicBezTo>
                  <a:pt x="5805" y="16488"/>
                  <a:pt x="5852" y="16453"/>
                  <a:pt x="5920" y="16400"/>
                </a:cubicBezTo>
                <a:cubicBezTo>
                  <a:pt x="5953" y="16374"/>
                  <a:pt x="5966" y="16365"/>
                  <a:pt x="5995" y="16344"/>
                </a:cubicBezTo>
                <a:cubicBezTo>
                  <a:pt x="5999" y="16339"/>
                  <a:pt x="6017" y="16326"/>
                  <a:pt x="6017" y="16325"/>
                </a:cubicBezTo>
                <a:cubicBezTo>
                  <a:pt x="6020" y="16320"/>
                  <a:pt x="6035" y="16309"/>
                  <a:pt x="6058" y="16292"/>
                </a:cubicBezTo>
                <a:cubicBezTo>
                  <a:pt x="6059" y="16291"/>
                  <a:pt x="6062" y="16289"/>
                  <a:pt x="6063" y="16288"/>
                </a:cubicBezTo>
                <a:cubicBezTo>
                  <a:pt x="6065" y="16286"/>
                  <a:pt x="6067" y="16284"/>
                  <a:pt x="6069" y="16283"/>
                </a:cubicBezTo>
                <a:cubicBezTo>
                  <a:pt x="6086" y="16270"/>
                  <a:pt x="6100" y="16255"/>
                  <a:pt x="6121" y="16241"/>
                </a:cubicBezTo>
                <a:cubicBezTo>
                  <a:pt x="6122" y="16240"/>
                  <a:pt x="6125" y="16242"/>
                  <a:pt x="6126" y="16241"/>
                </a:cubicBezTo>
                <a:cubicBezTo>
                  <a:pt x="6178" y="16204"/>
                  <a:pt x="6223" y="16173"/>
                  <a:pt x="6247" y="16161"/>
                </a:cubicBezTo>
                <a:cubicBezTo>
                  <a:pt x="6251" y="16159"/>
                  <a:pt x="6256" y="16158"/>
                  <a:pt x="6258" y="16157"/>
                </a:cubicBezTo>
                <a:cubicBezTo>
                  <a:pt x="6260" y="16156"/>
                  <a:pt x="6263" y="16152"/>
                  <a:pt x="6264" y="16152"/>
                </a:cubicBezTo>
                <a:cubicBezTo>
                  <a:pt x="6272" y="16150"/>
                  <a:pt x="6279" y="16150"/>
                  <a:pt x="6281" y="16152"/>
                </a:cubicBezTo>
                <a:cubicBezTo>
                  <a:pt x="6300" y="16168"/>
                  <a:pt x="6289" y="16202"/>
                  <a:pt x="6241" y="16260"/>
                </a:cubicBezTo>
                <a:cubicBezTo>
                  <a:pt x="6239" y="16261"/>
                  <a:pt x="6236" y="16264"/>
                  <a:pt x="6235" y="16264"/>
                </a:cubicBezTo>
                <a:cubicBezTo>
                  <a:pt x="6226" y="16276"/>
                  <a:pt x="6218" y="16288"/>
                  <a:pt x="6207" y="16302"/>
                </a:cubicBezTo>
                <a:cubicBezTo>
                  <a:pt x="6196" y="16313"/>
                  <a:pt x="6178" y="16327"/>
                  <a:pt x="6166" y="16339"/>
                </a:cubicBezTo>
                <a:cubicBezTo>
                  <a:pt x="6149" y="16358"/>
                  <a:pt x="6137" y="16374"/>
                  <a:pt x="6115" y="16395"/>
                </a:cubicBezTo>
                <a:cubicBezTo>
                  <a:pt x="6066" y="16443"/>
                  <a:pt x="6006" y="16497"/>
                  <a:pt x="5937" y="16554"/>
                </a:cubicBezTo>
                <a:cubicBezTo>
                  <a:pt x="5897" y="16587"/>
                  <a:pt x="5897" y="16586"/>
                  <a:pt x="5863" y="16615"/>
                </a:cubicBezTo>
                <a:cubicBezTo>
                  <a:pt x="5831" y="16642"/>
                  <a:pt x="5803" y="16663"/>
                  <a:pt x="5771" y="16689"/>
                </a:cubicBezTo>
                <a:cubicBezTo>
                  <a:pt x="5765" y="16695"/>
                  <a:pt x="5761" y="16702"/>
                  <a:pt x="5754" y="16708"/>
                </a:cubicBezTo>
                <a:cubicBezTo>
                  <a:pt x="5750" y="16711"/>
                  <a:pt x="5741" y="16714"/>
                  <a:pt x="5737" y="16717"/>
                </a:cubicBezTo>
                <a:cubicBezTo>
                  <a:pt x="5656" y="16784"/>
                  <a:pt x="5585" y="16843"/>
                  <a:pt x="5525" y="16890"/>
                </a:cubicBezTo>
                <a:cubicBezTo>
                  <a:pt x="5509" y="16902"/>
                  <a:pt x="5491" y="16914"/>
                  <a:pt x="5479" y="16923"/>
                </a:cubicBezTo>
                <a:cubicBezTo>
                  <a:pt x="5477" y="16924"/>
                  <a:pt x="5474" y="16927"/>
                  <a:pt x="5473" y="16928"/>
                </a:cubicBezTo>
                <a:cubicBezTo>
                  <a:pt x="5455" y="16941"/>
                  <a:pt x="5432" y="16963"/>
                  <a:pt x="5421" y="16970"/>
                </a:cubicBezTo>
                <a:cubicBezTo>
                  <a:pt x="5412" y="16976"/>
                  <a:pt x="5393" y="16982"/>
                  <a:pt x="5381" y="16988"/>
                </a:cubicBezTo>
                <a:cubicBezTo>
                  <a:pt x="5370" y="16995"/>
                  <a:pt x="5360" y="17001"/>
                  <a:pt x="5347" y="17007"/>
                </a:cubicBezTo>
                <a:cubicBezTo>
                  <a:pt x="5342" y="17010"/>
                  <a:pt x="5330" y="17014"/>
                  <a:pt x="5324" y="17016"/>
                </a:cubicBezTo>
                <a:cubicBezTo>
                  <a:pt x="5270" y="17042"/>
                  <a:pt x="5208" y="17068"/>
                  <a:pt x="5141" y="17091"/>
                </a:cubicBezTo>
                <a:cubicBezTo>
                  <a:pt x="5139" y="17092"/>
                  <a:pt x="5137" y="17095"/>
                  <a:pt x="5135" y="17096"/>
                </a:cubicBezTo>
                <a:cubicBezTo>
                  <a:pt x="5127" y="17099"/>
                  <a:pt x="5120" y="17098"/>
                  <a:pt x="5112" y="17101"/>
                </a:cubicBezTo>
                <a:cubicBezTo>
                  <a:pt x="5079" y="17114"/>
                  <a:pt x="5048" y="17127"/>
                  <a:pt x="5020" y="17133"/>
                </a:cubicBezTo>
                <a:cubicBezTo>
                  <a:pt x="4982" y="17143"/>
                  <a:pt x="4953" y="17155"/>
                  <a:pt x="4923" y="17166"/>
                </a:cubicBezTo>
                <a:cubicBezTo>
                  <a:pt x="4914" y="17169"/>
                  <a:pt x="4902" y="17172"/>
                  <a:pt x="4894" y="17175"/>
                </a:cubicBezTo>
                <a:cubicBezTo>
                  <a:pt x="4874" y="17184"/>
                  <a:pt x="4859" y="17190"/>
                  <a:pt x="4843" y="17199"/>
                </a:cubicBezTo>
                <a:cubicBezTo>
                  <a:pt x="4834" y="17203"/>
                  <a:pt x="4821" y="17208"/>
                  <a:pt x="4814" y="17213"/>
                </a:cubicBezTo>
                <a:cubicBezTo>
                  <a:pt x="4810" y="17215"/>
                  <a:pt x="4806" y="17219"/>
                  <a:pt x="4803" y="17222"/>
                </a:cubicBezTo>
                <a:cubicBezTo>
                  <a:pt x="4789" y="17232"/>
                  <a:pt x="4778" y="17244"/>
                  <a:pt x="4768" y="17255"/>
                </a:cubicBezTo>
                <a:cubicBezTo>
                  <a:pt x="4754" y="17271"/>
                  <a:pt x="4746" y="17287"/>
                  <a:pt x="4740" y="17306"/>
                </a:cubicBezTo>
                <a:cubicBezTo>
                  <a:pt x="4733" y="17325"/>
                  <a:pt x="4727" y="17345"/>
                  <a:pt x="4722" y="17367"/>
                </a:cubicBezTo>
                <a:cubicBezTo>
                  <a:pt x="4717" y="17392"/>
                  <a:pt x="4714" y="17419"/>
                  <a:pt x="4711" y="17446"/>
                </a:cubicBezTo>
                <a:cubicBezTo>
                  <a:pt x="4706" y="17488"/>
                  <a:pt x="4699" y="17532"/>
                  <a:pt x="4699" y="17572"/>
                </a:cubicBezTo>
                <a:cubicBezTo>
                  <a:pt x="4699" y="17613"/>
                  <a:pt x="4706" y="17649"/>
                  <a:pt x="4711" y="17680"/>
                </a:cubicBezTo>
                <a:cubicBezTo>
                  <a:pt x="4714" y="17700"/>
                  <a:pt x="4717" y="17718"/>
                  <a:pt x="4722" y="17731"/>
                </a:cubicBezTo>
                <a:cubicBezTo>
                  <a:pt x="4727" y="17743"/>
                  <a:pt x="4734" y="17750"/>
                  <a:pt x="4740" y="17755"/>
                </a:cubicBezTo>
                <a:cubicBezTo>
                  <a:pt x="4755" y="17768"/>
                  <a:pt x="4779" y="17775"/>
                  <a:pt x="4808" y="17769"/>
                </a:cubicBezTo>
                <a:cubicBezTo>
                  <a:pt x="4823" y="17766"/>
                  <a:pt x="4836" y="17758"/>
                  <a:pt x="4854" y="17750"/>
                </a:cubicBezTo>
                <a:cubicBezTo>
                  <a:pt x="4868" y="17744"/>
                  <a:pt x="4884" y="17735"/>
                  <a:pt x="4900" y="17727"/>
                </a:cubicBezTo>
                <a:cubicBezTo>
                  <a:pt x="4952" y="17689"/>
                  <a:pt x="5016" y="17645"/>
                  <a:pt x="5083" y="17591"/>
                </a:cubicBezTo>
                <a:cubicBezTo>
                  <a:pt x="5340" y="17386"/>
                  <a:pt x="5361" y="17363"/>
                  <a:pt x="5479" y="17175"/>
                </a:cubicBezTo>
                <a:cubicBezTo>
                  <a:pt x="5501" y="17139"/>
                  <a:pt x="5517" y="17110"/>
                  <a:pt x="5536" y="17082"/>
                </a:cubicBezTo>
                <a:cubicBezTo>
                  <a:pt x="5537" y="17081"/>
                  <a:pt x="5541" y="17083"/>
                  <a:pt x="5542" y="17082"/>
                </a:cubicBezTo>
                <a:cubicBezTo>
                  <a:pt x="5542" y="17081"/>
                  <a:pt x="5541" y="17078"/>
                  <a:pt x="5542" y="17077"/>
                </a:cubicBezTo>
                <a:cubicBezTo>
                  <a:pt x="5543" y="17075"/>
                  <a:pt x="5540" y="17075"/>
                  <a:pt x="5542" y="17073"/>
                </a:cubicBezTo>
                <a:cubicBezTo>
                  <a:pt x="5544" y="17069"/>
                  <a:pt x="5546" y="17066"/>
                  <a:pt x="5548" y="17063"/>
                </a:cubicBezTo>
                <a:cubicBezTo>
                  <a:pt x="5551" y="17058"/>
                  <a:pt x="5556" y="17054"/>
                  <a:pt x="5559" y="17049"/>
                </a:cubicBezTo>
                <a:cubicBezTo>
                  <a:pt x="5560" y="17048"/>
                  <a:pt x="5564" y="17045"/>
                  <a:pt x="5565" y="17045"/>
                </a:cubicBezTo>
                <a:cubicBezTo>
                  <a:pt x="5584" y="17016"/>
                  <a:pt x="5599" y="16993"/>
                  <a:pt x="5616" y="16974"/>
                </a:cubicBezTo>
                <a:cubicBezTo>
                  <a:pt x="5619" y="16972"/>
                  <a:pt x="5620" y="16968"/>
                  <a:pt x="5622" y="16965"/>
                </a:cubicBezTo>
                <a:cubicBezTo>
                  <a:pt x="5627" y="16960"/>
                  <a:pt x="5635" y="16955"/>
                  <a:pt x="5639" y="16951"/>
                </a:cubicBezTo>
                <a:cubicBezTo>
                  <a:pt x="5650" y="16942"/>
                  <a:pt x="5660" y="16935"/>
                  <a:pt x="5668" y="16932"/>
                </a:cubicBezTo>
                <a:cubicBezTo>
                  <a:pt x="5681" y="16925"/>
                  <a:pt x="5690" y="16924"/>
                  <a:pt x="5697" y="16932"/>
                </a:cubicBezTo>
                <a:cubicBezTo>
                  <a:pt x="5703" y="16941"/>
                  <a:pt x="5676" y="17029"/>
                  <a:pt x="5639" y="17133"/>
                </a:cubicBezTo>
                <a:cubicBezTo>
                  <a:pt x="5641" y="17135"/>
                  <a:pt x="5644" y="17136"/>
                  <a:pt x="5645" y="17138"/>
                </a:cubicBezTo>
                <a:cubicBezTo>
                  <a:pt x="5665" y="17164"/>
                  <a:pt x="5654" y="17201"/>
                  <a:pt x="5622" y="17217"/>
                </a:cubicBezTo>
                <a:cubicBezTo>
                  <a:pt x="5619" y="17219"/>
                  <a:pt x="5614" y="17216"/>
                  <a:pt x="5611" y="17217"/>
                </a:cubicBezTo>
                <a:cubicBezTo>
                  <a:pt x="5589" y="17279"/>
                  <a:pt x="5569" y="17339"/>
                  <a:pt x="5553" y="17395"/>
                </a:cubicBezTo>
                <a:cubicBezTo>
                  <a:pt x="5554" y="17409"/>
                  <a:pt x="5553" y="17420"/>
                  <a:pt x="5553" y="17437"/>
                </a:cubicBezTo>
                <a:cubicBezTo>
                  <a:pt x="5554" y="17545"/>
                  <a:pt x="5588" y="17522"/>
                  <a:pt x="5748" y="17292"/>
                </a:cubicBezTo>
                <a:cubicBezTo>
                  <a:pt x="5990" y="16944"/>
                  <a:pt x="6524" y="16203"/>
                  <a:pt x="6631" y="16068"/>
                </a:cubicBezTo>
                <a:cubicBezTo>
                  <a:pt x="6640" y="16056"/>
                  <a:pt x="6648" y="16046"/>
                  <a:pt x="6654" y="16035"/>
                </a:cubicBezTo>
                <a:cubicBezTo>
                  <a:pt x="6659" y="16025"/>
                  <a:pt x="6664" y="16017"/>
                  <a:pt x="6665" y="16007"/>
                </a:cubicBezTo>
                <a:cubicBezTo>
                  <a:pt x="6666" y="15998"/>
                  <a:pt x="6669" y="15985"/>
                  <a:pt x="6665" y="15975"/>
                </a:cubicBezTo>
                <a:cubicBezTo>
                  <a:pt x="6661" y="15965"/>
                  <a:pt x="6653" y="15958"/>
                  <a:pt x="6642" y="15947"/>
                </a:cubicBezTo>
                <a:cubicBezTo>
                  <a:pt x="6631" y="15935"/>
                  <a:pt x="6615" y="15923"/>
                  <a:pt x="6596" y="15909"/>
                </a:cubicBezTo>
                <a:cubicBezTo>
                  <a:pt x="6573" y="15891"/>
                  <a:pt x="6537" y="15868"/>
                  <a:pt x="6499" y="15844"/>
                </a:cubicBezTo>
                <a:cubicBezTo>
                  <a:pt x="6491" y="15839"/>
                  <a:pt x="6489" y="15834"/>
                  <a:pt x="6482" y="15830"/>
                </a:cubicBezTo>
                <a:cubicBezTo>
                  <a:pt x="6477" y="15827"/>
                  <a:pt x="6474" y="15828"/>
                  <a:pt x="6470" y="15825"/>
                </a:cubicBezTo>
                <a:cubicBezTo>
                  <a:pt x="6468" y="15824"/>
                  <a:pt x="6466" y="15826"/>
                  <a:pt x="6464" y="15825"/>
                </a:cubicBezTo>
                <a:cubicBezTo>
                  <a:pt x="6372" y="15772"/>
                  <a:pt x="6287" y="15723"/>
                  <a:pt x="6270" y="15718"/>
                </a:cubicBezTo>
                <a:close/>
                <a:moveTo>
                  <a:pt x="6900" y="16077"/>
                </a:moveTo>
                <a:cubicBezTo>
                  <a:pt x="6896" y="16078"/>
                  <a:pt x="6887" y="16081"/>
                  <a:pt x="6883" y="16082"/>
                </a:cubicBezTo>
                <a:cubicBezTo>
                  <a:pt x="6874" y="16085"/>
                  <a:pt x="6865" y="16088"/>
                  <a:pt x="6854" y="16096"/>
                </a:cubicBezTo>
                <a:cubicBezTo>
                  <a:pt x="6852" y="16098"/>
                  <a:pt x="6851" y="16098"/>
                  <a:pt x="6848" y="16101"/>
                </a:cubicBezTo>
                <a:cubicBezTo>
                  <a:pt x="6834" y="16113"/>
                  <a:pt x="6818" y="16128"/>
                  <a:pt x="6797" y="16152"/>
                </a:cubicBezTo>
                <a:cubicBezTo>
                  <a:pt x="6778" y="16174"/>
                  <a:pt x="6755" y="16206"/>
                  <a:pt x="6728" y="16241"/>
                </a:cubicBezTo>
                <a:cubicBezTo>
                  <a:pt x="6727" y="16242"/>
                  <a:pt x="6723" y="16245"/>
                  <a:pt x="6722" y="16246"/>
                </a:cubicBezTo>
                <a:cubicBezTo>
                  <a:pt x="6687" y="16292"/>
                  <a:pt x="6644" y="16353"/>
                  <a:pt x="6591" y="16428"/>
                </a:cubicBezTo>
                <a:cubicBezTo>
                  <a:pt x="6588" y="16431"/>
                  <a:pt x="6587" y="16434"/>
                  <a:pt x="6585" y="16437"/>
                </a:cubicBezTo>
                <a:cubicBezTo>
                  <a:pt x="6502" y="16552"/>
                  <a:pt x="6402" y="16693"/>
                  <a:pt x="6264" y="16890"/>
                </a:cubicBezTo>
                <a:cubicBezTo>
                  <a:pt x="6086" y="17144"/>
                  <a:pt x="5940" y="17367"/>
                  <a:pt x="5868" y="17498"/>
                </a:cubicBezTo>
                <a:cubicBezTo>
                  <a:pt x="6002" y="17370"/>
                  <a:pt x="6202" y="17151"/>
                  <a:pt x="6430" y="16876"/>
                </a:cubicBezTo>
                <a:cubicBezTo>
                  <a:pt x="6451" y="16851"/>
                  <a:pt x="6462" y="16839"/>
                  <a:pt x="6482" y="16816"/>
                </a:cubicBezTo>
                <a:cubicBezTo>
                  <a:pt x="6485" y="16811"/>
                  <a:pt x="6489" y="16806"/>
                  <a:pt x="6493" y="16802"/>
                </a:cubicBezTo>
                <a:cubicBezTo>
                  <a:pt x="6539" y="16741"/>
                  <a:pt x="6594" y="16674"/>
                  <a:pt x="6659" y="16596"/>
                </a:cubicBezTo>
                <a:cubicBezTo>
                  <a:pt x="6734" y="16507"/>
                  <a:pt x="6790" y="16433"/>
                  <a:pt x="6837" y="16372"/>
                </a:cubicBezTo>
                <a:cubicBezTo>
                  <a:pt x="6884" y="16311"/>
                  <a:pt x="6923" y="16265"/>
                  <a:pt x="6946" y="16227"/>
                </a:cubicBezTo>
                <a:cubicBezTo>
                  <a:pt x="6969" y="16189"/>
                  <a:pt x="6978" y="16159"/>
                  <a:pt x="6980" y="16138"/>
                </a:cubicBezTo>
                <a:cubicBezTo>
                  <a:pt x="6981" y="16130"/>
                  <a:pt x="6977" y="16125"/>
                  <a:pt x="6974" y="16119"/>
                </a:cubicBezTo>
                <a:cubicBezTo>
                  <a:pt x="6947" y="16104"/>
                  <a:pt x="6922" y="16086"/>
                  <a:pt x="6900" y="16077"/>
                </a:cubicBezTo>
                <a:close/>
                <a:moveTo>
                  <a:pt x="7318" y="16330"/>
                </a:moveTo>
                <a:cubicBezTo>
                  <a:pt x="7247" y="16347"/>
                  <a:pt x="7070" y="16491"/>
                  <a:pt x="6831" y="16722"/>
                </a:cubicBezTo>
                <a:cubicBezTo>
                  <a:pt x="6799" y="16753"/>
                  <a:pt x="6773" y="16776"/>
                  <a:pt x="6745" y="16802"/>
                </a:cubicBezTo>
                <a:cubicBezTo>
                  <a:pt x="6744" y="16803"/>
                  <a:pt x="6740" y="16806"/>
                  <a:pt x="6740" y="16806"/>
                </a:cubicBezTo>
                <a:cubicBezTo>
                  <a:pt x="6706" y="16840"/>
                  <a:pt x="6696" y="16849"/>
                  <a:pt x="6659" y="16886"/>
                </a:cubicBezTo>
                <a:cubicBezTo>
                  <a:pt x="6584" y="16961"/>
                  <a:pt x="6499" y="17045"/>
                  <a:pt x="6470" y="17073"/>
                </a:cubicBezTo>
                <a:cubicBezTo>
                  <a:pt x="6441" y="17100"/>
                  <a:pt x="6382" y="17161"/>
                  <a:pt x="6338" y="17203"/>
                </a:cubicBezTo>
                <a:cubicBezTo>
                  <a:pt x="6284" y="17257"/>
                  <a:pt x="6195" y="17338"/>
                  <a:pt x="6115" y="17414"/>
                </a:cubicBezTo>
                <a:cubicBezTo>
                  <a:pt x="6047" y="17477"/>
                  <a:pt x="6000" y="17524"/>
                  <a:pt x="5932" y="17587"/>
                </a:cubicBezTo>
                <a:cubicBezTo>
                  <a:pt x="5931" y="17587"/>
                  <a:pt x="5927" y="17586"/>
                  <a:pt x="5926" y="17587"/>
                </a:cubicBezTo>
                <a:cubicBezTo>
                  <a:pt x="5866" y="17642"/>
                  <a:pt x="5788" y="17720"/>
                  <a:pt x="5754" y="17750"/>
                </a:cubicBezTo>
                <a:cubicBezTo>
                  <a:pt x="5703" y="17795"/>
                  <a:pt x="5660" y="17833"/>
                  <a:pt x="5628" y="17862"/>
                </a:cubicBezTo>
                <a:cubicBezTo>
                  <a:pt x="5583" y="17910"/>
                  <a:pt x="5569" y="17942"/>
                  <a:pt x="5593" y="17942"/>
                </a:cubicBezTo>
                <a:cubicBezTo>
                  <a:pt x="5626" y="17942"/>
                  <a:pt x="5998" y="17660"/>
                  <a:pt x="6424" y="17316"/>
                </a:cubicBezTo>
                <a:cubicBezTo>
                  <a:pt x="6540" y="17222"/>
                  <a:pt x="6654" y="17137"/>
                  <a:pt x="6757" y="17059"/>
                </a:cubicBezTo>
                <a:cubicBezTo>
                  <a:pt x="6942" y="16903"/>
                  <a:pt x="7089" y="16776"/>
                  <a:pt x="7089" y="16769"/>
                </a:cubicBezTo>
                <a:cubicBezTo>
                  <a:pt x="7089" y="16745"/>
                  <a:pt x="7252" y="16676"/>
                  <a:pt x="7278" y="16689"/>
                </a:cubicBezTo>
                <a:cubicBezTo>
                  <a:pt x="7313" y="16707"/>
                  <a:pt x="7304" y="16749"/>
                  <a:pt x="7244" y="16825"/>
                </a:cubicBezTo>
                <a:cubicBezTo>
                  <a:pt x="7232" y="16840"/>
                  <a:pt x="7215" y="16857"/>
                  <a:pt x="7198" y="16876"/>
                </a:cubicBezTo>
                <a:cubicBezTo>
                  <a:pt x="7183" y="16893"/>
                  <a:pt x="7167" y="16911"/>
                  <a:pt x="7146" y="16932"/>
                </a:cubicBezTo>
                <a:cubicBezTo>
                  <a:pt x="7146" y="16933"/>
                  <a:pt x="7142" y="16936"/>
                  <a:pt x="7141" y="16937"/>
                </a:cubicBezTo>
                <a:cubicBezTo>
                  <a:pt x="7099" y="16982"/>
                  <a:pt x="7053" y="17026"/>
                  <a:pt x="6986" y="17091"/>
                </a:cubicBezTo>
                <a:cubicBezTo>
                  <a:pt x="6963" y="17114"/>
                  <a:pt x="6939" y="17135"/>
                  <a:pt x="6917" y="17157"/>
                </a:cubicBezTo>
                <a:cubicBezTo>
                  <a:pt x="6909" y="17165"/>
                  <a:pt x="6903" y="17171"/>
                  <a:pt x="6894" y="17180"/>
                </a:cubicBezTo>
                <a:cubicBezTo>
                  <a:pt x="6816" y="17259"/>
                  <a:pt x="6746" y="17340"/>
                  <a:pt x="6676" y="17418"/>
                </a:cubicBezTo>
                <a:cubicBezTo>
                  <a:pt x="6661" y="17436"/>
                  <a:pt x="6640" y="17452"/>
                  <a:pt x="6625" y="17470"/>
                </a:cubicBezTo>
                <a:cubicBezTo>
                  <a:pt x="6558" y="17547"/>
                  <a:pt x="6498" y="17625"/>
                  <a:pt x="6442" y="17699"/>
                </a:cubicBezTo>
                <a:cubicBezTo>
                  <a:pt x="6400" y="17753"/>
                  <a:pt x="6362" y="17806"/>
                  <a:pt x="6327" y="17857"/>
                </a:cubicBezTo>
                <a:cubicBezTo>
                  <a:pt x="6292" y="17909"/>
                  <a:pt x="6257" y="17956"/>
                  <a:pt x="6229" y="18002"/>
                </a:cubicBezTo>
                <a:cubicBezTo>
                  <a:pt x="6202" y="18049"/>
                  <a:pt x="6180" y="18092"/>
                  <a:pt x="6161" y="18133"/>
                </a:cubicBezTo>
                <a:cubicBezTo>
                  <a:pt x="6142" y="18174"/>
                  <a:pt x="6130" y="18212"/>
                  <a:pt x="6121" y="18245"/>
                </a:cubicBezTo>
                <a:cubicBezTo>
                  <a:pt x="6111" y="18279"/>
                  <a:pt x="6103" y="18308"/>
                  <a:pt x="6103" y="18334"/>
                </a:cubicBezTo>
                <a:cubicBezTo>
                  <a:pt x="6104" y="18351"/>
                  <a:pt x="6107" y="18365"/>
                  <a:pt x="6109" y="18376"/>
                </a:cubicBezTo>
                <a:cubicBezTo>
                  <a:pt x="6111" y="18384"/>
                  <a:pt x="6117" y="18390"/>
                  <a:pt x="6121" y="18395"/>
                </a:cubicBezTo>
                <a:cubicBezTo>
                  <a:pt x="6123" y="18398"/>
                  <a:pt x="6123" y="18403"/>
                  <a:pt x="6126" y="18404"/>
                </a:cubicBezTo>
                <a:cubicBezTo>
                  <a:pt x="6130" y="18405"/>
                  <a:pt x="6133" y="18405"/>
                  <a:pt x="6138" y="18404"/>
                </a:cubicBezTo>
                <a:cubicBezTo>
                  <a:pt x="6145" y="18403"/>
                  <a:pt x="6156" y="18400"/>
                  <a:pt x="6166" y="18395"/>
                </a:cubicBezTo>
                <a:cubicBezTo>
                  <a:pt x="6181" y="18388"/>
                  <a:pt x="6195" y="18378"/>
                  <a:pt x="6218" y="18362"/>
                </a:cubicBezTo>
                <a:cubicBezTo>
                  <a:pt x="6238" y="18348"/>
                  <a:pt x="6260" y="18332"/>
                  <a:pt x="6287" y="18311"/>
                </a:cubicBezTo>
                <a:cubicBezTo>
                  <a:pt x="6340" y="18268"/>
                  <a:pt x="6409" y="18210"/>
                  <a:pt x="6499" y="18133"/>
                </a:cubicBezTo>
                <a:cubicBezTo>
                  <a:pt x="6553" y="18087"/>
                  <a:pt x="6619" y="18029"/>
                  <a:pt x="6688" y="17965"/>
                </a:cubicBezTo>
                <a:cubicBezTo>
                  <a:pt x="6826" y="17837"/>
                  <a:pt x="6984" y="17679"/>
                  <a:pt x="7129" y="17530"/>
                </a:cubicBezTo>
                <a:cubicBezTo>
                  <a:pt x="7202" y="17456"/>
                  <a:pt x="7269" y="17386"/>
                  <a:pt x="7330" y="17320"/>
                </a:cubicBezTo>
                <a:cubicBezTo>
                  <a:pt x="7406" y="17237"/>
                  <a:pt x="7476" y="17165"/>
                  <a:pt x="7536" y="17105"/>
                </a:cubicBezTo>
                <a:cubicBezTo>
                  <a:pt x="7745" y="16873"/>
                  <a:pt x="7859" y="16732"/>
                  <a:pt x="7886" y="16675"/>
                </a:cubicBezTo>
                <a:cubicBezTo>
                  <a:pt x="7872" y="16661"/>
                  <a:pt x="7846" y="16641"/>
                  <a:pt x="7811" y="16615"/>
                </a:cubicBezTo>
                <a:cubicBezTo>
                  <a:pt x="7761" y="16578"/>
                  <a:pt x="7693" y="16533"/>
                  <a:pt x="7622" y="16489"/>
                </a:cubicBezTo>
                <a:cubicBezTo>
                  <a:pt x="7617" y="16485"/>
                  <a:pt x="7615" y="16482"/>
                  <a:pt x="7611" y="16479"/>
                </a:cubicBezTo>
                <a:cubicBezTo>
                  <a:pt x="7502" y="16420"/>
                  <a:pt x="7392" y="16363"/>
                  <a:pt x="7324" y="16330"/>
                </a:cubicBezTo>
                <a:cubicBezTo>
                  <a:pt x="7323" y="16330"/>
                  <a:pt x="7320" y="16329"/>
                  <a:pt x="7318" y="16330"/>
                </a:cubicBezTo>
                <a:close/>
                <a:moveTo>
                  <a:pt x="3181" y="16727"/>
                </a:moveTo>
                <a:cubicBezTo>
                  <a:pt x="3176" y="16728"/>
                  <a:pt x="3170" y="16730"/>
                  <a:pt x="3164" y="16731"/>
                </a:cubicBezTo>
                <a:cubicBezTo>
                  <a:pt x="3180" y="16730"/>
                  <a:pt x="3191" y="16729"/>
                  <a:pt x="3198" y="16731"/>
                </a:cubicBezTo>
                <a:cubicBezTo>
                  <a:pt x="3198" y="16730"/>
                  <a:pt x="3198" y="16728"/>
                  <a:pt x="3198" y="16727"/>
                </a:cubicBezTo>
                <a:cubicBezTo>
                  <a:pt x="3194" y="16726"/>
                  <a:pt x="3188" y="16726"/>
                  <a:pt x="3181" y="16727"/>
                </a:cubicBezTo>
                <a:close/>
                <a:moveTo>
                  <a:pt x="7995" y="16741"/>
                </a:moveTo>
                <a:lnTo>
                  <a:pt x="7903" y="16881"/>
                </a:lnTo>
                <a:cubicBezTo>
                  <a:pt x="7896" y="16891"/>
                  <a:pt x="7878" y="16915"/>
                  <a:pt x="7868" y="16928"/>
                </a:cubicBezTo>
                <a:cubicBezTo>
                  <a:pt x="7858" y="16944"/>
                  <a:pt x="7840" y="16970"/>
                  <a:pt x="7834" y="16979"/>
                </a:cubicBezTo>
                <a:cubicBezTo>
                  <a:pt x="7818" y="17005"/>
                  <a:pt x="7788" y="17049"/>
                  <a:pt x="7765" y="17077"/>
                </a:cubicBezTo>
                <a:cubicBezTo>
                  <a:pt x="7743" y="17106"/>
                  <a:pt x="7713" y="17145"/>
                  <a:pt x="7702" y="17161"/>
                </a:cubicBezTo>
                <a:cubicBezTo>
                  <a:pt x="7701" y="17163"/>
                  <a:pt x="7698" y="17164"/>
                  <a:pt x="7697" y="17166"/>
                </a:cubicBezTo>
                <a:cubicBezTo>
                  <a:pt x="7650" y="17234"/>
                  <a:pt x="7599" y="17311"/>
                  <a:pt x="7525" y="17404"/>
                </a:cubicBezTo>
                <a:cubicBezTo>
                  <a:pt x="7322" y="17660"/>
                  <a:pt x="7010" y="18084"/>
                  <a:pt x="6837" y="18343"/>
                </a:cubicBezTo>
                <a:lnTo>
                  <a:pt x="6527" y="18811"/>
                </a:lnTo>
                <a:lnTo>
                  <a:pt x="6568" y="18783"/>
                </a:lnTo>
                <a:lnTo>
                  <a:pt x="6694" y="18675"/>
                </a:lnTo>
                <a:cubicBezTo>
                  <a:pt x="6863" y="18535"/>
                  <a:pt x="6946" y="18487"/>
                  <a:pt x="7015" y="18498"/>
                </a:cubicBezTo>
                <a:cubicBezTo>
                  <a:pt x="7022" y="18499"/>
                  <a:pt x="7031" y="18500"/>
                  <a:pt x="7038" y="18502"/>
                </a:cubicBezTo>
                <a:cubicBezTo>
                  <a:pt x="7042" y="18503"/>
                  <a:pt x="7045" y="18505"/>
                  <a:pt x="7049" y="18507"/>
                </a:cubicBezTo>
                <a:cubicBezTo>
                  <a:pt x="7051" y="18508"/>
                  <a:pt x="7052" y="18510"/>
                  <a:pt x="7055" y="18512"/>
                </a:cubicBezTo>
                <a:cubicBezTo>
                  <a:pt x="7056" y="18512"/>
                  <a:pt x="7059" y="18511"/>
                  <a:pt x="7060" y="18512"/>
                </a:cubicBezTo>
                <a:cubicBezTo>
                  <a:pt x="7085" y="18525"/>
                  <a:pt x="7096" y="18544"/>
                  <a:pt x="7106" y="18563"/>
                </a:cubicBezTo>
                <a:cubicBezTo>
                  <a:pt x="7111" y="18569"/>
                  <a:pt x="7115" y="18575"/>
                  <a:pt x="7118" y="18582"/>
                </a:cubicBezTo>
                <a:cubicBezTo>
                  <a:pt x="7118" y="18583"/>
                  <a:pt x="7118" y="18586"/>
                  <a:pt x="7118" y="18586"/>
                </a:cubicBezTo>
                <a:cubicBezTo>
                  <a:pt x="7121" y="18597"/>
                  <a:pt x="7125" y="18609"/>
                  <a:pt x="7123" y="18624"/>
                </a:cubicBezTo>
                <a:cubicBezTo>
                  <a:pt x="7123" y="18625"/>
                  <a:pt x="7124" y="18628"/>
                  <a:pt x="7123" y="18628"/>
                </a:cubicBezTo>
                <a:cubicBezTo>
                  <a:pt x="7121" y="18642"/>
                  <a:pt x="7113" y="18655"/>
                  <a:pt x="7106" y="18675"/>
                </a:cubicBezTo>
                <a:cubicBezTo>
                  <a:pt x="7106" y="18676"/>
                  <a:pt x="7107" y="18679"/>
                  <a:pt x="7106" y="18680"/>
                </a:cubicBezTo>
                <a:cubicBezTo>
                  <a:pt x="7105" y="18683"/>
                  <a:pt x="7107" y="18687"/>
                  <a:pt x="7106" y="18689"/>
                </a:cubicBezTo>
                <a:cubicBezTo>
                  <a:pt x="7106" y="18691"/>
                  <a:pt x="7106" y="18692"/>
                  <a:pt x="7106" y="18694"/>
                </a:cubicBezTo>
                <a:cubicBezTo>
                  <a:pt x="7106" y="18701"/>
                  <a:pt x="7106" y="18705"/>
                  <a:pt x="7106" y="18713"/>
                </a:cubicBezTo>
                <a:cubicBezTo>
                  <a:pt x="7105" y="18747"/>
                  <a:pt x="7105" y="18786"/>
                  <a:pt x="7101" y="18829"/>
                </a:cubicBezTo>
                <a:cubicBezTo>
                  <a:pt x="7097" y="18866"/>
                  <a:pt x="7090" y="18901"/>
                  <a:pt x="7089" y="18937"/>
                </a:cubicBezTo>
                <a:cubicBezTo>
                  <a:pt x="7089" y="18950"/>
                  <a:pt x="7089" y="18961"/>
                  <a:pt x="7089" y="18974"/>
                </a:cubicBezTo>
                <a:cubicBezTo>
                  <a:pt x="7089" y="18996"/>
                  <a:pt x="7094" y="19019"/>
                  <a:pt x="7095" y="19040"/>
                </a:cubicBezTo>
                <a:cubicBezTo>
                  <a:pt x="7096" y="19052"/>
                  <a:pt x="7094" y="19065"/>
                  <a:pt x="7095" y="19077"/>
                </a:cubicBezTo>
                <a:cubicBezTo>
                  <a:pt x="7098" y="19106"/>
                  <a:pt x="7101" y="19134"/>
                  <a:pt x="7106" y="19156"/>
                </a:cubicBezTo>
                <a:cubicBezTo>
                  <a:pt x="7112" y="19182"/>
                  <a:pt x="7120" y="19204"/>
                  <a:pt x="7129" y="19217"/>
                </a:cubicBezTo>
                <a:cubicBezTo>
                  <a:pt x="7143" y="19237"/>
                  <a:pt x="7153" y="19248"/>
                  <a:pt x="7164" y="19255"/>
                </a:cubicBezTo>
                <a:cubicBezTo>
                  <a:pt x="7174" y="19261"/>
                  <a:pt x="7183" y="19259"/>
                  <a:pt x="7192" y="19250"/>
                </a:cubicBezTo>
                <a:cubicBezTo>
                  <a:pt x="7202" y="19241"/>
                  <a:pt x="7215" y="19226"/>
                  <a:pt x="7227" y="19198"/>
                </a:cubicBezTo>
                <a:cubicBezTo>
                  <a:pt x="7238" y="19171"/>
                  <a:pt x="7246" y="19134"/>
                  <a:pt x="7261" y="19086"/>
                </a:cubicBezTo>
                <a:cubicBezTo>
                  <a:pt x="7301" y="18963"/>
                  <a:pt x="7452" y="18643"/>
                  <a:pt x="7622" y="18306"/>
                </a:cubicBezTo>
                <a:cubicBezTo>
                  <a:pt x="7707" y="18137"/>
                  <a:pt x="7797" y="17965"/>
                  <a:pt x="7880" y="17811"/>
                </a:cubicBezTo>
                <a:cubicBezTo>
                  <a:pt x="7963" y="17657"/>
                  <a:pt x="8039" y="17517"/>
                  <a:pt x="8098" y="17423"/>
                </a:cubicBezTo>
                <a:cubicBezTo>
                  <a:pt x="8116" y="17394"/>
                  <a:pt x="8133" y="17375"/>
                  <a:pt x="8149" y="17353"/>
                </a:cubicBezTo>
                <a:cubicBezTo>
                  <a:pt x="8168" y="17321"/>
                  <a:pt x="8187" y="17287"/>
                  <a:pt x="8207" y="17255"/>
                </a:cubicBezTo>
                <a:cubicBezTo>
                  <a:pt x="8324" y="17058"/>
                  <a:pt x="8366" y="16982"/>
                  <a:pt x="8373" y="16946"/>
                </a:cubicBezTo>
                <a:cubicBezTo>
                  <a:pt x="8343" y="16926"/>
                  <a:pt x="8310" y="16907"/>
                  <a:pt x="8275" y="16881"/>
                </a:cubicBezTo>
                <a:cubicBezTo>
                  <a:pt x="8227" y="16844"/>
                  <a:pt x="8179" y="16808"/>
                  <a:pt x="8132" y="16783"/>
                </a:cubicBezTo>
                <a:cubicBezTo>
                  <a:pt x="8086" y="16758"/>
                  <a:pt x="8045" y="16745"/>
                  <a:pt x="8023" y="16745"/>
                </a:cubicBezTo>
                <a:cubicBezTo>
                  <a:pt x="8015" y="16745"/>
                  <a:pt x="8003" y="16743"/>
                  <a:pt x="7995" y="16741"/>
                </a:cubicBezTo>
                <a:close/>
                <a:moveTo>
                  <a:pt x="8510" y="17026"/>
                </a:moveTo>
                <a:cubicBezTo>
                  <a:pt x="8493" y="17043"/>
                  <a:pt x="8448" y="17123"/>
                  <a:pt x="8396" y="17227"/>
                </a:cubicBezTo>
                <a:cubicBezTo>
                  <a:pt x="8393" y="17233"/>
                  <a:pt x="8388" y="17243"/>
                  <a:pt x="8384" y="17250"/>
                </a:cubicBezTo>
                <a:cubicBezTo>
                  <a:pt x="8383" y="17252"/>
                  <a:pt x="8379" y="17254"/>
                  <a:pt x="8378" y="17255"/>
                </a:cubicBezTo>
                <a:cubicBezTo>
                  <a:pt x="8357" y="17298"/>
                  <a:pt x="8324" y="17368"/>
                  <a:pt x="8281" y="17446"/>
                </a:cubicBezTo>
                <a:cubicBezTo>
                  <a:pt x="8281" y="17447"/>
                  <a:pt x="8276" y="17446"/>
                  <a:pt x="8275" y="17446"/>
                </a:cubicBezTo>
                <a:cubicBezTo>
                  <a:pt x="8263" y="17470"/>
                  <a:pt x="8253" y="17489"/>
                  <a:pt x="8241" y="17512"/>
                </a:cubicBezTo>
                <a:cubicBezTo>
                  <a:pt x="8229" y="17539"/>
                  <a:pt x="8222" y="17559"/>
                  <a:pt x="8207" y="17591"/>
                </a:cubicBezTo>
                <a:cubicBezTo>
                  <a:pt x="8170" y="17665"/>
                  <a:pt x="8128" y="17754"/>
                  <a:pt x="8075" y="17853"/>
                </a:cubicBezTo>
                <a:cubicBezTo>
                  <a:pt x="7906" y="18163"/>
                  <a:pt x="7690" y="18586"/>
                  <a:pt x="7599" y="18797"/>
                </a:cubicBezTo>
                <a:cubicBezTo>
                  <a:pt x="7566" y="18873"/>
                  <a:pt x="7545" y="18931"/>
                  <a:pt x="7525" y="18984"/>
                </a:cubicBezTo>
                <a:cubicBezTo>
                  <a:pt x="7511" y="19020"/>
                  <a:pt x="7498" y="19053"/>
                  <a:pt x="7490" y="19082"/>
                </a:cubicBezTo>
                <a:cubicBezTo>
                  <a:pt x="7477" y="19128"/>
                  <a:pt x="7467" y="19168"/>
                  <a:pt x="7467" y="19203"/>
                </a:cubicBezTo>
                <a:cubicBezTo>
                  <a:pt x="7467" y="19227"/>
                  <a:pt x="7473" y="19250"/>
                  <a:pt x="7479" y="19273"/>
                </a:cubicBezTo>
                <a:cubicBezTo>
                  <a:pt x="7480" y="19280"/>
                  <a:pt x="7483" y="19285"/>
                  <a:pt x="7485" y="19292"/>
                </a:cubicBezTo>
                <a:cubicBezTo>
                  <a:pt x="7491" y="19315"/>
                  <a:pt x="7497" y="19340"/>
                  <a:pt x="7507" y="19367"/>
                </a:cubicBezTo>
                <a:lnTo>
                  <a:pt x="7559" y="19488"/>
                </a:lnTo>
                <a:lnTo>
                  <a:pt x="7588" y="19540"/>
                </a:lnTo>
                <a:lnTo>
                  <a:pt x="7725" y="19189"/>
                </a:lnTo>
                <a:cubicBezTo>
                  <a:pt x="7760" y="19100"/>
                  <a:pt x="7788" y="19026"/>
                  <a:pt x="7817" y="18965"/>
                </a:cubicBezTo>
                <a:cubicBezTo>
                  <a:pt x="7836" y="18923"/>
                  <a:pt x="7857" y="18886"/>
                  <a:pt x="7874" y="18857"/>
                </a:cubicBezTo>
                <a:cubicBezTo>
                  <a:pt x="7879" y="18850"/>
                  <a:pt x="7881" y="18845"/>
                  <a:pt x="7886" y="18839"/>
                </a:cubicBezTo>
                <a:cubicBezTo>
                  <a:pt x="7909" y="18786"/>
                  <a:pt x="7935" y="18732"/>
                  <a:pt x="7960" y="18680"/>
                </a:cubicBezTo>
                <a:cubicBezTo>
                  <a:pt x="7970" y="18658"/>
                  <a:pt x="7989" y="18617"/>
                  <a:pt x="7989" y="18614"/>
                </a:cubicBezTo>
                <a:cubicBezTo>
                  <a:pt x="7989" y="18609"/>
                  <a:pt x="8021" y="18551"/>
                  <a:pt x="8058" y="18479"/>
                </a:cubicBezTo>
                <a:cubicBezTo>
                  <a:pt x="8058" y="18478"/>
                  <a:pt x="8057" y="18475"/>
                  <a:pt x="8058" y="18474"/>
                </a:cubicBezTo>
                <a:cubicBezTo>
                  <a:pt x="8059" y="18471"/>
                  <a:pt x="8062" y="18472"/>
                  <a:pt x="8063" y="18470"/>
                </a:cubicBezTo>
                <a:cubicBezTo>
                  <a:pt x="8064" y="18469"/>
                  <a:pt x="8063" y="18465"/>
                  <a:pt x="8063" y="18465"/>
                </a:cubicBezTo>
                <a:cubicBezTo>
                  <a:pt x="8066" y="18460"/>
                  <a:pt x="8067" y="18455"/>
                  <a:pt x="8069" y="18451"/>
                </a:cubicBezTo>
                <a:cubicBezTo>
                  <a:pt x="8104" y="18359"/>
                  <a:pt x="8164" y="18241"/>
                  <a:pt x="8247" y="18086"/>
                </a:cubicBezTo>
                <a:cubicBezTo>
                  <a:pt x="8331" y="17931"/>
                  <a:pt x="8411" y="17791"/>
                  <a:pt x="8470" y="17694"/>
                </a:cubicBezTo>
                <a:cubicBezTo>
                  <a:pt x="8485" y="17664"/>
                  <a:pt x="8497" y="17648"/>
                  <a:pt x="8510" y="17624"/>
                </a:cubicBezTo>
                <a:cubicBezTo>
                  <a:pt x="8511" y="17622"/>
                  <a:pt x="8510" y="17620"/>
                  <a:pt x="8510" y="17619"/>
                </a:cubicBezTo>
                <a:cubicBezTo>
                  <a:pt x="8514" y="17612"/>
                  <a:pt x="8512" y="17607"/>
                  <a:pt x="8516" y="17601"/>
                </a:cubicBezTo>
                <a:cubicBezTo>
                  <a:pt x="8520" y="17594"/>
                  <a:pt x="8524" y="17593"/>
                  <a:pt x="8527" y="17587"/>
                </a:cubicBezTo>
                <a:cubicBezTo>
                  <a:pt x="8547" y="17552"/>
                  <a:pt x="8569" y="17521"/>
                  <a:pt x="8585" y="17498"/>
                </a:cubicBezTo>
                <a:cubicBezTo>
                  <a:pt x="8638" y="17418"/>
                  <a:pt x="8672" y="17392"/>
                  <a:pt x="8711" y="17404"/>
                </a:cubicBezTo>
                <a:cubicBezTo>
                  <a:pt x="8753" y="17417"/>
                  <a:pt x="8751" y="17461"/>
                  <a:pt x="8699" y="17577"/>
                </a:cubicBezTo>
                <a:cubicBezTo>
                  <a:pt x="8697" y="17582"/>
                  <a:pt x="8690" y="17586"/>
                  <a:pt x="8688" y="17591"/>
                </a:cubicBezTo>
                <a:cubicBezTo>
                  <a:pt x="8687" y="17594"/>
                  <a:pt x="8689" y="17595"/>
                  <a:pt x="8688" y="17596"/>
                </a:cubicBezTo>
                <a:cubicBezTo>
                  <a:pt x="8658" y="17660"/>
                  <a:pt x="8627" y="17740"/>
                  <a:pt x="8591" y="17825"/>
                </a:cubicBezTo>
                <a:cubicBezTo>
                  <a:pt x="8567" y="17909"/>
                  <a:pt x="8532" y="18002"/>
                  <a:pt x="8487" y="18114"/>
                </a:cubicBezTo>
                <a:cubicBezTo>
                  <a:pt x="8446" y="18220"/>
                  <a:pt x="8407" y="18309"/>
                  <a:pt x="8367" y="18385"/>
                </a:cubicBezTo>
                <a:cubicBezTo>
                  <a:pt x="8351" y="18429"/>
                  <a:pt x="8334" y="18473"/>
                  <a:pt x="8327" y="18498"/>
                </a:cubicBezTo>
                <a:cubicBezTo>
                  <a:pt x="8283" y="18652"/>
                  <a:pt x="8224" y="19013"/>
                  <a:pt x="8195" y="19278"/>
                </a:cubicBezTo>
                <a:cubicBezTo>
                  <a:pt x="8185" y="19589"/>
                  <a:pt x="8194" y="19597"/>
                  <a:pt x="8270" y="19432"/>
                </a:cubicBezTo>
                <a:cubicBezTo>
                  <a:pt x="8318" y="19327"/>
                  <a:pt x="8409" y="19162"/>
                  <a:pt x="8516" y="18984"/>
                </a:cubicBezTo>
                <a:cubicBezTo>
                  <a:pt x="8518" y="18980"/>
                  <a:pt x="8520" y="18978"/>
                  <a:pt x="8522" y="18974"/>
                </a:cubicBezTo>
                <a:cubicBezTo>
                  <a:pt x="8746" y="18603"/>
                  <a:pt x="9035" y="18165"/>
                  <a:pt x="9164" y="18016"/>
                </a:cubicBezTo>
                <a:cubicBezTo>
                  <a:pt x="9277" y="17848"/>
                  <a:pt x="9354" y="17729"/>
                  <a:pt x="9399" y="17647"/>
                </a:cubicBezTo>
                <a:cubicBezTo>
                  <a:pt x="9407" y="17635"/>
                  <a:pt x="9412" y="17625"/>
                  <a:pt x="9416" y="17615"/>
                </a:cubicBezTo>
                <a:cubicBezTo>
                  <a:pt x="9419" y="17605"/>
                  <a:pt x="9422" y="17595"/>
                  <a:pt x="9421" y="17587"/>
                </a:cubicBezTo>
                <a:cubicBezTo>
                  <a:pt x="9421" y="17584"/>
                  <a:pt x="9416" y="17585"/>
                  <a:pt x="9416" y="17582"/>
                </a:cubicBezTo>
                <a:cubicBezTo>
                  <a:pt x="9415" y="17575"/>
                  <a:pt x="9414" y="17566"/>
                  <a:pt x="9410" y="17558"/>
                </a:cubicBezTo>
                <a:cubicBezTo>
                  <a:pt x="9409" y="17556"/>
                  <a:pt x="9406" y="17552"/>
                  <a:pt x="9404" y="17549"/>
                </a:cubicBezTo>
                <a:cubicBezTo>
                  <a:pt x="9398" y="17539"/>
                  <a:pt x="9394" y="17532"/>
                  <a:pt x="9381" y="17521"/>
                </a:cubicBezTo>
                <a:cubicBezTo>
                  <a:pt x="9368" y="17509"/>
                  <a:pt x="9351" y="17494"/>
                  <a:pt x="9330" y="17479"/>
                </a:cubicBezTo>
                <a:cubicBezTo>
                  <a:pt x="9305" y="17462"/>
                  <a:pt x="9269" y="17441"/>
                  <a:pt x="9232" y="17418"/>
                </a:cubicBezTo>
                <a:cubicBezTo>
                  <a:pt x="9146" y="17369"/>
                  <a:pt x="9107" y="17350"/>
                  <a:pt x="8974" y="17273"/>
                </a:cubicBezTo>
                <a:cubicBezTo>
                  <a:pt x="8923" y="17244"/>
                  <a:pt x="8889" y="17220"/>
                  <a:pt x="8843" y="17194"/>
                </a:cubicBezTo>
                <a:cubicBezTo>
                  <a:pt x="8683" y="17106"/>
                  <a:pt x="8548" y="17039"/>
                  <a:pt x="8510" y="17026"/>
                </a:cubicBezTo>
                <a:close/>
                <a:moveTo>
                  <a:pt x="5318" y="17647"/>
                </a:moveTo>
                <a:cubicBezTo>
                  <a:pt x="5315" y="17646"/>
                  <a:pt x="5310" y="17647"/>
                  <a:pt x="5301" y="17652"/>
                </a:cubicBezTo>
                <a:cubicBezTo>
                  <a:pt x="5298" y="17653"/>
                  <a:pt x="5294" y="17659"/>
                  <a:pt x="5290" y="17661"/>
                </a:cubicBezTo>
                <a:cubicBezTo>
                  <a:pt x="5277" y="17669"/>
                  <a:pt x="5263" y="17676"/>
                  <a:pt x="5244" y="17689"/>
                </a:cubicBezTo>
                <a:cubicBezTo>
                  <a:pt x="5209" y="17717"/>
                  <a:pt x="5181" y="17740"/>
                  <a:pt x="5141" y="17773"/>
                </a:cubicBezTo>
                <a:cubicBezTo>
                  <a:pt x="5066" y="17836"/>
                  <a:pt x="4997" y="17888"/>
                  <a:pt x="4940" y="17928"/>
                </a:cubicBezTo>
                <a:cubicBezTo>
                  <a:pt x="5005" y="17903"/>
                  <a:pt x="5059" y="17939"/>
                  <a:pt x="5055" y="17988"/>
                </a:cubicBezTo>
                <a:cubicBezTo>
                  <a:pt x="5056" y="17987"/>
                  <a:pt x="5053" y="17985"/>
                  <a:pt x="5055" y="17984"/>
                </a:cubicBezTo>
                <a:cubicBezTo>
                  <a:pt x="5073" y="17964"/>
                  <a:pt x="5090" y="17950"/>
                  <a:pt x="5112" y="17928"/>
                </a:cubicBezTo>
                <a:cubicBezTo>
                  <a:pt x="5145" y="17894"/>
                  <a:pt x="5188" y="17845"/>
                  <a:pt x="5227" y="17797"/>
                </a:cubicBezTo>
                <a:cubicBezTo>
                  <a:pt x="5228" y="17794"/>
                  <a:pt x="5225" y="17791"/>
                  <a:pt x="5227" y="17787"/>
                </a:cubicBezTo>
                <a:cubicBezTo>
                  <a:pt x="5239" y="17767"/>
                  <a:pt x="5261" y="17743"/>
                  <a:pt x="5284" y="17713"/>
                </a:cubicBezTo>
                <a:cubicBezTo>
                  <a:pt x="5304" y="17686"/>
                  <a:pt x="5314" y="17668"/>
                  <a:pt x="5318" y="17657"/>
                </a:cubicBezTo>
                <a:cubicBezTo>
                  <a:pt x="5319" y="17656"/>
                  <a:pt x="5324" y="17653"/>
                  <a:pt x="5324" y="17652"/>
                </a:cubicBezTo>
                <a:cubicBezTo>
                  <a:pt x="5325" y="17648"/>
                  <a:pt x="5320" y="17648"/>
                  <a:pt x="5318" y="17647"/>
                </a:cubicBezTo>
                <a:close/>
                <a:moveTo>
                  <a:pt x="9634" y="17675"/>
                </a:moveTo>
                <a:cubicBezTo>
                  <a:pt x="9625" y="17676"/>
                  <a:pt x="9613" y="17676"/>
                  <a:pt x="9605" y="17680"/>
                </a:cubicBezTo>
                <a:cubicBezTo>
                  <a:pt x="9598" y="17683"/>
                  <a:pt x="9595" y="17688"/>
                  <a:pt x="9588" y="17694"/>
                </a:cubicBezTo>
                <a:cubicBezTo>
                  <a:pt x="9586" y="17695"/>
                  <a:pt x="9583" y="17697"/>
                  <a:pt x="9582" y="17699"/>
                </a:cubicBezTo>
                <a:cubicBezTo>
                  <a:pt x="9568" y="17711"/>
                  <a:pt x="9555" y="17728"/>
                  <a:pt x="9536" y="17750"/>
                </a:cubicBezTo>
                <a:cubicBezTo>
                  <a:pt x="9533" y="17754"/>
                  <a:pt x="9528" y="17751"/>
                  <a:pt x="9525" y="17755"/>
                </a:cubicBezTo>
                <a:cubicBezTo>
                  <a:pt x="9466" y="17825"/>
                  <a:pt x="9359" y="17991"/>
                  <a:pt x="9238" y="18185"/>
                </a:cubicBezTo>
                <a:cubicBezTo>
                  <a:pt x="9203" y="18256"/>
                  <a:pt x="9157" y="18341"/>
                  <a:pt x="9095" y="18442"/>
                </a:cubicBezTo>
                <a:cubicBezTo>
                  <a:pt x="8830" y="18872"/>
                  <a:pt x="8424" y="19801"/>
                  <a:pt x="8424" y="19979"/>
                </a:cubicBezTo>
                <a:cubicBezTo>
                  <a:pt x="8424" y="20073"/>
                  <a:pt x="8512" y="20105"/>
                  <a:pt x="8585" y="20067"/>
                </a:cubicBezTo>
                <a:cubicBezTo>
                  <a:pt x="8592" y="20063"/>
                  <a:pt x="8601" y="20058"/>
                  <a:pt x="8608" y="20053"/>
                </a:cubicBezTo>
                <a:cubicBezTo>
                  <a:pt x="8626" y="20040"/>
                  <a:pt x="8642" y="20022"/>
                  <a:pt x="8654" y="19997"/>
                </a:cubicBezTo>
                <a:cubicBezTo>
                  <a:pt x="8677" y="19949"/>
                  <a:pt x="8752" y="19755"/>
                  <a:pt x="8820" y="19568"/>
                </a:cubicBezTo>
                <a:cubicBezTo>
                  <a:pt x="8827" y="19547"/>
                  <a:pt x="8835" y="19531"/>
                  <a:pt x="8843" y="19511"/>
                </a:cubicBezTo>
                <a:cubicBezTo>
                  <a:pt x="8851" y="19486"/>
                  <a:pt x="8866" y="19445"/>
                  <a:pt x="8866" y="19441"/>
                </a:cubicBezTo>
                <a:cubicBezTo>
                  <a:pt x="8866" y="19433"/>
                  <a:pt x="8909" y="19340"/>
                  <a:pt x="8963" y="19226"/>
                </a:cubicBezTo>
                <a:cubicBezTo>
                  <a:pt x="8964" y="19224"/>
                  <a:pt x="8962" y="19224"/>
                  <a:pt x="8963" y="19222"/>
                </a:cubicBezTo>
                <a:cubicBezTo>
                  <a:pt x="8964" y="19219"/>
                  <a:pt x="8967" y="19220"/>
                  <a:pt x="8969" y="19217"/>
                </a:cubicBezTo>
                <a:cubicBezTo>
                  <a:pt x="8970" y="19215"/>
                  <a:pt x="8968" y="19214"/>
                  <a:pt x="8969" y="19212"/>
                </a:cubicBezTo>
                <a:cubicBezTo>
                  <a:pt x="8970" y="19210"/>
                  <a:pt x="8973" y="19210"/>
                  <a:pt x="8974" y="19208"/>
                </a:cubicBezTo>
                <a:cubicBezTo>
                  <a:pt x="8977" y="19204"/>
                  <a:pt x="8978" y="19198"/>
                  <a:pt x="8980" y="19194"/>
                </a:cubicBezTo>
                <a:cubicBezTo>
                  <a:pt x="8999" y="19156"/>
                  <a:pt x="9010" y="19125"/>
                  <a:pt x="9032" y="19082"/>
                </a:cubicBezTo>
                <a:cubicBezTo>
                  <a:pt x="9037" y="19071"/>
                  <a:pt x="9057" y="19043"/>
                  <a:pt x="9066" y="19026"/>
                </a:cubicBezTo>
                <a:cubicBezTo>
                  <a:pt x="9082" y="18995"/>
                  <a:pt x="9101" y="18963"/>
                  <a:pt x="9118" y="18932"/>
                </a:cubicBezTo>
                <a:cubicBezTo>
                  <a:pt x="9119" y="18930"/>
                  <a:pt x="9122" y="18925"/>
                  <a:pt x="9123" y="18923"/>
                </a:cubicBezTo>
                <a:cubicBezTo>
                  <a:pt x="9200" y="18785"/>
                  <a:pt x="9282" y="18645"/>
                  <a:pt x="9387" y="18488"/>
                </a:cubicBezTo>
                <a:cubicBezTo>
                  <a:pt x="9390" y="18481"/>
                  <a:pt x="9394" y="18473"/>
                  <a:pt x="9399" y="18465"/>
                </a:cubicBezTo>
                <a:cubicBezTo>
                  <a:pt x="9434" y="18396"/>
                  <a:pt x="9500" y="18298"/>
                  <a:pt x="9599" y="18166"/>
                </a:cubicBezTo>
                <a:cubicBezTo>
                  <a:pt x="9682" y="18055"/>
                  <a:pt x="9739" y="17980"/>
                  <a:pt x="9777" y="17923"/>
                </a:cubicBezTo>
                <a:cubicBezTo>
                  <a:pt x="9782" y="17915"/>
                  <a:pt x="9784" y="17911"/>
                  <a:pt x="9788" y="17904"/>
                </a:cubicBezTo>
                <a:cubicBezTo>
                  <a:pt x="9800" y="17886"/>
                  <a:pt x="9810" y="17867"/>
                  <a:pt x="9817" y="17853"/>
                </a:cubicBezTo>
                <a:cubicBezTo>
                  <a:pt x="9819" y="17847"/>
                  <a:pt x="9821" y="17844"/>
                  <a:pt x="9823" y="17839"/>
                </a:cubicBezTo>
                <a:cubicBezTo>
                  <a:pt x="9824" y="17835"/>
                  <a:pt x="9827" y="17829"/>
                  <a:pt x="9828" y="17825"/>
                </a:cubicBezTo>
                <a:cubicBezTo>
                  <a:pt x="9832" y="17813"/>
                  <a:pt x="9835" y="17805"/>
                  <a:pt x="9834" y="17797"/>
                </a:cubicBezTo>
                <a:cubicBezTo>
                  <a:pt x="9833" y="17786"/>
                  <a:pt x="9829" y="17777"/>
                  <a:pt x="9823" y="17769"/>
                </a:cubicBezTo>
                <a:cubicBezTo>
                  <a:pt x="9816" y="17760"/>
                  <a:pt x="9806" y="17753"/>
                  <a:pt x="9794" y="17745"/>
                </a:cubicBezTo>
                <a:cubicBezTo>
                  <a:pt x="9782" y="17738"/>
                  <a:pt x="9770" y="17726"/>
                  <a:pt x="9754" y="17717"/>
                </a:cubicBezTo>
                <a:cubicBezTo>
                  <a:pt x="9729" y="17703"/>
                  <a:pt x="9709" y="17697"/>
                  <a:pt x="9691" y="17689"/>
                </a:cubicBezTo>
                <a:cubicBezTo>
                  <a:pt x="9685" y="17687"/>
                  <a:pt x="9679" y="17682"/>
                  <a:pt x="9674" y="17680"/>
                </a:cubicBezTo>
                <a:cubicBezTo>
                  <a:pt x="9670" y="17679"/>
                  <a:pt x="9666" y="17676"/>
                  <a:pt x="9662" y="17675"/>
                </a:cubicBezTo>
                <a:cubicBezTo>
                  <a:pt x="9655" y="17674"/>
                  <a:pt x="9645" y="17676"/>
                  <a:pt x="9639" y="17675"/>
                </a:cubicBezTo>
                <a:cubicBezTo>
                  <a:pt x="9636" y="17675"/>
                  <a:pt x="9637" y="17675"/>
                  <a:pt x="9634" y="17675"/>
                </a:cubicBezTo>
                <a:close/>
                <a:moveTo>
                  <a:pt x="6029" y="17890"/>
                </a:moveTo>
                <a:cubicBezTo>
                  <a:pt x="6020" y="17894"/>
                  <a:pt x="6003" y="17907"/>
                  <a:pt x="5972" y="17932"/>
                </a:cubicBezTo>
                <a:cubicBezTo>
                  <a:pt x="5940" y="17957"/>
                  <a:pt x="5895" y="17994"/>
                  <a:pt x="5834" y="18044"/>
                </a:cubicBezTo>
                <a:cubicBezTo>
                  <a:pt x="5792" y="18079"/>
                  <a:pt x="5753" y="18112"/>
                  <a:pt x="5719" y="18138"/>
                </a:cubicBezTo>
                <a:cubicBezTo>
                  <a:pt x="5787" y="18092"/>
                  <a:pt x="5809" y="18114"/>
                  <a:pt x="5817" y="18287"/>
                </a:cubicBezTo>
                <a:cubicBezTo>
                  <a:pt x="5827" y="18255"/>
                  <a:pt x="5837" y="18224"/>
                  <a:pt x="5851" y="18194"/>
                </a:cubicBezTo>
                <a:cubicBezTo>
                  <a:pt x="5852" y="18193"/>
                  <a:pt x="5851" y="18190"/>
                  <a:pt x="5851" y="18189"/>
                </a:cubicBezTo>
                <a:cubicBezTo>
                  <a:pt x="5865" y="18160"/>
                  <a:pt x="5885" y="18132"/>
                  <a:pt x="5903" y="18105"/>
                </a:cubicBezTo>
                <a:cubicBezTo>
                  <a:pt x="5909" y="18092"/>
                  <a:pt x="5912" y="18080"/>
                  <a:pt x="5920" y="18068"/>
                </a:cubicBezTo>
                <a:lnTo>
                  <a:pt x="6029" y="17890"/>
                </a:lnTo>
                <a:close/>
                <a:moveTo>
                  <a:pt x="5295" y="17942"/>
                </a:moveTo>
                <a:cubicBezTo>
                  <a:pt x="5275" y="17964"/>
                  <a:pt x="5239" y="18013"/>
                  <a:pt x="5215" y="18063"/>
                </a:cubicBezTo>
                <a:cubicBezTo>
                  <a:pt x="5221" y="18119"/>
                  <a:pt x="5261" y="18142"/>
                  <a:pt x="5376" y="18143"/>
                </a:cubicBezTo>
                <a:cubicBezTo>
                  <a:pt x="5402" y="18143"/>
                  <a:pt x="5429" y="18145"/>
                  <a:pt x="5450" y="18147"/>
                </a:cubicBezTo>
                <a:cubicBezTo>
                  <a:pt x="5454" y="18141"/>
                  <a:pt x="5449" y="18129"/>
                  <a:pt x="5444" y="18114"/>
                </a:cubicBezTo>
                <a:cubicBezTo>
                  <a:pt x="5443" y="18111"/>
                  <a:pt x="5441" y="18105"/>
                  <a:pt x="5439" y="18100"/>
                </a:cubicBezTo>
                <a:cubicBezTo>
                  <a:pt x="5434" y="18092"/>
                  <a:pt x="5427" y="18081"/>
                  <a:pt x="5421" y="18072"/>
                </a:cubicBezTo>
                <a:cubicBezTo>
                  <a:pt x="5398" y="18044"/>
                  <a:pt x="5378" y="18018"/>
                  <a:pt x="5353" y="17993"/>
                </a:cubicBezTo>
                <a:cubicBezTo>
                  <a:pt x="5335" y="17975"/>
                  <a:pt x="5317" y="17960"/>
                  <a:pt x="5301" y="17946"/>
                </a:cubicBezTo>
                <a:cubicBezTo>
                  <a:pt x="5299" y="17944"/>
                  <a:pt x="5298" y="17944"/>
                  <a:pt x="5295" y="17942"/>
                </a:cubicBezTo>
                <a:close/>
                <a:moveTo>
                  <a:pt x="10172" y="18044"/>
                </a:moveTo>
                <a:cubicBezTo>
                  <a:pt x="10152" y="18045"/>
                  <a:pt x="10137" y="18048"/>
                  <a:pt x="10121" y="18054"/>
                </a:cubicBezTo>
                <a:cubicBezTo>
                  <a:pt x="10094" y="18068"/>
                  <a:pt x="10073" y="18087"/>
                  <a:pt x="10052" y="18114"/>
                </a:cubicBezTo>
                <a:cubicBezTo>
                  <a:pt x="10051" y="18115"/>
                  <a:pt x="10046" y="18118"/>
                  <a:pt x="10046" y="18119"/>
                </a:cubicBezTo>
                <a:cubicBezTo>
                  <a:pt x="10043" y="18126"/>
                  <a:pt x="10040" y="18132"/>
                  <a:pt x="10035" y="18138"/>
                </a:cubicBezTo>
                <a:cubicBezTo>
                  <a:pt x="10019" y="18161"/>
                  <a:pt x="10008" y="18185"/>
                  <a:pt x="9995" y="18217"/>
                </a:cubicBezTo>
                <a:cubicBezTo>
                  <a:pt x="9992" y="18224"/>
                  <a:pt x="9976" y="18254"/>
                  <a:pt x="9972" y="18264"/>
                </a:cubicBezTo>
                <a:cubicBezTo>
                  <a:pt x="9944" y="18329"/>
                  <a:pt x="9898" y="18444"/>
                  <a:pt x="9846" y="18563"/>
                </a:cubicBezTo>
                <a:cubicBezTo>
                  <a:pt x="9823" y="18625"/>
                  <a:pt x="9797" y="18691"/>
                  <a:pt x="9765" y="18764"/>
                </a:cubicBezTo>
                <a:cubicBezTo>
                  <a:pt x="9402" y="19605"/>
                  <a:pt x="9224" y="20385"/>
                  <a:pt x="9399" y="20385"/>
                </a:cubicBezTo>
                <a:cubicBezTo>
                  <a:pt x="9482" y="20385"/>
                  <a:pt x="9643" y="20067"/>
                  <a:pt x="9731" y="19722"/>
                </a:cubicBezTo>
                <a:cubicBezTo>
                  <a:pt x="9752" y="19640"/>
                  <a:pt x="9775" y="19569"/>
                  <a:pt x="9800" y="19516"/>
                </a:cubicBezTo>
                <a:cubicBezTo>
                  <a:pt x="9858" y="19289"/>
                  <a:pt x="9927" y="19093"/>
                  <a:pt x="10040" y="18839"/>
                </a:cubicBezTo>
                <a:cubicBezTo>
                  <a:pt x="10107" y="18689"/>
                  <a:pt x="10181" y="18504"/>
                  <a:pt x="10207" y="18428"/>
                </a:cubicBezTo>
                <a:cubicBezTo>
                  <a:pt x="10232" y="18351"/>
                  <a:pt x="10266" y="18271"/>
                  <a:pt x="10281" y="18255"/>
                </a:cubicBezTo>
                <a:cubicBezTo>
                  <a:pt x="10306" y="18227"/>
                  <a:pt x="10308" y="18232"/>
                  <a:pt x="10333" y="18269"/>
                </a:cubicBezTo>
                <a:cubicBezTo>
                  <a:pt x="10353" y="18300"/>
                  <a:pt x="10357" y="18342"/>
                  <a:pt x="10338" y="18409"/>
                </a:cubicBezTo>
                <a:cubicBezTo>
                  <a:pt x="10336" y="18419"/>
                  <a:pt x="10335" y="18427"/>
                  <a:pt x="10333" y="18437"/>
                </a:cubicBezTo>
                <a:cubicBezTo>
                  <a:pt x="10325" y="18463"/>
                  <a:pt x="10288" y="18542"/>
                  <a:pt x="10252" y="18610"/>
                </a:cubicBezTo>
                <a:cubicBezTo>
                  <a:pt x="10240" y="18636"/>
                  <a:pt x="10233" y="18659"/>
                  <a:pt x="10218" y="18689"/>
                </a:cubicBezTo>
                <a:cubicBezTo>
                  <a:pt x="9993" y="19138"/>
                  <a:pt x="9941" y="19360"/>
                  <a:pt x="9966" y="19768"/>
                </a:cubicBezTo>
                <a:cubicBezTo>
                  <a:pt x="9966" y="19773"/>
                  <a:pt x="9966" y="19774"/>
                  <a:pt x="9966" y="19778"/>
                </a:cubicBezTo>
                <a:cubicBezTo>
                  <a:pt x="9967" y="19784"/>
                  <a:pt x="9965" y="19790"/>
                  <a:pt x="9966" y="19796"/>
                </a:cubicBezTo>
                <a:cubicBezTo>
                  <a:pt x="10041" y="20351"/>
                  <a:pt x="10075" y="20483"/>
                  <a:pt x="10126" y="20483"/>
                </a:cubicBezTo>
                <a:cubicBezTo>
                  <a:pt x="10152" y="20483"/>
                  <a:pt x="10177" y="20255"/>
                  <a:pt x="10184" y="19974"/>
                </a:cubicBezTo>
                <a:cubicBezTo>
                  <a:pt x="10184" y="19961"/>
                  <a:pt x="10183" y="19949"/>
                  <a:pt x="10184" y="19937"/>
                </a:cubicBezTo>
                <a:cubicBezTo>
                  <a:pt x="10184" y="19935"/>
                  <a:pt x="10184" y="19932"/>
                  <a:pt x="10184" y="19932"/>
                </a:cubicBezTo>
                <a:cubicBezTo>
                  <a:pt x="10184" y="19883"/>
                  <a:pt x="10187" y="19838"/>
                  <a:pt x="10189" y="19796"/>
                </a:cubicBezTo>
                <a:cubicBezTo>
                  <a:pt x="10190" y="19783"/>
                  <a:pt x="10188" y="19767"/>
                  <a:pt x="10189" y="19754"/>
                </a:cubicBezTo>
                <a:cubicBezTo>
                  <a:pt x="10192" y="19714"/>
                  <a:pt x="10202" y="19667"/>
                  <a:pt x="10207" y="19628"/>
                </a:cubicBezTo>
                <a:cubicBezTo>
                  <a:pt x="10207" y="19627"/>
                  <a:pt x="10206" y="19625"/>
                  <a:pt x="10207" y="19624"/>
                </a:cubicBezTo>
                <a:cubicBezTo>
                  <a:pt x="10234" y="19344"/>
                  <a:pt x="10279" y="19098"/>
                  <a:pt x="10333" y="18970"/>
                </a:cubicBezTo>
                <a:cubicBezTo>
                  <a:pt x="10371" y="18817"/>
                  <a:pt x="10418" y="18649"/>
                  <a:pt x="10476" y="18456"/>
                </a:cubicBezTo>
                <a:cubicBezTo>
                  <a:pt x="10511" y="18338"/>
                  <a:pt x="10545" y="18227"/>
                  <a:pt x="10545" y="18208"/>
                </a:cubicBezTo>
                <a:cubicBezTo>
                  <a:pt x="10545" y="18190"/>
                  <a:pt x="10505" y="18159"/>
                  <a:pt x="10459" y="18128"/>
                </a:cubicBezTo>
                <a:cubicBezTo>
                  <a:pt x="10411" y="18107"/>
                  <a:pt x="10367" y="18085"/>
                  <a:pt x="10327" y="18072"/>
                </a:cubicBezTo>
                <a:cubicBezTo>
                  <a:pt x="10268" y="18053"/>
                  <a:pt x="10213" y="18044"/>
                  <a:pt x="10172" y="18044"/>
                </a:cubicBezTo>
                <a:close/>
                <a:moveTo>
                  <a:pt x="14304" y="18227"/>
                </a:moveTo>
                <a:lnTo>
                  <a:pt x="14281" y="18250"/>
                </a:lnTo>
                <a:lnTo>
                  <a:pt x="14287" y="18255"/>
                </a:lnTo>
                <a:lnTo>
                  <a:pt x="14304" y="18227"/>
                </a:lnTo>
                <a:close/>
                <a:moveTo>
                  <a:pt x="9788" y="18269"/>
                </a:moveTo>
                <a:cubicBezTo>
                  <a:pt x="9770" y="18284"/>
                  <a:pt x="9756" y="18301"/>
                  <a:pt x="9737" y="18320"/>
                </a:cubicBezTo>
                <a:cubicBezTo>
                  <a:pt x="9731" y="18326"/>
                  <a:pt x="9720" y="18333"/>
                  <a:pt x="9714" y="18339"/>
                </a:cubicBezTo>
                <a:cubicBezTo>
                  <a:pt x="9692" y="18361"/>
                  <a:pt x="9672" y="18384"/>
                  <a:pt x="9651" y="18409"/>
                </a:cubicBezTo>
                <a:cubicBezTo>
                  <a:pt x="9630" y="18434"/>
                  <a:pt x="9620" y="18447"/>
                  <a:pt x="9593" y="18479"/>
                </a:cubicBezTo>
                <a:cubicBezTo>
                  <a:pt x="9334" y="18794"/>
                  <a:pt x="9156" y="19120"/>
                  <a:pt x="9043" y="19479"/>
                </a:cubicBezTo>
                <a:cubicBezTo>
                  <a:pt x="9032" y="19556"/>
                  <a:pt x="9010" y="19645"/>
                  <a:pt x="8980" y="19782"/>
                </a:cubicBezTo>
                <a:cubicBezTo>
                  <a:pt x="8925" y="20040"/>
                  <a:pt x="8928" y="20123"/>
                  <a:pt x="8992" y="20175"/>
                </a:cubicBezTo>
                <a:cubicBezTo>
                  <a:pt x="9057" y="20228"/>
                  <a:pt x="9087" y="20183"/>
                  <a:pt x="9146" y="19918"/>
                </a:cubicBezTo>
                <a:cubicBezTo>
                  <a:pt x="9227" y="19559"/>
                  <a:pt x="9668" y="18433"/>
                  <a:pt x="9777" y="18306"/>
                </a:cubicBezTo>
                <a:cubicBezTo>
                  <a:pt x="9784" y="18290"/>
                  <a:pt x="9791" y="18277"/>
                  <a:pt x="9794" y="18269"/>
                </a:cubicBezTo>
                <a:cubicBezTo>
                  <a:pt x="9793" y="18270"/>
                  <a:pt x="9789" y="18268"/>
                  <a:pt x="9788" y="18269"/>
                </a:cubicBezTo>
                <a:close/>
                <a:moveTo>
                  <a:pt x="10676" y="18269"/>
                </a:moveTo>
                <a:cubicBezTo>
                  <a:pt x="10670" y="18270"/>
                  <a:pt x="10668" y="18271"/>
                  <a:pt x="10665" y="18278"/>
                </a:cubicBezTo>
                <a:cubicBezTo>
                  <a:pt x="10638" y="18333"/>
                  <a:pt x="10490" y="18939"/>
                  <a:pt x="10447" y="19175"/>
                </a:cubicBezTo>
                <a:cubicBezTo>
                  <a:pt x="10447" y="19177"/>
                  <a:pt x="10447" y="19179"/>
                  <a:pt x="10447" y="19180"/>
                </a:cubicBezTo>
                <a:cubicBezTo>
                  <a:pt x="10453" y="19338"/>
                  <a:pt x="10458" y="19543"/>
                  <a:pt x="10453" y="19811"/>
                </a:cubicBezTo>
                <a:cubicBezTo>
                  <a:pt x="10444" y="20331"/>
                  <a:pt x="10458" y="20784"/>
                  <a:pt x="10487" y="20820"/>
                </a:cubicBezTo>
                <a:cubicBezTo>
                  <a:pt x="10525" y="20865"/>
                  <a:pt x="10570" y="20825"/>
                  <a:pt x="10642" y="20675"/>
                </a:cubicBezTo>
                <a:cubicBezTo>
                  <a:pt x="10661" y="20635"/>
                  <a:pt x="10674" y="20607"/>
                  <a:pt x="10688" y="20581"/>
                </a:cubicBezTo>
                <a:cubicBezTo>
                  <a:pt x="10699" y="20555"/>
                  <a:pt x="10707" y="20533"/>
                  <a:pt x="10717" y="20516"/>
                </a:cubicBezTo>
                <a:cubicBezTo>
                  <a:pt x="10719" y="20512"/>
                  <a:pt x="10726" y="20505"/>
                  <a:pt x="10728" y="20502"/>
                </a:cubicBezTo>
                <a:lnTo>
                  <a:pt x="10751" y="20460"/>
                </a:lnTo>
                <a:lnTo>
                  <a:pt x="10774" y="20479"/>
                </a:lnTo>
                <a:cubicBezTo>
                  <a:pt x="10788" y="20485"/>
                  <a:pt x="10803" y="20503"/>
                  <a:pt x="10831" y="20535"/>
                </a:cubicBezTo>
                <a:cubicBezTo>
                  <a:pt x="10836" y="20539"/>
                  <a:pt x="10843" y="20540"/>
                  <a:pt x="10848" y="20544"/>
                </a:cubicBezTo>
                <a:cubicBezTo>
                  <a:pt x="10899" y="20586"/>
                  <a:pt x="10918" y="20615"/>
                  <a:pt x="10906" y="20670"/>
                </a:cubicBezTo>
                <a:cubicBezTo>
                  <a:pt x="10939" y="20749"/>
                  <a:pt x="11053" y="20919"/>
                  <a:pt x="11112" y="20974"/>
                </a:cubicBezTo>
                <a:cubicBezTo>
                  <a:pt x="11149" y="21008"/>
                  <a:pt x="11209" y="21050"/>
                  <a:pt x="11244" y="21067"/>
                </a:cubicBezTo>
                <a:cubicBezTo>
                  <a:pt x="11278" y="21085"/>
                  <a:pt x="11312" y="21100"/>
                  <a:pt x="11318" y="21100"/>
                </a:cubicBezTo>
                <a:cubicBezTo>
                  <a:pt x="11325" y="21100"/>
                  <a:pt x="11305" y="21037"/>
                  <a:pt x="11272" y="20960"/>
                </a:cubicBezTo>
                <a:cubicBezTo>
                  <a:pt x="11258" y="20926"/>
                  <a:pt x="11242" y="20878"/>
                  <a:pt x="11227" y="20834"/>
                </a:cubicBezTo>
                <a:cubicBezTo>
                  <a:pt x="11226" y="20832"/>
                  <a:pt x="11221" y="20831"/>
                  <a:pt x="11221" y="20829"/>
                </a:cubicBezTo>
                <a:cubicBezTo>
                  <a:pt x="11220" y="20827"/>
                  <a:pt x="11222" y="20826"/>
                  <a:pt x="11221" y="20824"/>
                </a:cubicBezTo>
                <a:cubicBezTo>
                  <a:pt x="11216" y="20810"/>
                  <a:pt x="11214" y="20801"/>
                  <a:pt x="11209" y="20787"/>
                </a:cubicBezTo>
                <a:cubicBezTo>
                  <a:pt x="11209" y="20786"/>
                  <a:pt x="11204" y="20783"/>
                  <a:pt x="11204" y="20782"/>
                </a:cubicBezTo>
                <a:cubicBezTo>
                  <a:pt x="11199" y="20777"/>
                  <a:pt x="11196" y="20774"/>
                  <a:pt x="11192" y="20768"/>
                </a:cubicBezTo>
                <a:cubicBezTo>
                  <a:pt x="11180" y="20752"/>
                  <a:pt x="11169" y="20732"/>
                  <a:pt x="11158" y="20708"/>
                </a:cubicBezTo>
                <a:cubicBezTo>
                  <a:pt x="11148" y="20686"/>
                  <a:pt x="11138" y="20660"/>
                  <a:pt x="11129" y="20633"/>
                </a:cubicBezTo>
                <a:cubicBezTo>
                  <a:pt x="11115" y="20592"/>
                  <a:pt x="11102" y="20545"/>
                  <a:pt x="11089" y="20493"/>
                </a:cubicBezTo>
                <a:cubicBezTo>
                  <a:pt x="11070" y="20411"/>
                  <a:pt x="11052" y="20312"/>
                  <a:pt x="11038" y="20208"/>
                </a:cubicBezTo>
                <a:cubicBezTo>
                  <a:pt x="11036" y="20201"/>
                  <a:pt x="11033" y="20195"/>
                  <a:pt x="11032" y="20189"/>
                </a:cubicBezTo>
                <a:cubicBezTo>
                  <a:pt x="10972" y="19881"/>
                  <a:pt x="10959" y="19535"/>
                  <a:pt x="10980" y="19114"/>
                </a:cubicBezTo>
                <a:lnTo>
                  <a:pt x="10980" y="18446"/>
                </a:lnTo>
                <a:cubicBezTo>
                  <a:pt x="10954" y="18418"/>
                  <a:pt x="10907" y="18383"/>
                  <a:pt x="10831" y="18339"/>
                </a:cubicBezTo>
                <a:cubicBezTo>
                  <a:pt x="10730" y="18280"/>
                  <a:pt x="10695" y="18263"/>
                  <a:pt x="10676" y="18269"/>
                </a:cubicBezTo>
                <a:close/>
                <a:moveTo>
                  <a:pt x="6470" y="18413"/>
                </a:moveTo>
                <a:lnTo>
                  <a:pt x="6378" y="18498"/>
                </a:lnTo>
                <a:cubicBezTo>
                  <a:pt x="6337" y="18539"/>
                  <a:pt x="6296" y="18583"/>
                  <a:pt x="6252" y="18628"/>
                </a:cubicBezTo>
                <a:cubicBezTo>
                  <a:pt x="6244" y="18637"/>
                  <a:pt x="6241" y="18641"/>
                  <a:pt x="6235" y="18647"/>
                </a:cubicBezTo>
                <a:cubicBezTo>
                  <a:pt x="6234" y="18649"/>
                  <a:pt x="6231" y="18650"/>
                  <a:pt x="6229" y="18652"/>
                </a:cubicBezTo>
                <a:cubicBezTo>
                  <a:pt x="6222" y="18659"/>
                  <a:pt x="6220" y="18658"/>
                  <a:pt x="6212" y="18666"/>
                </a:cubicBezTo>
                <a:cubicBezTo>
                  <a:pt x="6171" y="18709"/>
                  <a:pt x="6143" y="18742"/>
                  <a:pt x="6115" y="18769"/>
                </a:cubicBezTo>
                <a:cubicBezTo>
                  <a:pt x="6164" y="18751"/>
                  <a:pt x="6196" y="18773"/>
                  <a:pt x="6212" y="18843"/>
                </a:cubicBezTo>
                <a:cubicBezTo>
                  <a:pt x="6215" y="18838"/>
                  <a:pt x="6221" y="18835"/>
                  <a:pt x="6224" y="18829"/>
                </a:cubicBezTo>
                <a:cubicBezTo>
                  <a:pt x="6227" y="18822"/>
                  <a:pt x="6232" y="18813"/>
                  <a:pt x="6235" y="18806"/>
                </a:cubicBezTo>
                <a:cubicBezTo>
                  <a:pt x="6243" y="18791"/>
                  <a:pt x="6249" y="18776"/>
                  <a:pt x="6258" y="18759"/>
                </a:cubicBezTo>
                <a:cubicBezTo>
                  <a:pt x="6275" y="18729"/>
                  <a:pt x="6293" y="18697"/>
                  <a:pt x="6315" y="18661"/>
                </a:cubicBezTo>
                <a:lnTo>
                  <a:pt x="6470" y="18413"/>
                </a:lnTo>
                <a:close/>
                <a:moveTo>
                  <a:pt x="13983" y="18428"/>
                </a:moveTo>
                <a:lnTo>
                  <a:pt x="13645" y="18540"/>
                </a:lnTo>
                <a:cubicBezTo>
                  <a:pt x="13639" y="18542"/>
                  <a:pt x="13633" y="18547"/>
                  <a:pt x="13628" y="18549"/>
                </a:cubicBezTo>
                <a:cubicBezTo>
                  <a:pt x="13626" y="18551"/>
                  <a:pt x="13623" y="18552"/>
                  <a:pt x="13622" y="18554"/>
                </a:cubicBezTo>
                <a:cubicBezTo>
                  <a:pt x="13613" y="18576"/>
                  <a:pt x="13965" y="19329"/>
                  <a:pt x="14081" y="19535"/>
                </a:cubicBezTo>
                <a:cubicBezTo>
                  <a:pt x="14084" y="19541"/>
                  <a:pt x="14088" y="19552"/>
                  <a:pt x="14092" y="19558"/>
                </a:cubicBezTo>
                <a:cubicBezTo>
                  <a:pt x="14112" y="19581"/>
                  <a:pt x="14130" y="19602"/>
                  <a:pt x="14155" y="19638"/>
                </a:cubicBezTo>
                <a:cubicBezTo>
                  <a:pt x="14190" y="19686"/>
                  <a:pt x="14229" y="19748"/>
                  <a:pt x="14275" y="19820"/>
                </a:cubicBezTo>
                <a:cubicBezTo>
                  <a:pt x="14319" y="19887"/>
                  <a:pt x="14362" y="19945"/>
                  <a:pt x="14401" y="20002"/>
                </a:cubicBezTo>
                <a:cubicBezTo>
                  <a:pt x="14416" y="20023"/>
                  <a:pt x="14427" y="20043"/>
                  <a:pt x="14442" y="20063"/>
                </a:cubicBezTo>
                <a:cubicBezTo>
                  <a:pt x="14465" y="20097"/>
                  <a:pt x="14488" y="20131"/>
                  <a:pt x="14510" y="20161"/>
                </a:cubicBezTo>
                <a:cubicBezTo>
                  <a:pt x="14525" y="20180"/>
                  <a:pt x="14543" y="20195"/>
                  <a:pt x="14556" y="20212"/>
                </a:cubicBezTo>
                <a:cubicBezTo>
                  <a:pt x="14578" y="20240"/>
                  <a:pt x="14593" y="20264"/>
                  <a:pt x="14613" y="20287"/>
                </a:cubicBezTo>
                <a:cubicBezTo>
                  <a:pt x="14624" y="20299"/>
                  <a:pt x="14638" y="20314"/>
                  <a:pt x="14648" y="20324"/>
                </a:cubicBezTo>
                <a:cubicBezTo>
                  <a:pt x="14677" y="20356"/>
                  <a:pt x="14703" y="20387"/>
                  <a:pt x="14728" y="20409"/>
                </a:cubicBezTo>
                <a:cubicBezTo>
                  <a:pt x="14772" y="20446"/>
                  <a:pt x="14811" y="20465"/>
                  <a:pt x="14843" y="20469"/>
                </a:cubicBezTo>
                <a:cubicBezTo>
                  <a:pt x="14851" y="20470"/>
                  <a:pt x="14859" y="20470"/>
                  <a:pt x="14866" y="20469"/>
                </a:cubicBezTo>
                <a:cubicBezTo>
                  <a:pt x="14873" y="20468"/>
                  <a:pt x="14882" y="20468"/>
                  <a:pt x="14889" y="20465"/>
                </a:cubicBezTo>
                <a:cubicBezTo>
                  <a:pt x="14897" y="20460"/>
                  <a:pt x="14901" y="20452"/>
                  <a:pt x="14906" y="20446"/>
                </a:cubicBezTo>
                <a:cubicBezTo>
                  <a:pt x="14907" y="20444"/>
                  <a:pt x="14910" y="20443"/>
                  <a:pt x="14911" y="20441"/>
                </a:cubicBezTo>
                <a:cubicBezTo>
                  <a:pt x="14915" y="20435"/>
                  <a:pt x="14917" y="20427"/>
                  <a:pt x="14917" y="20418"/>
                </a:cubicBezTo>
                <a:cubicBezTo>
                  <a:pt x="14917" y="20410"/>
                  <a:pt x="14915" y="20400"/>
                  <a:pt x="14911" y="20390"/>
                </a:cubicBezTo>
                <a:cubicBezTo>
                  <a:pt x="14906" y="20374"/>
                  <a:pt x="14896" y="20355"/>
                  <a:pt x="14883" y="20334"/>
                </a:cubicBezTo>
                <a:cubicBezTo>
                  <a:pt x="14869" y="20310"/>
                  <a:pt x="14850" y="20282"/>
                  <a:pt x="14825" y="20250"/>
                </a:cubicBezTo>
                <a:cubicBezTo>
                  <a:pt x="14788" y="20200"/>
                  <a:pt x="14765" y="20162"/>
                  <a:pt x="14751" y="20128"/>
                </a:cubicBezTo>
                <a:cubicBezTo>
                  <a:pt x="14747" y="20122"/>
                  <a:pt x="14744" y="20116"/>
                  <a:pt x="14740" y="20110"/>
                </a:cubicBezTo>
                <a:cubicBezTo>
                  <a:pt x="14739" y="20109"/>
                  <a:pt x="14740" y="20106"/>
                  <a:pt x="14740" y="20105"/>
                </a:cubicBezTo>
                <a:cubicBezTo>
                  <a:pt x="14705" y="20053"/>
                  <a:pt x="14672" y="19999"/>
                  <a:pt x="14642" y="19951"/>
                </a:cubicBezTo>
                <a:cubicBezTo>
                  <a:pt x="14613" y="19902"/>
                  <a:pt x="14584" y="19862"/>
                  <a:pt x="14568" y="19829"/>
                </a:cubicBezTo>
                <a:cubicBezTo>
                  <a:pt x="14553" y="19801"/>
                  <a:pt x="14518" y="19729"/>
                  <a:pt x="14487" y="19670"/>
                </a:cubicBezTo>
                <a:cubicBezTo>
                  <a:pt x="14452" y="19603"/>
                  <a:pt x="14421" y="19528"/>
                  <a:pt x="14379" y="19427"/>
                </a:cubicBezTo>
                <a:cubicBezTo>
                  <a:pt x="14378" y="19426"/>
                  <a:pt x="14379" y="19424"/>
                  <a:pt x="14379" y="19423"/>
                </a:cubicBezTo>
                <a:cubicBezTo>
                  <a:pt x="14300" y="19249"/>
                  <a:pt x="14224" y="19068"/>
                  <a:pt x="14155" y="18876"/>
                </a:cubicBezTo>
                <a:cubicBezTo>
                  <a:pt x="14125" y="18794"/>
                  <a:pt x="14076" y="18659"/>
                  <a:pt x="14046" y="18577"/>
                </a:cubicBezTo>
                <a:cubicBezTo>
                  <a:pt x="14017" y="18497"/>
                  <a:pt x="13989" y="18434"/>
                  <a:pt x="13983" y="18428"/>
                </a:cubicBezTo>
                <a:close/>
                <a:moveTo>
                  <a:pt x="14103" y="18484"/>
                </a:moveTo>
                <a:cubicBezTo>
                  <a:pt x="14099" y="18495"/>
                  <a:pt x="14126" y="18582"/>
                  <a:pt x="14161" y="18680"/>
                </a:cubicBezTo>
                <a:cubicBezTo>
                  <a:pt x="14344" y="19193"/>
                  <a:pt x="14585" y="19666"/>
                  <a:pt x="14854" y="20030"/>
                </a:cubicBezTo>
                <a:cubicBezTo>
                  <a:pt x="14869" y="20042"/>
                  <a:pt x="14884" y="20055"/>
                  <a:pt x="14900" y="20077"/>
                </a:cubicBezTo>
                <a:cubicBezTo>
                  <a:pt x="14914" y="20095"/>
                  <a:pt x="14928" y="20108"/>
                  <a:pt x="14940" y="20119"/>
                </a:cubicBezTo>
                <a:cubicBezTo>
                  <a:pt x="14943" y="20122"/>
                  <a:pt x="14948" y="20126"/>
                  <a:pt x="14952" y="20128"/>
                </a:cubicBezTo>
                <a:cubicBezTo>
                  <a:pt x="14960" y="20135"/>
                  <a:pt x="14966" y="20139"/>
                  <a:pt x="14974" y="20142"/>
                </a:cubicBezTo>
                <a:cubicBezTo>
                  <a:pt x="14978" y="20144"/>
                  <a:pt x="14982" y="20146"/>
                  <a:pt x="14986" y="20147"/>
                </a:cubicBezTo>
                <a:cubicBezTo>
                  <a:pt x="14988" y="20147"/>
                  <a:pt x="14989" y="20147"/>
                  <a:pt x="14992" y="20147"/>
                </a:cubicBezTo>
                <a:cubicBezTo>
                  <a:pt x="15000" y="20148"/>
                  <a:pt x="15012" y="20149"/>
                  <a:pt x="15020" y="20147"/>
                </a:cubicBezTo>
                <a:cubicBezTo>
                  <a:pt x="15034" y="20143"/>
                  <a:pt x="15045" y="20134"/>
                  <a:pt x="15060" y="20124"/>
                </a:cubicBezTo>
                <a:cubicBezTo>
                  <a:pt x="15090" y="20103"/>
                  <a:pt x="15117" y="20095"/>
                  <a:pt x="15141" y="20096"/>
                </a:cubicBezTo>
                <a:cubicBezTo>
                  <a:pt x="15165" y="20096"/>
                  <a:pt x="15189" y="20107"/>
                  <a:pt x="15215" y="20128"/>
                </a:cubicBezTo>
                <a:cubicBezTo>
                  <a:pt x="15225" y="20137"/>
                  <a:pt x="15235" y="20140"/>
                  <a:pt x="15250" y="20147"/>
                </a:cubicBezTo>
                <a:cubicBezTo>
                  <a:pt x="15264" y="20153"/>
                  <a:pt x="15283" y="20161"/>
                  <a:pt x="15301" y="20166"/>
                </a:cubicBezTo>
                <a:cubicBezTo>
                  <a:pt x="15319" y="20170"/>
                  <a:pt x="15339" y="20172"/>
                  <a:pt x="15358" y="20175"/>
                </a:cubicBezTo>
                <a:cubicBezTo>
                  <a:pt x="15385" y="20179"/>
                  <a:pt x="15413" y="20184"/>
                  <a:pt x="15439" y="20184"/>
                </a:cubicBezTo>
                <a:cubicBezTo>
                  <a:pt x="15444" y="20184"/>
                  <a:pt x="15445" y="20184"/>
                  <a:pt x="15450" y="20184"/>
                </a:cubicBezTo>
                <a:cubicBezTo>
                  <a:pt x="15476" y="20184"/>
                  <a:pt x="15503" y="20179"/>
                  <a:pt x="15525" y="20175"/>
                </a:cubicBezTo>
                <a:cubicBezTo>
                  <a:pt x="15540" y="20172"/>
                  <a:pt x="15553" y="20166"/>
                  <a:pt x="15565" y="20161"/>
                </a:cubicBezTo>
                <a:cubicBezTo>
                  <a:pt x="15576" y="20155"/>
                  <a:pt x="15582" y="20150"/>
                  <a:pt x="15588" y="20142"/>
                </a:cubicBezTo>
                <a:cubicBezTo>
                  <a:pt x="15590" y="20139"/>
                  <a:pt x="15595" y="20134"/>
                  <a:pt x="15593" y="20128"/>
                </a:cubicBezTo>
                <a:cubicBezTo>
                  <a:pt x="15592" y="20121"/>
                  <a:pt x="15584" y="20111"/>
                  <a:pt x="15576" y="20100"/>
                </a:cubicBezTo>
                <a:cubicBezTo>
                  <a:pt x="15570" y="20091"/>
                  <a:pt x="15563" y="20079"/>
                  <a:pt x="15553" y="20067"/>
                </a:cubicBezTo>
                <a:cubicBezTo>
                  <a:pt x="15547" y="20061"/>
                  <a:pt x="15537" y="20056"/>
                  <a:pt x="15530" y="20049"/>
                </a:cubicBezTo>
                <a:cubicBezTo>
                  <a:pt x="15528" y="20046"/>
                  <a:pt x="15527" y="20042"/>
                  <a:pt x="15525" y="20039"/>
                </a:cubicBezTo>
                <a:cubicBezTo>
                  <a:pt x="15497" y="20016"/>
                  <a:pt x="15472" y="19996"/>
                  <a:pt x="15439" y="19969"/>
                </a:cubicBezTo>
                <a:cubicBezTo>
                  <a:pt x="15359" y="19905"/>
                  <a:pt x="15289" y="19847"/>
                  <a:pt x="15221" y="19787"/>
                </a:cubicBezTo>
                <a:cubicBezTo>
                  <a:pt x="15210" y="19777"/>
                  <a:pt x="15198" y="19764"/>
                  <a:pt x="15187" y="19754"/>
                </a:cubicBezTo>
                <a:cubicBezTo>
                  <a:pt x="15185" y="19753"/>
                  <a:pt x="15188" y="19751"/>
                  <a:pt x="15187" y="19750"/>
                </a:cubicBezTo>
                <a:cubicBezTo>
                  <a:pt x="15124" y="19694"/>
                  <a:pt x="15065" y="19637"/>
                  <a:pt x="15009" y="19582"/>
                </a:cubicBezTo>
                <a:cubicBezTo>
                  <a:pt x="15008" y="19581"/>
                  <a:pt x="15004" y="19582"/>
                  <a:pt x="15003" y="19582"/>
                </a:cubicBezTo>
                <a:cubicBezTo>
                  <a:pt x="14992" y="19571"/>
                  <a:pt x="14977" y="19557"/>
                  <a:pt x="14969" y="19549"/>
                </a:cubicBezTo>
                <a:cubicBezTo>
                  <a:pt x="14940" y="19520"/>
                  <a:pt x="14908" y="19485"/>
                  <a:pt x="14877" y="19451"/>
                </a:cubicBezTo>
                <a:cubicBezTo>
                  <a:pt x="14875" y="19449"/>
                  <a:pt x="14873" y="19444"/>
                  <a:pt x="14871" y="19441"/>
                </a:cubicBezTo>
                <a:cubicBezTo>
                  <a:pt x="14870" y="19440"/>
                  <a:pt x="14867" y="19438"/>
                  <a:pt x="14866" y="19437"/>
                </a:cubicBezTo>
                <a:cubicBezTo>
                  <a:pt x="14858" y="19429"/>
                  <a:pt x="14850" y="19421"/>
                  <a:pt x="14843" y="19413"/>
                </a:cubicBezTo>
                <a:cubicBezTo>
                  <a:pt x="14835" y="19405"/>
                  <a:pt x="14827" y="19399"/>
                  <a:pt x="14820" y="19390"/>
                </a:cubicBezTo>
                <a:cubicBezTo>
                  <a:pt x="14805" y="19373"/>
                  <a:pt x="14788" y="19353"/>
                  <a:pt x="14768" y="19329"/>
                </a:cubicBezTo>
                <a:cubicBezTo>
                  <a:pt x="14766" y="19327"/>
                  <a:pt x="14764" y="19322"/>
                  <a:pt x="14762" y="19320"/>
                </a:cubicBezTo>
                <a:cubicBezTo>
                  <a:pt x="14745" y="19300"/>
                  <a:pt x="14729" y="19285"/>
                  <a:pt x="14711" y="19264"/>
                </a:cubicBezTo>
                <a:cubicBezTo>
                  <a:pt x="14702" y="19254"/>
                  <a:pt x="14691" y="19241"/>
                  <a:pt x="14682" y="19231"/>
                </a:cubicBezTo>
                <a:cubicBezTo>
                  <a:pt x="14634" y="19175"/>
                  <a:pt x="14590" y="19120"/>
                  <a:pt x="14545" y="19063"/>
                </a:cubicBezTo>
                <a:cubicBezTo>
                  <a:pt x="14544" y="19062"/>
                  <a:pt x="14545" y="19059"/>
                  <a:pt x="14545" y="19058"/>
                </a:cubicBezTo>
                <a:cubicBezTo>
                  <a:pt x="14544" y="19057"/>
                  <a:pt x="14539" y="19058"/>
                  <a:pt x="14539" y="19058"/>
                </a:cubicBezTo>
                <a:cubicBezTo>
                  <a:pt x="14539" y="19058"/>
                  <a:pt x="14534" y="19049"/>
                  <a:pt x="14533" y="19049"/>
                </a:cubicBezTo>
                <a:cubicBezTo>
                  <a:pt x="14525" y="19039"/>
                  <a:pt x="14517" y="19030"/>
                  <a:pt x="14510" y="19021"/>
                </a:cubicBezTo>
                <a:cubicBezTo>
                  <a:pt x="14498" y="19005"/>
                  <a:pt x="14483" y="18990"/>
                  <a:pt x="14470" y="18974"/>
                </a:cubicBezTo>
                <a:cubicBezTo>
                  <a:pt x="14448" y="18945"/>
                  <a:pt x="14429" y="18914"/>
                  <a:pt x="14407" y="18885"/>
                </a:cubicBezTo>
                <a:cubicBezTo>
                  <a:pt x="14385" y="18856"/>
                  <a:pt x="14365" y="18830"/>
                  <a:pt x="14344" y="18801"/>
                </a:cubicBezTo>
                <a:cubicBezTo>
                  <a:pt x="14343" y="18799"/>
                  <a:pt x="14340" y="18799"/>
                  <a:pt x="14338" y="18797"/>
                </a:cubicBezTo>
                <a:cubicBezTo>
                  <a:pt x="14336" y="18793"/>
                  <a:pt x="14335" y="18790"/>
                  <a:pt x="14333" y="18787"/>
                </a:cubicBezTo>
                <a:cubicBezTo>
                  <a:pt x="14293" y="18733"/>
                  <a:pt x="14262" y="18689"/>
                  <a:pt x="14230" y="18642"/>
                </a:cubicBezTo>
                <a:cubicBezTo>
                  <a:pt x="14213" y="18617"/>
                  <a:pt x="14195" y="18591"/>
                  <a:pt x="14178" y="18568"/>
                </a:cubicBezTo>
                <a:cubicBezTo>
                  <a:pt x="14175" y="18564"/>
                  <a:pt x="14175" y="18562"/>
                  <a:pt x="14172" y="18558"/>
                </a:cubicBezTo>
                <a:cubicBezTo>
                  <a:pt x="14167" y="18551"/>
                  <a:pt x="14159" y="18535"/>
                  <a:pt x="14155" y="18530"/>
                </a:cubicBezTo>
                <a:cubicBezTo>
                  <a:pt x="14154" y="18529"/>
                  <a:pt x="14151" y="18527"/>
                  <a:pt x="14149" y="18526"/>
                </a:cubicBezTo>
                <a:cubicBezTo>
                  <a:pt x="14134" y="18505"/>
                  <a:pt x="14123" y="18488"/>
                  <a:pt x="14115" y="18484"/>
                </a:cubicBezTo>
                <a:cubicBezTo>
                  <a:pt x="14111" y="18481"/>
                  <a:pt x="14105" y="18481"/>
                  <a:pt x="14103" y="18484"/>
                </a:cubicBezTo>
                <a:close/>
                <a:moveTo>
                  <a:pt x="11209" y="18591"/>
                </a:moveTo>
                <a:cubicBezTo>
                  <a:pt x="11205" y="18591"/>
                  <a:pt x="11202" y="18596"/>
                  <a:pt x="11198" y="18605"/>
                </a:cubicBezTo>
                <a:cubicBezTo>
                  <a:pt x="11193" y="18616"/>
                  <a:pt x="11190" y="18635"/>
                  <a:pt x="11187" y="18656"/>
                </a:cubicBezTo>
                <a:cubicBezTo>
                  <a:pt x="11181" y="18691"/>
                  <a:pt x="11178" y="18736"/>
                  <a:pt x="11175" y="18792"/>
                </a:cubicBezTo>
                <a:cubicBezTo>
                  <a:pt x="11172" y="18854"/>
                  <a:pt x="11169" y="18926"/>
                  <a:pt x="11169" y="19007"/>
                </a:cubicBezTo>
                <a:cubicBezTo>
                  <a:pt x="11170" y="19087"/>
                  <a:pt x="11172" y="19173"/>
                  <a:pt x="11175" y="19264"/>
                </a:cubicBezTo>
                <a:cubicBezTo>
                  <a:pt x="11178" y="19355"/>
                  <a:pt x="11181" y="19450"/>
                  <a:pt x="11187" y="19544"/>
                </a:cubicBezTo>
                <a:cubicBezTo>
                  <a:pt x="11192" y="19638"/>
                  <a:pt x="11196" y="19731"/>
                  <a:pt x="11204" y="19820"/>
                </a:cubicBezTo>
                <a:cubicBezTo>
                  <a:pt x="11219" y="19997"/>
                  <a:pt x="11244" y="20157"/>
                  <a:pt x="11267" y="20264"/>
                </a:cubicBezTo>
                <a:cubicBezTo>
                  <a:pt x="11299" y="20416"/>
                  <a:pt x="11317" y="20534"/>
                  <a:pt x="11324" y="20623"/>
                </a:cubicBezTo>
                <a:cubicBezTo>
                  <a:pt x="11409" y="20974"/>
                  <a:pt x="11503" y="21235"/>
                  <a:pt x="11582" y="21320"/>
                </a:cubicBezTo>
                <a:cubicBezTo>
                  <a:pt x="11646" y="21389"/>
                  <a:pt x="11658" y="21380"/>
                  <a:pt x="11765" y="21212"/>
                </a:cubicBezTo>
                <a:cubicBezTo>
                  <a:pt x="11784" y="21182"/>
                  <a:pt x="11800" y="21160"/>
                  <a:pt x="11811" y="21137"/>
                </a:cubicBezTo>
                <a:cubicBezTo>
                  <a:pt x="11824" y="21101"/>
                  <a:pt x="11812" y="20976"/>
                  <a:pt x="11783" y="20834"/>
                </a:cubicBezTo>
                <a:cubicBezTo>
                  <a:pt x="11761" y="20760"/>
                  <a:pt x="11740" y="20678"/>
                  <a:pt x="11725" y="20581"/>
                </a:cubicBezTo>
                <a:cubicBezTo>
                  <a:pt x="11683" y="20347"/>
                  <a:pt x="11663" y="19995"/>
                  <a:pt x="11662" y="19577"/>
                </a:cubicBezTo>
                <a:lnTo>
                  <a:pt x="11662" y="19311"/>
                </a:lnTo>
                <a:cubicBezTo>
                  <a:pt x="11661" y="19199"/>
                  <a:pt x="11661" y="19117"/>
                  <a:pt x="11662" y="19054"/>
                </a:cubicBezTo>
                <a:cubicBezTo>
                  <a:pt x="11662" y="19052"/>
                  <a:pt x="11662" y="19050"/>
                  <a:pt x="11662" y="19049"/>
                </a:cubicBezTo>
                <a:lnTo>
                  <a:pt x="11656" y="18820"/>
                </a:lnTo>
                <a:lnTo>
                  <a:pt x="11611" y="18787"/>
                </a:lnTo>
                <a:cubicBezTo>
                  <a:pt x="11579" y="18767"/>
                  <a:pt x="11543" y="18746"/>
                  <a:pt x="11530" y="18741"/>
                </a:cubicBezTo>
                <a:cubicBezTo>
                  <a:pt x="11522" y="18737"/>
                  <a:pt x="11464" y="18703"/>
                  <a:pt x="11416" y="18675"/>
                </a:cubicBezTo>
                <a:cubicBezTo>
                  <a:pt x="11373" y="18654"/>
                  <a:pt x="11329" y="18633"/>
                  <a:pt x="11295" y="18619"/>
                </a:cubicBezTo>
                <a:cubicBezTo>
                  <a:pt x="11273" y="18610"/>
                  <a:pt x="11253" y="18601"/>
                  <a:pt x="11238" y="18596"/>
                </a:cubicBezTo>
                <a:cubicBezTo>
                  <a:pt x="11223" y="18590"/>
                  <a:pt x="11215" y="18591"/>
                  <a:pt x="11209" y="18591"/>
                </a:cubicBezTo>
                <a:close/>
                <a:moveTo>
                  <a:pt x="13519" y="18591"/>
                </a:moveTo>
                <a:cubicBezTo>
                  <a:pt x="13518" y="18590"/>
                  <a:pt x="13516" y="18596"/>
                  <a:pt x="13513" y="18596"/>
                </a:cubicBezTo>
                <a:cubicBezTo>
                  <a:pt x="13503" y="18598"/>
                  <a:pt x="13490" y="18597"/>
                  <a:pt x="13467" y="18605"/>
                </a:cubicBezTo>
                <a:cubicBezTo>
                  <a:pt x="13440" y="18615"/>
                  <a:pt x="13414" y="18624"/>
                  <a:pt x="13399" y="18628"/>
                </a:cubicBezTo>
                <a:lnTo>
                  <a:pt x="13381" y="18633"/>
                </a:lnTo>
                <a:cubicBezTo>
                  <a:pt x="13376" y="18635"/>
                  <a:pt x="13378" y="18640"/>
                  <a:pt x="13376" y="18642"/>
                </a:cubicBezTo>
                <a:cubicBezTo>
                  <a:pt x="13374" y="18645"/>
                  <a:pt x="13371" y="18648"/>
                  <a:pt x="13370" y="18652"/>
                </a:cubicBezTo>
                <a:cubicBezTo>
                  <a:pt x="13368" y="18661"/>
                  <a:pt x="13367" y="18671"/>
                  <a:pt x="13370" y="18694"/>
                </a:cubicBezTo>
                <a:cubicBezTo>
                  <a:pt x="13373" y="18725"/>
                  <a:pt x="13383" y="18824"/>
                  <a:pt x="13387" y="18909"/>
                </a:cubicBezTo>
                <a:cubicBezTo>
                  <a:pt x="13388" y="18930"/>
                  <a:pt x="13385" y="18949"/>
                  <a:pt x="13387" y="18970"/>
                </a:cubicBezTo>
                <a:cubicBezTo>
                  <a:pt x="13409" y="19119"/>
                  <a:pt x="13450" y="19270"/>
                  <a:pt x="13502" y="19418"/>
                </a:cubicBezTo>
                <a:cubicBezTo>
                  <a:pt x="13513" y="19432"/>
                  <a:pt x="13525" y="19452"/>
                  <a:pt x="13536" y="19488"/>
                </a:cubicBezTo>
                <a:cubicBezTo>
                  <a:pt x="13558" y="19556"/>
                  <a:pt x="13695" y="19813"/>
                  <a:pt x="13846" y="20058"/>
                </a:cubicBezTo>
                <a:cubicBezTo>
                  <a:pt x="13905" y="20154"/>
                  <a:pt x="13951" y="20230"/>
                  <a:pt x="13989" y="20287"/>
                </a:cubicBezTo>
                <a:cubicBezTo>
                  <a:pt x="14014" y="20326"/>
                  <a:pt x="14034" y="20353"/>
                  <a:pt x="14052" y="20376"/>
                </a:cubicBezTo>
                <a:cubicBezTo>
                  <a:pt x="14059" y="20384"/>
                  <a:pt x="14069" y="20393"/>
                  <a:pt x="14075" y="20399"/>
                </a:cubicBezTo>
                <a:cubicBezTo>
                  <a:pt x="14078" y="20403"/>
                  <a:pt x="14083" y="20406"/>
                  <a:pt x="14086" y="20409"/>
                </a:cubicBezTo>
                <a:cubicBezTo>
                  <a:pt x="14096" y="20419"/>
                  <a:pt x="14101" y="20428"/>
                  <a:pt x="14109" y="20432"/>
                </a:cubicBezTo>
                <a:cubicBezTo>
                  <a:pt x="14117" y="20436"/>
                  <a:pt x="14126" y="20437"/>
                  <a:pt x="14132" y="20437"/>
                </a:cubicBezTo>
                <a:cubicBezTo>
                  <a:pt x="14134" y="20436"/>
                  <a:pt x="14136" y="20433"/>
                  <a:pt x="14138" y="20432"/>
                </a:cubicBezTo>
                <a:cubicBezTo>
                  <a:pt x="14142" y="20430"/>
                  <a:pt x="14146" y="20426"/>
                  <a:pt x="14149" y="20423"/>
                </a:cubicBezTo>
                <a:cubicBezTo>
                  <a:pt x="14151" y="20421"/>
                  <a:pt x="14153" y="20420"/>
                  <a:pt x="14155" y="20418"/>
                </a:cubicBezTo>
                <a:cubicBezTo>
                  <a:pt x="14160" y="20411"/>
                  <a:pt x="14162" y="20405"/>
                  <a:pt x="14166" y="20395"/>
                </a:cubicBezTo>
                <a:cubicBezTo>
                  <a:pt x="14194" y="20334"/>
                  <a:pt x="14247" y="20282"/>
                  <a:pt x="14281" y="20282"/>
                </a:cubicBezTo>
                <a:cubicBezTo>
                  <a:pt x="14290" y="20282"/>
                  <a:pt x="14291" y="20273"/>
                  <a:pt x="14287" y="20254"/>
                </a:cubicBezTo>
                <a:cubicBezTo>
                  <a:pt x="14283" y="20235"/>
                  <a:pt x="14273" y="20209"/>
                  <a:pt x="14258" y="20175"/>
                </a:cubicBezTo>
                <a:cubicBezTo>
                  <a:pt x="14229" y="20107"/>
                  <a:pt x="14183" y="20011"/>
                  <a:pt x="14121" y="19909"/>
                </a:cubicBezTo>
                <a:cubicBezTo>
                  <a:pt x="14038" y="19772"/>
                  <a:pt x="13985" y="19677"/>
                  <a:pt x="13960" y="19610"/>
                </a:cubicBezTo>
                <a:cubicBezTo>
                  <a:pt x="13959" y="19607"/>
                  <a:pt x="13955" y="19603"/>
                  <a:pt x="13954" y="19600"/>
                </a:cubicBezTo>
                <a:cubicBezTo>
                  <a:pt x="13935" y="19563"/>
                  <a:pt x="13910" y="19524"/>
                  <a:pt x="13897" y="19497"/>
                </a:cubicBezTo>
                <a:cubicBezTo>
                  <a:pt x="13854" y="19408"/>
                  <a:pt x="13754" y="19167"/>
                  <a:pt x="13674" y="18965"/>
                </a:cubicBezTo>
                <a:cubicBezTo>
                  <a:pt x="13593" y="18763"/>
                  <a:pt x="13523" y="18595"/>
                  <a:pt x="13519" y="18591"/>
                </a:cubicBezTo>
                <a:close/>
                <a:moveTo>
                  <a:pt x="13255" y="18684"/>
                </a:moveTo>
                <a:lnTo>
                  <a:pt x="13101" y="18731"/>
                </a:lnTo>
                <a:cubicBezTo>
                  <a:pt x="12977" y="18772"/>
                  <a:pt x="12946" y="18791"/>
                  <a:pt x="12946" y="18820"/>
                </a:cubicBezTo>
                <a:cubicBezTo>
                  <a:pt x="12946" y="18840"/>
                  <a:pt x="12967" y="18952"/>
                  <a:pt x="12992" y="19072"/>
                </a:cubicBezTo>
                <a:cubicBezTo>
                  <a:pt x="12998" y="19101"/>
                  <a:pt x="12999" y="19115"/>
                  <a:pt x="13003" y="19138"/>
                </a:cubicBezTo>
                <a:cubicBezTo>
                  <a:pt x="13019" y="19208"/>
                  <a:pt x="13038" y="19279"/>
                  <a:pt x="13055" y="19339"/>
                </a:cubicBezTo>
                <a:cubicBezTo>
                  <a:pt x="13076" y="19415"/>
                  <a:pt x="13091" y="19489"/>
                  <a:pt x="13095" y="19507"/>
                </a:cubicBezTo>
                <a:cubicBezTo>
                  <a:pt x="13101" y="19535"/>
                  <a:pt x="13127" y="19597"/>
                  <a:pt x="13152" y="19666"/>
                </a:cubicBezTo>
                <a:cubicBezTo>
                  <a:pt x="13169" y="19703"/>
                  <a:pt x="13186" y="19748"/>
                  <a:pt x="13215" y="19820"/>
                </a:cubicBezTo>
                <a:cubicBezTo>
                  <a:pt x="13245" y="19894"/>
                  <a:pt x="13298" y="20004"/>
                  <a:pt x="13353" y="20119"/>
                </a:cubicBezTo>
                <a:cubicBezTo>
                  <a:pt x="13367" y="20141"/>
                  <a:pt x="13382" y="20165"/>
                  <a:pt x="13399" y="20198"/>
                </a:cubicBezTo>
                <a:cubicBezTo>
                  <a:pt x="13450" y="20299"/>
                  <a:pt x="13528" y="20462"/>
                  <a:pt x="13576" y="20558"/>
                </a:cubicBezTo>
                <a:cubicBezTo>
                  <a:pt x="13590" y="20585"/>
                  <a:pt x="13606" y="20611"/>
                  <a:pt x="13622" y="20633"/>
                </a:cubicBezTo>
                <a:cubicBezTo>
                  <a:pt x="13654" y="20676"/>
                  <a:pt x="13690" y="20706"/>
                  <a:pt x="13725" y="20722"/>
                </a:cubicBezTo>
                <a:cubicBezTo>
                  <a:pt x="13743" y="20729"/>
                  <a:pt x="13760" y="20731"/>
                  <a:pt x="13777" y="20731"/>
                </a:cubicBezTo>
                <a:cubicBezTo>
                  <a:pt x="13804" y="20731"/>
                  <a:pt x="13830" y="20729"/>
                  <a:pt x="13851" y="20726"/>
                </a:cubicBezTo>
                <a:cubicBezTo>
                  <a:pt x="13872" y="20724"/>
                  <a:pt x="13887" y="20721"/>
                  <a:pt x="13903" y="20717"/>
                </a:cubicBezTo>
                <a:cubicBezTo>
                  <a:pt x="13916" y="20713"/>
                  <a:pt x="13928" y="20713"/>
                  <a:pt x="13937" y="20708"/>
                </a:cubicBezTo>
                <a:cubicBezTo>
                  <a:pt x="13947" y="20701"/>
                  <a:pt x="13955" y="20693"/>
                  <a:pt x="13960" y="20684"/>
                </a:cubicBezTo>
                <a:cubicBezTo>
                  <a:pt x="13961" y="20682"/>
                  <a:pt x="13965" y="20681"/>
                  <a:pt x="13966" y="20680"/>
                </a:cubicBezTo>
                <a:cubicBezTo>
                  <a:pt x="13968" y="20673"/>
                  <a:pt x="13965" y="20663"/>
                  <a:pt x="13966" y="20656"/>
                </a:cubicBezTo>
                <a:cubicBezTo>
                  <a:pt x="13967" y="20642"/>
                  <a:pt x="13967" y="20628"/>
                  <a:pt x="13960" y="20609"/>
                </a:cubicBezTo>
                <a:cubicBezTo>
                  <a:pt x="13941" y="20552"/>
                  <a:pt x="13890" y="20472"/>
                  <a:pt x="13805" y="20357"/>
                </a:cubicBezTo>
                <a:cubicBezTo>
                  <a:pt x="13729" y="20254"/>
                  <a:pt x="13657" y="20149"/>
                  <a:pt x="13599" y="20049"/>
                </a:cubicBezTo>
                <a:cubicBezTo>
                  <a:pt x="13570" y="19999"/>
                  <a:pt x="13543" y="19951"/>
                  <a:pt x="13519" y="19904"/>
                </a:cubicBezTo>
                <a:cubicBezTo>
                  <a:pt x="13497" y="19860"/>
                  <a:pt x="13479" y="19818"/>
                  <a:pt x="13462" y="19778"/>
                </a:cubicBezTo>
                <a:cubicBezTo>
                  <a:pt x="13459" y="19771"/>
                  <a:pt x="13459" y="19762"/>
                  <a:pt x="13456" y="19754"/>
                </a:cubicBezTo>
                <a:cubicBezTo>
                  <a:pt x="13443" y="19721"/>
                  <a:pt x="13431" y="19690"/>
                  <a:pt x="13421" y="19661"/>
                </a:cubicBezTo>
                <a:cubicBezTo>
                  <a:pt x="13419" y="19654"/>
                  <a:pt x="13418" y="19649"/>
                  <a:pt x="13416" y="19642"/>
                </a:cubicBezTo>
                <a:cubicBezTo>
                  <a:pt x="13408" y="19617"/>
                  <a:pt x="13403" y="19594"/>
                  <a:pt x="13399" y="19572"/>
                </a:cubicBezTo>
                <a:cubicBezTo>
                  <a:pt x="13392" y="19548"/>
                  <a:pt x="13380" y="19519"/>
                  <a:pt x="13376" y="19497"/>
                </a:cubicBezTo>
                <a:cubicBezTo>
                  <a:pt x="13371" y="19474"/>
                  <a:pt x="13366" y="19427"/>
                  <a:pt x="13358" y="19385"/>
                </a:cubicBezTo>
                <a:cubicBezTo>
                  <a:pt x="13336" y="19282"/>
                  <a:pt x="13318" y="19175"/>
                  <a:pt x="13307" y="19058"/>
                </a:cubicBezTo>
                <a:cubicBezTo>
                  <a:pt x="13294" y="18927"/>
                  <a:pt x="13279" y="18788"/>
                  <a:pt x="13272" y="18750"/>
                </a:cubicBezTo>
                <a:lnTo>
                  <a:pt x="13261" y="18699"/>
                </a:lnTo>
                <a:cubicBezTo>
                  <a:pt x="13258" y="18690"/>
                  <a:pt x="13258" y="18685"/>
                  <a:pt x="13255" y="18684"/>
                </a:cubicBezTo>
                <a:close/>
                <a:moveTo>
                  <a:pt x="8103" y="18755"/>
                </a:moveTo>
                <a:cubicBezTo>
                  <a:pt x="8101" y="18760"/>
                  <a:pt x="8100" y="18767"/>
                  <a:pt x="8098" y="18773"/>
                </a:cubicBezTo>
                <a:cubicBezTo>
                  <a:pt x="8098" y="18788"/>
                  <a:pt x="8103" y="18797"/>
                  <a:pt x="8109" y="18792"/>
                </a:cubicBezTo>
                <a:cubicBezTo>
                  <a:pt x="8116" y="18786"/>
                  <a:pt x="8115" y="18772"/>
                  <a:pt x="8109" y="18759"/>
                </a:cubicBezTo>
                <a:cubicBezTo>
                  <a:pt x="8107" y="18756"/>
                  <a:pt x="8105" y="18756"/>
                  <a:pt x="8103" y="18755"/>
                </a:cubicBezTo>
                <a:close/>
                <a:moveTo>
                  <a:pt x="8092" y="18820"/>
                </a:moveTo>
                <a:cubicBezTo>
                  <a:pt x="8089" y="18819"/>
                  <a:pt x="8082" y="18824"/>
                  <a:pt x="8075" y="18839"/>
                </a:cubicBezTo>
                <a:cubicBezTo>
                  <a:pt x="8070" y="18848"/>
                  <a:pt x="8036" y="18974"/>
                  <a:pt x="8012" y="19054"/>
                </a:cubicBezTo>
                <a:cubicBezTo>
                  <a:pt x="8009" y="19067"/>
                  <a:pt x="8004" y="19081"/>
                  <a:pt x="8000" y="19096"/>
                </a:cubicBezTo>
                <a:cubicBezTo>
                  <a:pt x="7998" y="19105"/>
                  <a:pt x="7997" y="19114"/>
                  <a:pt x="7995" y="19124"/>
                </a:cubicBezTo>
                <a:cubicBezTo>
                  <a:pt x="7990" y="19145"/>
                  <a:pt x="7983" y="19163"/>
                  <a:pt x="7977" y="19184"/>
                </a:cubicBezTo>
                <a:cubicBezTo>
                  <a:pt x="7977" y="19185"/>
                  <a:pt x="7978" y="19188"/>
                  <a:pt x="7977" y="19189"/>
                </a:cubicBezTo>
                <a:cubicBezTo>
                  <a:pt x="7971" y="19212"/>
                  <a:pt x="7967" y="19235"/>
                  <a:pt x="7960" y="19259"/>
                </a:cubicBezTo>
                <a:cubicBezTo>
                  <a:pt x="7936" y="19346"/>
                  <a:pt x="7908" y="19436"/>
                  <a:pt x="7880" y="19516"/>
                </a:cubicBezTo>
                <a:cubicBezTo>
                  <a:pt x="7874" y="19532"/>
                  <a:pt x="7868" y="19543"/>
                  <a:pt x="7863" y="19558"/>
                </a:cubicBezTo>
                <a:cubicBezTo>
                  <a:pt x="7859" y="19569"/>
                  <a:pt x="7855" y="19580"/>
                  <a:pt x="7851" y="19591"/>
                </a:cubicBezTo>
                <a:cubicBezTo>
                  <a:pt x="7848" y="19599"/>
                  <a:pt x="7843" y="19610"/>
                  <a:pt x="7840" y="19619"/>
                </a:cubicBezTo>
                <a:cubicBezTo>
                  <a:pt x="7839" y="19621"/>
                  <a:pt x="7840" y="19622"/>
                  <a:pt x="7840" y="19624"/>
                </a:cubicBezTo>
                <a:cubicBezTo>
                  <a:pt x="7839" y="19626"/>
                  <a:pt x="7840" y="19626"/>
                  <a:pt x="7840" y="19628"/>
                </a:cubicBezTo>
                <a:cubicBezTo>
                  <a:pt x="7835" y="19648"/>
                  <a:pt x="7828" y="19669"/>
                  <a:pt x="7823" y="19684"/>
                </a:cubicBezTo>
                <a:cubicBezTo>
                  <a:pt x="7822" y="19686"/>
                  <a:pt x="7823" y="19688"/>
                  <a:pt x="7823" y="19689"/>
                </a:cubicBezTo>
                <a:cubicBezTo>
                  <a:pt x="7822" y="19690"/>
                  <a:pt x="7823" y="19693"/>
                  <a:pt x="7823" y="19694"/>
                </a:cubicBezTo>
                <a:cubicBezTo>
                  <a:pt x="7817" y="19710"/>
                  <a:pt x="7806" y="19722"/>
                  <a:pt x="7800" y="19736"/>
                </a:cubicBezTo>
                <a:cubicBezTo>
                  <a:pt x="7847" y="19695"/>
                  <a:pt x="7899" y="19694"/>
                  <a:pt x="7937" y="19722"/>
                </a:cubicBezTo>
                <a:cubicBezTo>
                  <a:pt x="7937" y="19714"/>
                  <a:pt x="7937" y="19706"/>
                  <a:pt x="7937" y="19698"/>
                </a:cubicBezTo>
                <a:cubicBezTo>
                  <a:pt x="7940" y="19472"/>
                  <a:pt x="8002" y="19159"/>
                  <a:pt x="8063" y="18979"/>
                </a:cubicBezTo>
                <a:cubicBezTo>
                  <a:pt x="8083" y="18888"/>
                  <a:pt x="8098" y="18822"/>
                  <a:pt x="8092" y="18820"/>
                </a:cubicBezTo>
                <a:close/>
                <a:moveTo>
                  <a:pt x="12785" y="18839"/>
                </a:moveTo>
                <a:cubicBezTo>
                  <a:pt x="12777" y="18840"/>
                  <a:pt x="12766" y="18841"/>
                  <a:pt x="12757" y="18843"/>
                </a:cubicBezTo>
                <a:cubicBezTo>
                  <a:pt x="12722" y="18853"/>
                  <a:pt x="12652" y="18880"/>
                  <a:pt x="12573" y="18909"/>
                </a:cubicBezTo>
                <a:cubicBezTo>
                  <a:pt x="12572" y="18909"/>
                  <a:pt x="12568" y="18909"/>
                  <a:pt x="12568" y="18909"/>
                </a:cubicBezTo>
                <a:cubicBezTo>
                  <a:pt x="12564" y="18910"/>
                  <a:pt x="12559" y="18912"/>
                  <a:pt x="12556" y="18913"/>
                </a:cubicBezTo>
                <a:cubicBezTo>
                  <a:pt x="12518" y="18932"/>
                  <a:pt x="12460" y="18953"/>
                  <a:pt x="12424" y="18960"/>
                </a:cubicBezTo>
                <a:lnTo>
                  <a:pt x="12384" y="18970"/>
                </a:lnTo>
                <a:lnTo>
                  <a:pt x="12407" y="19203"/>
                </a:lnTo>
                <a:cubicBezTo>
                  <a:pt x="12412" y="19243"/>
                  <a:pt x="12413" y="19275"/>
                  <a:pt x="12413" y="19306"/>
                </a:cubicBezTo>
                <a:cubicBezTo>
                  <a:pt x="12413" y="19318"/>
                  <a:pt x="12414" y="19328"/>
                  <a:pt x="12413" y="19339"/>
                </a:cubicBezTo>
                <a:cubicBezTo>
                  <a:pt x="12465" y="19574"/>
                  <a:pt x="12550" y="19809"/>
                  <a:pt x="12625" y="19913"/>
                </a:cubicBezTo>
                <a:cubicBezTo>
                  <a:pt x="12652" y="19951"/>
                  <a:pt x="12669" y="19972"/>
                  <a:pt x="12676" y="19979"/>
                </a:cubicBezTo>
                <a:cubicBezTo>
                  <a:pt x="12678" y="19980"/>
                  <a:pt x="12682" y="19984"/>
                  <a:pt x="12682" y="19983"/>
                </a:cubicBezTo>
                <a:cubicBezTo>
                  <a:pt x="12683" y="19982"/>
                  <a:pt x="12701" y="19890"/>
                  <a:pt x="12711" y="19839"/>
                </a:cubicBezTo>
                <a:cubicBezTo>
                  <a:pt x="12721" y="19768"/>
                  <a:pt x="12725" y="19703"/>
                  <a:pt x="12745" y="19568"/>
                </a:cubicBezTo>
                <a:cubicBezTo>
                  <a:pt x="12770" y="19400"/>
                  <a:pt x="12797" y="19209"/>
                  <a:pt x="12808" y="19086"/>
                </a:cubicBezTo>
                <a:cubicBezTo>
                  <a:pt x="12815" y="18952"/>
                  <a:pt x="12818" y="18842"/>
                  <a:pt x="12814" y="18839"/>
                </a:cubicBezTo>
                <a:cubicBezTo>
                  <a:pt x="12811" y="18837"/>
                  <a:pt x="12799" y="18836"/>
                  <a:pt x="12785" y="18839"/>
                </a:cubicBezTo>
                <a:close/>
                <a:moveTo>
                  <a:pt x="6814" y="18913"/>
                </a:moveTo>
                <a:cubicBezTo>
                  <a:pt x="6800" y="18918"/>
                  <a:pt x="6761" y="18947"/>
                  <a:pt x="6717" y="18979"/>
                </a:cubicBezTo>
                <a:cubicBezTo>
                  <a:pt x="6754" y="18965"/>
                  <a:pt x="6788" y="18968"/>
                  <a:pt x="6808" y="18993"/>
                </a:cubicBezTo>
                <a:cubicBezTo>
                  <a:pt x="6810" y="18988"/>
                  <a:pt x="6807" y="18978"/>
                  <a:pt x="6808" y="18974"/>
                </a:cubicBezTo>
                <a:cubicBezTo>
                  <a:pt x="6817" y="18952"/>
                  <a:pt x="6819" y="18939"/>
                  <a:pt x="6820" y="18927"/>
                </a:cubicBezTo>
                <a:cubicBezTo>
                  <a:pt x="6820" y="18922"/>
                  <a:pt x="6821" y="18917"/>
                  <a:pt x="6820" y="18913"/>
                </a:cubicBezTo>
                <a:cubicBezTo>
                  <a:pt x="6818" y="18913"/>
                  <a:pt x="6817" y="18912"/>
                  <a:pt x="6814" y="18913"/>
                </a:cubicBezTo>
                <a:close/>
                <a:moveTo>
                  <a:pt x="11886" y="18946"/>
                </a:moveTo>
                <a:cubicBezTo>
                  <a:pt x="11881" y="18948"/>
                  <a:pt x="11878" y="18947"/>
                  <a:pt x="11874" y="18951"/>
                </a:cubicBezTo>
                <a:cubicBezTo>
                  <a:pt x="11873" y="18952"/>
                  <a:pt x="11870" y="18954"/>
                  <a:pt x="11868" y="18955"/>
                </a:cubicBezTo>
                <a:cubicBezTo>
                  <a:pt x="11864" y="18961"/>
                  <a:pt x="11860" y="18966"/>
                  <a:pt x="11857" y="18974"/>
                </a:cubicBezTo>
                <a:cubicBezTo>
                  <a:pt x="11854" y="18984"/>
                  <a:pt x="11853" y="18997"/>
                  <a:pt x="11851" y="19012"/>
                </a:cubicBezTo>
                <a:cubicBezTo>
                  <a:pt x="11849" y="19036"/>
                  <a:pt x="11849" y="19070"/>
                  <a:pt x="11851" y="19110"/>
                </a:cubicBezTo>
                <a:cubicBezTo>
                  <a:pt x="11854" y="19160"/>
                  <a:pt x="11859" y="19220"/>
                  <a:pt x="11868" y="19301"/>
                </a:cubicBezTo>
                <a:cubicBezTo>
                  <a:pt x="11874" y="19351"/>
                  <a:pt x="11876" y="19406"/>
                  <a:pt x="11886" y="19465"/>
                </a:cubicBezTo>
                <a:cubicBezTo>
                  <a:pt x="11904" y="19581"/>
                  <a:pt x="11930" y="19707"/>
                  <a:pt x="11954" y="19815"/>
                </a:cubicBezTo>
                <a:cubicBezTo>
                  <a:pt x="11967" y="19869"/>
                  <a:pt x="11977" y="19919"/>
                  <a:pt x="11989" y="19960"/>
                </a:cubicBezTo>
                <a:cubicBezTo>
                  <a:pt x="12013" y="20046"/>
                  <a:pt x="12028" y="20111"/>
                  <a:pt x="12035" y="20166"/>
                </a:cubicBezTo>
                <a:cubicBezTo>
                  <a:pt x="12068" y="20264"/>
                  <a:pt x="12107" y="20346"/>
                  <a:pt x="12149" y="20423"/>
                </a:cubicBezTo>
                <a:cubicBezTo>
                  <a:pt x="12157" y="20431"/>
                  <a:pt x="12168" y="20435"/>
                  <a:pt x="12178" y="20446"/>
                </a:cubicBezTo>
                <a:cubicBezTo>
                  <a:pt x="12196" y="20466"/>
                  <a:pt x="12218" y="20484"/>
                  <a:pt x="12241" y="20497"/>
                </a:cubicBezTo>
                <a:cubicBezTo>
                  <a:pt x="12239" y="20478"/>
                  <a:pt x="12239" y="20475"/>
                  <a:pt x="12235" y="20451"/>
                </a:cubicBezTo>
                <a:cubicBezTo>
                  <a:pt x="12226" y="20390"/>
                  <a:pt x="12196" y="20218"/>
                  <a:pt x="12172" y="20067"/>
                </a:cubicBezTo>
                <a:cubicBezTo>
                  <a:pt x="12162" y="20006"/>
                  <a:pt x="12161" y="19946"/>
                  <a:pt x="12155" y="19885"/>
                </a:cubicBezTo>
                <a:cubicBezTo>
                  <a:pt x="12154" y="19876"/>
                  <a:pt x="12150" y="19866"/>
                  <a:pt x="12149" y="19857"/>
                </a:cubicBezTo>
                <a:cubicBezTo>
                  <a:pt x="12148" y="19836"/>
                  <a:pt x="12145" y="19818"/>
                  <a:pt x="12144" y="19796"/>
                </a:cubicBezTo>
                <a:cubicBezTo>
                  <a:pt x="12143" y="19794"/>
                  <a:pt x="12144" y="19790"/>
                  <a:pt x="12144" y="19787"/>
                </a:cubicBezTo>
                <a:cubicBezTo>
                  <a:pt x="12143" y="19784"/>
                  <a:pt x="12144" y="19781"/>
                  <a:pt x="12144" y="19778"/>
                </a:cubicBezTo>
                <a:cubicBezTo>
                  <a:pt x="12140" y="19738"/>
                  <a:pt x="12140" y="19698"/>
                  <a:pt x="12138" y="19656"/>
                </a:cubicBezTo>
                <a:cubicBezTo>
                  <a:pt x="12137" y="19650"/>
                  <a:pt x="12133" y="19644"/>
                  <a:pt x="12132" y="19638"/>
                </a:cubicBezTo>
                <a:cubicBezTo>
                  <a:pt x="12127" y="19606"/>
                  <a:pt x="12123" y="19569"/>
                  <a:pt x="12121" y="19530"/>
                </a:cubicBezTo>
                <a:cubicBezTo>
                  <a:pt x="12118" y="19489"/>
                  <a:pt x="12115" y="19446"/>
                  <a:pt x="12115" y="19399"/>
                </a:cubicBezTo>
                <a:cubicBezTo>
                  <a:pt x="12115" y="19305"/>
                  <a:pt x="12115" y="19231"/>
                  <a:pt x="12109" y="19170"/>
                </a:cubicBezTo>
                <a:cubicBezTo>
                  <a:pt x="12103" y="19110"/>
                  <a:pt x="12090" y="19059"/>
                  <a:pt x="12075" y="19026"/>
                </a:cubicBezTo>
                <a:cubicBezTo>
                  <a:pt x="12062" y="18997"/>
                  <a:pt x="12045" y="18979"/>
                  <a:pt x="12023" y="18965"/>
                </a:cubicBezTo>
                <a:cubicBezTo>
                  <a:pt x="11989" y="18961"/>
                  <a:pt x="11956" y="18957"/>
                  <a:pt x="11926" y="18951"/>
                </a:cubicBezTo>
                <a:cubicBezTo>
                  <a:pt x="11908" y="18947"/>
                  <a:pt x="11897" y="18947"/>
                  <a:pt x="11886" y="18946"/>
                </a:cubicBezTo>
                <a:close/>
                <a:moveTo>
                  <a:pt x="12923" y="19194"/>
                </a:moveTo>
                <a:cubicBezTo>
                  <a:pt x="12918" y="19194"/>
                  <a:pt x="12910" y="19201"/>
                  <a:pt x="12906" y="19208"/>
                </a:cubicBezTo>
                <a:cubicBezTo>
                  <a:pt x="12902" y="19213"/>
                  <a:pt x="12898" y="19224"/>
                  <a:pt x="12894" y="19236"/>
                </a:cubicBezTo>
                <a:cubicBezTo>
                  <a:pt x="12894" y="19238"/>
                  <a:pt x="12894" y="19240"/>
                  <a:pt x="12894" y="19240"/>
                </a:cubicBezTo>
                <a:cubicBezTo>
                  <a:pt x="12888" y="19267"/>
                  <a:pt x="12879" y="19311"/>
                  <a:pt x="12871" y="19357"/>
                </a:cubicBezTo>
                <a:cubicBezTo>
                  <a:pt x="12871" y="19359"/>
                  <a:pt x="12872" y="19360"/>
                  <a:pt x="12871" y="19362"/>
                </a:cubicBezTo>
                <a:cubicBezTo>
                  <a:pt x="12870" y="19367"/>
                  <a:pt x="12872" y="19374"/>
                  <a:pt x="12871" y="19381"/>
                </a:cubicBezTo>
                <a:cubicBezTo>
                  <a:pt x="12844" y="19578"/>
                  <a:pt x="12818" y="19892"/>
                  <a:pt x="12825" y="20082"/>
                </a:cubicBezTo>
                <a:cubicBezTo>
                  <a:pt x="12833" y="20264"/>
                  <a:pt x="12853" y="20392"/>
                  <a:pt x="12894" y="20502"/>
                </a:cubicBezTo>
                <a:cubicBezTo>
                  <a:pt x="12899" y="20514"/>
                  <a:pt x="12901" y="20528"/>
                  <a:pt x="12906" y="20539"/>
                </a:cubicBezTo>
                <a:cubicBezTo>
                  <a:pt x="12907" y="20541"/>
                  <a:pt x="12911" y="20542"/>
                  <a:pt x="12911" y="20544"/>
                </a:cubicBezTo>
                <a:cubicBezTo>
                  <a:pt x="12912" y="20546"/>
                  <a:pt x="12911" y="20547"/>
                  <a:pt x="12911" y="20549"/>
                </a:cubicBezTo>
                <a:cubicBezTo>
                  <a:pt x="12923" y="20572"/>
                  <a:pt x="12939" y="20595"/>
                  <a:pt x="12952" y="20619"/>
                </a:cubicBezTo>
                <a:cubicBezTo>
                  <a:pt x="12994" y="20689"/>
                  <a:pt x="13053" y="20757"/>
                  <a:pt x="13129" y="20829"/>
                </a:cubicBezTo>
                <a:cubicBezTo>
                  <a:pt x="13169" y="20863"/>
                  <a:pt x="13201" y="20895"/>
                  <a:pt x="13227" y="20923"/>
                </a:cubicBezTo>
                <a:cubicBezTo>
                  <a:pt x="13228" y="20924"/>
                  <a:pt x="13226" y="20927"/>
                  <a:pt x="13227" y="20927"/>
                </a:cubicBezTo>
                <a:cubicBezTo>
                  <a:pt x="13255" y="20954"/>
                  <a:pt x="13290" y="20985"/>
                  <a:pt x="13307" y="21002"/>
                </a:cubicBezTo>
                <a:cubicBezTo>
                  <a:pt x="13320" y="21007"/>
                  <a:pt x="13332" y="21012"/>
                  <a:pt x="13347" y="21016"/>
                </a:cubicBezTo>
                <a:cubicBezTo>
                  <a:pt x="13349" y="21016"/>
                  <a:pt x="13351" y="21015"/>
                  <a:pt x="13353" y="21016"/>
                </a:cubicBezTo>
                <a:cubicBezTo>
                  <a:pt x="13366" y="21019"/>
                  <a:pt x="13384" y="21023"/>
                  <a:pt x="13399" y="21025"/>
                </a:cubicBezTo>
                <a:cubicBezTo>
                  <a:pt x="13427" y="21030"/>
                  <a:pt x="13456" y="21030"/>
                  <a:pt x="13485" y="21030"/>
                </a:cubicBezTo>
                <a:cubicBezTo>
                  <a:pt x="13493" y="21030"/>
                  <a:pt x="13499" y="21030"/>
                  <a:pt x="13507" y="21030"/>
                </a:cubicBezTo>
                <a:cubicBezTo>
                  <a:pt x="13514" y="21030"/>
                  <a:pt x="13518" y="21031"/>
                  <a:pt x="13525" y="21030"/>
                </a:cubicBezTo>
                <a:cubicBezTo>
                  <a:pt x="13536" y="21029"/>
                  <a:pt x="13549" y="21027"/>
                  <a:pt x="13559" y="21025"/>
                </a:cubicBezTo>
                <a:cubicBezTo>
                  <a:pt x="13564" y="21024"/>
                  <a:pt x="13572" y="21022"/>
                  <a:pt x="13576" y="21021"/>
                </a:cubicBezTo>
                <a:cubicBezTo>
                  <a:pt x="13586" y="21018"/>
                  <a:pt x="13591" y="21015"/>
                  <a:pt x="13599" y="21011"/>
                </a:cubicBezTo>
                <a:cubicBezTo>
                  <a:pt x="13603" y="21010"/>
                  <a:pt x="13607" y="21008"/>
                  <a:pt x="13611" y="21007"/>
                </a:cubicBezTo>
                <a:cubicBezTo>
                  <a:pt x="13621" y="21001"/>
                  <a:pt x="13634" y="20995"/>
                  <a:pt x="13639" y="20988"/>
                </a:cubicBezTo>
                <a:cubicBezTo>
                  <a:pt x="13644" y="20982"/>
                  <a:pt x="13643" y="20973"/>
                  <a:pt x="13639" y="20960"/>
                </a:cubicBezTo>
                <a:cubicBezTo>
                  <a:pt x="13636" y="20946"/>
                  <a:pt x="13627" y="20932"/>
                  <a:pt x="13616" y="20913"/>
                </a:cubicBezTo>
                <a:cubicBezTo>
                  <a:pt x="13595" y="20876"/>
                  <a:pt x="13560" y="20828"/>
                  <a:pt x="13519" y="20782"/>
                </a:cubicBezTo>
                <a:cubicBezTo>
                  <a:pt x="13505" y="20767"/>
                  <a:pt x="13493" y="20748"/>
                  <a:pt x="13479" y="20731"/>
                </a:cubicBezTo>
                <a:cubicBezTo>
                  <a:pt x="13471" y="20722"/>
                  <a:pt x="13463" y="20711"/>
                  <a:pt x="13456" y="20703"/>
                </a:cubicBezTo>
                <a:cubicBezTo>
                  <a:pt x="13451" y="20697"/>
                  <a:pt x="13449" y="20694"/>
                  <a:pt x="13444" y="20689"/>
                </a:cubicBezTo>
                <a:cubicBezTo>
                  <a:pt x="13443" y="20687"/>
                  <a:pt x="13439" y="20685"/>
                  <a:pt x="13439" y="20684"/>
                </a:cubicBezTo>
                <a:cubicBezTo>
                  <a:pt x="13435" y="20680"/>
                  <a:pt x="13436" y="20674"/>
                  <a:pt x="13433" y="20670"/>
                </a:cubicBezTo>
                <a:cubicBezTo>
                  <a:pt x="13422" y="20655"/>
                  <a:pt x="13413" y="20645"/>
                  <a:pt x="13404" y="20633"/>
                </a:cubicBezTo>
                <a:cubicBezTo>
                  <a:pt x="13399" y="20625"/>
                  <a:pt x="13391" y="20611"/>
                  <a:pt x="13387" y="20605"/>
                </a:cubicBezTo>
                <a:cubicBezTo>
                  <a:pt x="13386" y="20603"/>
                  <a:pt x="13383" y="20602"/>
                  <a:pt x="13381" y="20600"/>
                </a:cubicBezTo>
                <a:cubicBezTo>
                  <a:pt x="13354" y="20556"/>
                  <a:pt x="13329" y="20506"/>
                  <a:pt x="13307" y="20451"/>
                </a:cubicBezTo>
                <a:cubicBezTo>
                  <a:pt x="13293" y="20422"/>
                  <a:pt x="13283" y="20394"/>
                  <a:pt x="13272" y="20367"/>
                </a:cubicBezTo>
                <a:cubicBezTo>
                  <a:pt x="13260" y="20335"/>
                  <a:pt x="13247" y="20307"/>
                  <a:pt x="13238" y="20278"/>
                </a:cubicBezTo>
                <a:cubicBezTo>
                  <a:pt x="13235" y="20269"/>
                  <a:pt x="13235" y="20259"/>
                  <a:pt x="13232" y="20250"/>
                </a:cubicBezTo>
                <a:cubicBezTo>
                  <a:pt x="13228" y="20232"/>
                  <a:pt x="13224" y="20219"/>
                  <a:pt x="13221" y="20203"/>
                </a:cubicBezTo>
                <a:cubicBezTo>
                  <a:pt x="13220" y="20196"/>
                  <a:pt x="13216" y="20187"/>
                  <a:pt x="13215" y="20180"/>
                </a:cubicBezTo>
                <a:cubicBezTo>
                  <a:pt x="13169" y="20023"/>
                  <a:pt x="13125" y="19844"/>
                  <a:pt x="13101" y="19726"/>
                </a:cubicBezTo>
                <a:cubicBezTo>
                  <a:pt x="13093" y="19698"/>
                  <a:pt x="13080" y="19645"/>
                  <a:pt x="13078" y="19633"/>
                </a:cubicBezTo>
                <a:cubicBezTo>
                  <a:pt x="13062" y="19563"/>
                  <a:pt x="13041" y="19493"/>
                  <a:pt x="13020" y="19427"/>
                </a:cubicBezTo>
                <a:cubicBezTo>
                  <a:pt x="13012" y="19402"/>
                  <a:pt x="13006" y="19376"/>
                  <a:pt x="12997" y="19353"/>
                </a:cubicBezTo>
                <a:cubicBezTo>
                  <a:pt x="12994" y="19343"/>
                  <a:pt x="12989" y="19329"/>
                  <a:pt x="12986" y="19320"/>
                </a:cubicBezTo>
                <a:cubicBezTo>
                  <a:pt x="12973" y="19284"/>
                  <a:pt x="12963" y="19254"/>
                  <a:pt x="12952" y="19231"/>
                </a:cubicBezTo>
                <a:cubicBezTo>
                  <a:pt x="12939" y="19207"/>
                  <a:pt x="12931" y="19194"/>
                  <a:pt x="12923" y="19194"/>
                </a:cubicBezTo>
                <a:close/>
                <a:moveTo>
                  <a:pt x="12315" y="19521"/>
                </a:moveTo>
                <a:cubicBezTo>
                  <a:pt x="12313" y="19524"/>
                  <a:pt x="12312" y="19527"/>
                  <a:pt x="12310" y="19530"/>
                </a:cubicBezTo>
                <a:cubicBezTo>
                  <a:pt x="12306" y="19536"/>
                  <a:pt x="12301" y="19538"/>
                  <a:pt x="12298" y="19544"/>
                </a:cubicBezTo>
                <a:cubicBezTo>
                  <a:pt x="12282" y="19574"/>
                  <a:pt x="12271" y="19611"/>
                  <a:pt x="12264" y="19647"/>
                </a:cubicBezTo>
                <a:cubicBezTo>
                  <a:pt x="12264" y="19846"/>
                  <a:pt x="12328" y="20240"/>
                  <a:pt x="12442" y="20633"/>
                </a:cubicBezTo>
                <a:cubicBezTo>
                  <a:pt x="12449" y="20649"/>
                  <a:pt x="12459" y="20666"/>
                  <a:pt x="12464" y="20684"/>
                </a:cubicBezTo>
                <a:cubicBezTo>
                  <a:pt x="12480" y="20733"/>
                  <a:pt x="12491" y="20776"/>
                  <a:pt x="12505" y="20815"/>
                </a:cubicBezTo>
                <a:cubicBezTo>
                  <a:pt x="12518" y="20854"/>
                  <a:pt x="12532" y="20888"/>
                  <a:pt x="12545" y="20918"/>
                </a:cubicBezTo>
                <a:cubicBezTo>
                  <a:pt x="12570" y="20978"/>
                  <a:pt x="12597" y="21022"/>
                  <a:pt x="12625" y="21053"/>
                </a:cubicBezTo>
                <a:cubicBezTo>
                  <a:pt x="12637" y="21068"/>
                  <a:pt x="12651" y="21081"/>
                  <a:pt x="12665" y="21091"/>
                </a:cubicBezTo>
                <a:cubicBezTo>
                  <a:pt x="12670" y="21094"/>
                  <a:pt x="12672" y="21093"/>
                  <a:pt x="12676" y="21095"/>
                </a:cubicBezTo>
                <a:cubicBezTo>
                  <a:pt x="12687" y="21101"/>
                  <a:pt x="12700" y="21110"/>
                  <a:pt x="12711" y="21114"/>
                </a:cubicBezTo>
                <a:cubicBezTo>
                  <a:pt x="12716" y="21116"/>
                  <a:pt x="12722" y="21117"/>
                  <a:pt x="12728" y="21119"/>
                </a:cubicBezTo>
                <a:cubicBezTo>
                  <a:pt x="12745" y="21124"/>
                  <a:pt x="12760" y="21126"/>
                  <a:pt x="12780" y="21128"/>
                </a:cubicBezTo>
                <a:cubicBezTo>
                  <a:pt x="12802" y="21130"/>
                  <a:pt x="12827" y="21133"/>
                  <a:pt x="12854" y="21133"/>
                </a:cubicBezTo>
                <a:cubicBezTo>
                  <a:pt x="12887" y="21133"/>
                  <a:pt x="12914" y="21131"/>
                  <a:pt x="12940" y="21128"/>
                </a:cubicBezTo>
                <a:cubicBezTo>
                  <a:pt x="12945" y="21127"/>
                  <a:pt x="12952" y="21124"/>
                  <a:pt x="12957" y="21123"/>
                </a:cubicBezTo>
                <a:cubicBezTo>
                  <a:pt x="12982" y="21120"/>
                  <a:pt x="13006" y="21117"/>
                  <a:pt x="13026" y="21109"/>
                </a:cubicBezTo>
                <a:cubicBezTo>
                  <a:pt x="13038" y="21105"/>
                  <a:pt x="13050" y="21097"/>
                  <a:pt x="13060" y="21091"/>
                </a:cubicBezTo>
                <a:cubicBezTo>
                  <a:pt x="13070" y="21085"/>
                  <a:pt x="13075" y="21083"/>
                  <a:pt x="13083" y="21077"/>
                </a:cubicBezTo>
                <a:cubicBezTo>
                  <a:pt x="13090" y="21072"/>
                  <a:pt x="13095" y="21064"/>
                  <a:pt x="13101" y="21058"/>
                </a:cubicBezTo>
                <a:cubicBezTo>
                  <a:pt x="13089" y="21030"/>
                  <a:pt x="13064" y="20990"/>
                  <a:pt x="13020" y="20937"/>
                </a:cubicBezTo>
                <a:cubicBezTo>
                  <a:pt x="12999" y="20910"/>
                  <a:pt x="12972" y="20872"/>
                  <a:pt x="12946" y="20834"/>
                </a:cubicBezTo>
                <a:cubicBezTo>
                  <a:pt x="12945" y="20833"/>
                  <a:pt x="12947" y="20830"/>
                  <a:pt x="12946" y="20829"/>
                </a:cubicBezTo>
                <a:cubicBezTo>
                  <a:pt x="12945" y="20828"/>
                  <a:pt x="12941" y="20830"/>
                  <a:pt x="12940" y="20829"/>
                </a:cubicBezTo>
                <a:cubicBezTo>
                  <a:pt x="12931" y="20817"/>
                  <a:pt x="12918" y="20802"/>
                  <a:pt x="12911" y="20792"/>
                </a:cubicBezTo>
                <a:cubicBezTo>
                  <a:pt x="12827" y="20667"/>
                  <a:pt x="12674" y="20403"/>
                  <a:pt x="12654" y="20352"/>
                </a:cubicBezTo>
                <a:cubicBezTo>
                  <a:pt x="12650" y="20343"/>
                  <a:pt x="12634" y="20315"/>
                  <a:pt x="12625" y="20296"/>
                </a:cubicBezTo>
                <a:cubicBezTo>
                  <a:pt x="12624" y="20294"/>
                  <a:pt x="12626" y="20289"/>
                  <a:pt x="12625" y="20287"/>
                </a:cubicBezTo>
                <a:cubicBezTo>
                  <a:pt x="12625" y="20286"/>
                  <a:pt x="12620" y="20288"/>
                  <a:pt x="12619" y="20287"/>
                </a:cubicBezTo>
                <a:cubicBezTo>
                  <a:pt x="12594" y="20239"/>
                  <a:pt x="12568" y="20192"/>
                  <a:pt x="12550" y="20152"/>
                </a:cubicBezTo>
                <a:cubicBezTo>
                  <a:pt x="12542" y="20132"/>
                  <a:pt x="12532" y="20101"/>
                  <a:pt x="12522" y="20077"/>
                </a:cubicBezTo>
                <a:cubicBezTo>
                  <a:pt x="12520" y="20073"/>
                  <a:pt x="12517" y="20061"/>
                  <a:pt x="12516" y="20058"/>
                </a:cubicBezTo>
                <a:cubicBezTo>
                  <a:pt x="12515" y="20053"/>
                  <a:pt x="12507" y="20037"/>
                  <a:pt x="12505" y="20030"/>
                </a:cubicBezTo>
                <a:cubicBezTo>
                  <a:pt x="12467" y="19934"/>
                  <a:pt x="12431" y="19830"/>
                  <a:pt x="12407" y="19750"/>
                </a:cubicBezTo>
                <a:cubicBezTo>
                  <a:pt x="12372" y="19634"/>
                  <a:pt x="12333" y="19531"/>
                  <a:pt x="12321" y="19521"/>
                </a:cubicBezTo>
                <a:cubicBezTo>
                  <a:pt x="12319" y="19519"/>
                  <a:pt x="12318" y="19522"/>
                  <a:pt x="12315" y="19521"/>
                </a:cubicBezTo>
                <a:close/>
                <a:moveTo>
                  <a:pt x="7278" y="19610"/>
                </a:moveTo>
                <a:cubicBezTo>
                  <a:pt x="7296" y="19619"/>
                  <a:pt x="7313" y="19626"/>
                  <a:pt x="7330" y="19638"/>
                </a:cubicBezTo>
                <a:cubicBezTo>
                  <a:pt x="7323" y="19629"/>
                  <a:pt x="7313" y="19624"/>
                  <a:pt x="7307" y="19619"/>
                </a:cubicBezTo>
                <a:cubicBezTo>
                  <a:pt x="7300" y="19613"/>
                  <a:pt x="7296" y="19611"/>
                  <a:pt x="7290" y="19610"/>
                </a:cubicBezTo>
                <a:cubicBezTo>
                  <a:pt x="7286" y="19609"/>
                  <a:pt x="7282" y="19609"/>
                  <a:pt x="7278" y="19610"/>
                </a:cubicBezTo>
                <a:close/>
                <a:moveTo>
                  <a:pt x="8619" y="20264"/>
                </a:moveTo>
                <a:cubicBezTo>
                  <a:pt x="8651" y="20272"/>
                  <a:pt x="8695" y="20295"/>
                  <a:pt x="8745" y="20320"/>
                </a:cubicBezTo>
                <a:cubicBezTo>
                  <a:pt x="8744" y="20318"/>
                  <a:pt x="8741" y="20313"/>
                  <a:pt x="8740" y="20310"/>
                </a:cubicBezTo>
                <a:cubicBezTo>
                  <a:pt x="8730" y="20300"/>
                  <a:pt x="8719" y="20292"/>
                  <a:pt x="8711" y="20282"/>
                </a:cubicBezTo>
                <a:cubicBezTo>
                  <a:pt x="8683" y="20269"/>
                  <a:pt x="8661" y="20264"/>
                  <a:pt x="8636" y="20264"/>
                </a:cubicBezTo>
                <a:cubicBezTo>
                  <a:pt x="8630" y="20264"/>
                  <a:pt x="8626" y="20263"/>
                  <a:pt x="8619" y="20264"/>
                </a:cubicBezTo>
                <a:close/>
                <a:moveTo>
                  <a:pt x="9805" y="20357"/>
                </a:moveTo>
                <a:cubicBezTo>
                  <a:pt x="9796" y="20364"/>
                  <a:pt x="9781" y="20385"/>
                  <a:pt x="9760" y="20418"/>
                </a:cubicBezTo>
                <a:cubicBezTo>
                  <a:pt x="9749" y="20449"/>
                  <a:pt x="9742" y="20476"/>
                  <a:pt x="9731" y="20497"/>
                </a:cubicBezTo>
                <a:lnTo>
                  <a:pt x="9811" y="20423"/>
                </a:lnTo>
                <a:cubicBezTo>
                  <a:pt x="9810" y="20406"/>
                  <a:pt x="9806" y="20393"/>
                  <a:pt x="9805" y="20376"/>
                </a:cubicBezTo>
                <a:lnTo>
                  <a:pt x="9805" y="20357"/>
                </a:lnTo>
                <a:close/>
                <a:moveTo>
                  <a:pt x="11983" y="20409"/>
                </a:moveTo>
                <a:cubicBezTo>
                  <a:pt x="11980" y="20431"/>
                  <a:pt x="11976" y="20454"/>
                  <a:pt x="11977" y="20483"/>
                </a:cubicBezTo>
                <a:cubicBezTo>
                  <a:pt x="11978" y="20509"/>
                  <a:pt x="11985" y="20538"/>
                  <a:pt x="11989" y="20567"/>
                </a:cubicBezTo>
                <a:cubicBezTo>
                  <a:pt x="11992" y="20597"/>
                  <a:pt x="11994" y="20628"/>
                  <a:pt x="12000" y="20661"/>
                </a:cubicBezTo>
                <a:cubicBezTo>
                  <a:pt x="12007" y="20694"/>
                  <a:pt x="12014" y="20725"/>
                  <a:pt x="12023" y="20759"/>
                </a:cubicBezTo>
                <a:cubicBezTo>
                  <a:pt x="12032" y="20794"/>
                  <a:pt x="12046" y="20827"/>
                  <a:pt x="12058" y="20862"/>
                </a:cubicBezTo>
                <a:cubicBezTo>
                  <a:pt x="12069" y="20897"/>
                  <a:pt x="12078" y="20934"/>
                  <a:pt x="12092" y="20969"/>
                </a:cubicBezTo>
                <a:cubicBezTo>
                  <a:pt x="12101" y="20992"/>
                  <a:pt x="12110" y="21011"/>
                  <a:pt x="12121" y="21030"/>
                </a:cubicBezTo>
                <a:cubicBezTo>
                  <a:pt x="12134" y="21055"/>
                  <a:pt x="12147" y="21079"/>
                  <a:pt x="12161" y="21095"/>
                </a:cubicBezTo>
                <a:cubicBezTo>
                  <a:pt x="12166" y="21102"/>
                  <a:pt x="12173" y="21109"/>
                  <a:pt x="12178" y="21114"/>
                </a:cubicBezTo>
                <a:cubicBezTo>
                  <a:pt x="12180" y="21116"/>
                  <a:pt x="12187" y="21117"/>
                  <a:pt x="12189" y="21119"/>
                </a:cubicBezTo>
                <a:cubicBezTo>
                  <a:pt x="12198" y="21125"/>
                  <a:pt x="12200" y="21133"/>
                  <a:pt x="12207" y="21133"/>
                </a:cubicBezTo>
                <a:cubicBezTo>
                  <a:pt x="12222" y="21133"/>
                  <a:pt x="12241" y="21132"/>
                  <a:pt x="12252" y="21128"/>
                </a:cubicBezTo>
                <a:cubicBezTo>
                  <a:pt x="12264" y="21125"/>
                  <a:pt x="12268" y="21117"/>
                  <a:pt x="12275" y="21109"/>
                </a:cubicBezTo>
                <a:cubicBezTo>
                  <a:pt x="12283" y="21102"/>
                  <a:pt x="12290" y="21092"/>
                  <a:pt x="12293" y="21081"/>
                </a:cubicBezTo>
                <a:cubicBezTo>
                  <a:pt x="12295" y="21071"/>
                  <a:pt x="12294" y="21059"/>
                  <a:pt x="12293" y="21044"/>
                </a:cubicBezTo>
                <a:cubicBezTo>
                  <a:pt x="12291" y="21029"/>
                  <a:pt x="12292" y="21016"/>
                  <a:pt x="12287" y="20997"/>
                </a:cubicBezTo>
                <a:cubicBezTo>
                  <a:pt x="12280" y="20975"/>
                  <a:pt x="12266" y="20946"/>
                  <a:pt x="12252" y="20918"/>
                </a:cubicBezTo>
                <a:cubicBezTo>
                  <a:pt x="12248" y="20909"/>
                  <a:pt x="12240" y="20899"/>
                  <a:pt x="12235" y="20890"/>
                </a:cubicBezTo>
                <a:cubicBezTo>
                  <a:pt x="12230" y="20882"/>
                  <a:pt x="12223" y="20870"/>
                  <a:pt x="12218" y="20862"/>
                </a:cubicBezTo>
                <a:cubicBezTo>
                  <a:pt x="12217" y="20861"/>
                  <a:pt x="12218" y="20857"/>
                  <a:pt x="12218" y="20857"/>
                </a:cubicBezTo>
                <a:cubicBezTo>
                  <a:pt x="12175" y="20784"/>
                  <a:pt x="12133" y="20709"/>
                  <a:pt x="12098" y="20642"/>
                </a:cubicBezTo>
                <a:cubicBezTo>
                  <a:pt x="12081" y="20611"/>
                  <a:pt x="12066" y="20582"/>
                  <a:pt x="12052" y="20553"/>
                </a:cubicBezTo>
                <a:cubicBezTo>
                  <a:pt x="12023" y="20497"/>
                  <a:pt x="12002" y="20447"/>
                  <a:pt x="11989" y="20413"/>
                </a:cubicBezTo>
                <a:cubicBezTo>
                  <a:pt x="11988" y="20411"/>
                  <a:pt x="11984" y="20410"/>
                  <a:pt x="11983" y="20409"/>
                </a:cubicBezTo>
                <a:close/>
                <a:moveTo>
                  <a:pt x="10837" y="20829"/>
                </a:moveTo>
                <a:cubicBezTo>
                  <a:pt x="10826" y="20848"/>
                  <a:pt x="10816" y="20862"/>
                  <a:pt x="10803" y="20885"/>
                </a:cubicBezTo>
                <a:cubicBezTo>
                  <a:pt x="10818" y="20874"/>
                  <a:pt x="10834" y="20865"/>
                  <a:pt x="10848" y="20862"/>
                </a:cubicBezTo>
                <a:lnTo>
                  <a:pt x="10837" y="20829"/>
                </a:lnTo>
                <a:close/>
                <a:moveTo>
                  <a:pt x="11897" y="21296"/>
                </a:moveTo>
                <a:lnTo>
                  <a:pt x="11886" y="21324"/>
                </a:lnTo>
                <a:cubicBezTo>
                  <a:pt x="11879" y="21338"/>
                  <a:pt x="11865" y="21356"/>
                  <a:pt x="11851" y="21376"/>
                </a:cubicBezTo>
                <a:cubicBezTo>
                  <a:pt x="11885" y="21359"/>
                  <a:pt x="11921" y="21358"/>
                  <a:pt x="11966" y="21366"/>
                </a:cubicBezTo>
                <a:cubicBezTo>
                  <a:pt x="11959" y="21358"/>
                  <a:pt x="11955" y="21352"/>
                  <a:pt x="11949" y="21343"/>
                </a:cubicBezTo>
                <a:lnTo>
                  <a:pt x="11937" y="21324"/>
                </a:lnTo>
                <a:cubicBezTo>
                  <a:pt x="11924" y="21314"/>
                  <a:pt x="11908" y="21306"/>
                  <a:pt x="11897" y="21296"/>
                </a:cubicBezTo>
                <a:close/>
                <a:moveTo>
                  <a:pt x="11605" y="21591"/>
                </a:moveTo>
                <a:lnTo>
                  <a:pt x="11616" y="21600"/>
                </a:lnTo>
                <a:lnTo>
                  <a:pt x="11622" y="21591"/>
                </a:lnTo>
                <a:cubicBezTo>
                  <a:pt x="11617" y="21590"/>
                  <a:pt x="11610" y="21592"/>
                  <a:pt x="11605" y="2159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58" name="Shape 158"/>
          <p:cNvSpPr/>
          <p:nvPr/>
        </p:nvSpPr>
        <p:spPr>
          <a:xfrm>
            <a:off x="649325" y="679069"/>
            <a:ext cx="1170614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Self-Assessment:</a:t>
            </a:r>
          </a:p>
        </p:txBody>
      </p:sp>
      <p:sp>
        <p:nvSpPr>
          <p:cNvPr id="159" name="Shape 159"/>
          <p:cNvSpPr/>
          <p:nvPr/>
        </p:nvSpPr>
        <p:spPr>
          <a:xfrm>
            <a:off x="642156" y="2044699"/>
            <a:ext cx="11720489" cy="6096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lnSpc>
                <a:spcPct val="120000"/>
              </a:lnSpc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t>What we got done:</a:t>
            </a:r>
          </a:p>
          <a:p>
            <a:pPr marL="386013" indent="-386013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t>Checklist of employee tasks</a:t>
            </a:r>
          </a:p>
          <a:p>
            <a:pPr marL="386013" indent="-386013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t>Supervisor/employee separation</a:t>
            </a:r>
          </a:p>
          <a:p>
            <a:pPr marL="386013" indent="-386013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t>Searchable employees</a:t>
            </a:r>
          </a:p>
          <a:p>
            <a:pPr marL="386013" indent="-386013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t>Commenting</a:t>
            </a:r>
          </a:p>
          <a:p>
            <a:pPr marL="386013" indent="-386013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t>Connect to server</a:t>
            </a:r>
            <a:endParaRPr>
              <a:solidFill>
                <a:srgbClr val="FFD479"/>
              </a:solidFill>
            </a:endParaRPr>
          </a:p>
          <a:p>
            <a:pPr algn="l">
              <a:lnSpc>
                <a:spcPct val="120000"/>
              </a:lnSpc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What we missed:</a:t>
            </a:r>
            <a:endParaRPr>
              <a:solidFill>
                <a:srgbClr val="FFD479"/>
              </a:solidFill>
            </a:endParaRPr>
          </a:p>
          <a:p>
            <a:pPr marL="386013" indent="-386013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See schedule</a:t>
            </a:r>
            <a:endParaRPr>
              <a:solidFill>
                <a:srgbClr val="FFD479"/>
              </a:solidFill>
            </a:endParaRPr>
          </a:p>
          <a:p>
            <a:pPr marL="386013" indent="-386013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Request time off</a:t>
            </a:r>
            <a:endParaRPr>
              <a:solidFill>
                <a:srgbClr val="FFD479"/>
              </a:solidFill>
            </a:endParaRPr>
          </a:p>
          <a:p>
            <a:pPr marL="386013" indent="-386013" algn="l">
              <a:lnSpc>
                <a:spcPct val="120000"/>
              </a:lnSpc>
              <a:buSzPct val="75000"/>
              <a:buChar char="•"/>
              <a:defRPr sz="33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FFD479"/>
                </a:solidFill>
              </a:rPr>
              <a:t>See past cleaning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2">
            <a:lumOff val="-150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broom-clipart-5.png"/>
          <p:cNvPicPr>
            <a:picLocks noChangeAspect="1"/>
          </p:cNvPicPr>
          <p:nvPr/>
        </p:nvPicPr>
        <p:blipFill>
          <a:blip r:embed="rId2">
            <a:extLst/>
          </a:blip>
          <a:srcRect l="5515" t="4896" r="5804" b="3099"/>
          <a:stretch>
            <a:fillRect/>
          </a:stretch>
        </p:blipFill>
        <p:spPr>
          <a:xfrm rot="20760000">
            <a:off x="10751607" y="728824"/>
            <a:ext cx="1495828" cy="1834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fill="norm" stroke="1" extrusionOk="0">
                <a:moveTo>
                  <a:pt x="21364" y="0"/>
                </a:moveTo>
                <a:cubicBezTo>
                  <a:pt x="21343" y="2"/>
                  <a:pt x="21317" y="12"/>
                  <a:pt x="21295" y="19"/>
                </a:cubicBezTo>
                <a:cubicBezTo>
                  <a:pt x="21288" y="21"/>
                  <a:pt x="21285" y="21"/>
                  <a:pt x="21278" y="23"/>
                </a:cubicBezTo>
                <a:cubicBezTo>
                  <a:pt x="21262" y="30"/>
                  <a:pt x="21243" y="38"/>
                  <a:pt x="21227" y="47"/>
                </a:cubicBezTo>
                <a:cubicBezTo>
                  <a:pt x="21221" y="50"/>
                  <a:pt x="21215" y="52"/>
                  <a:pt x="21209" y="56"/>
                </a:cubicBezTo>
                <a:cubicBezTo>
                  <a:pt x="21187" y="70"/>
                  <a:pt x="21162" y="88"/>
                  <a:pt x="21141" y="107"/>
                </a:cubicBezTo>
                <a:cubicBezTo>
                  <a:pt x="21126" y="121"/>
                  <a:pt x="21064" y="189"/>
                  <a:pt x="20974" y="290"/>
                </a:cubicBezTo>
                <a:cubicBezTo>
                  <a:pt x="20954" y="313"/>
                  <a:pt x="20923" y="351"/>
                  <a:pt x="20894" y="383"/>
                </a:cubicBezTo>
                <a:cubicBezTo>
                  <a:pt x="20812" y="475"/>
                  <a:pt x="20699" y="608"/>
                  <a:pt x="20556" y="771"/>
                </a:cubicBezTo>
                <a:cubicBezTo>
                  <a:pt x="20446" y="897"/>
                  <a:pt x="20295" y="1069"/>
                  <a:pt x="20172" y="1210"/>
                </a:cubicBezTo>
                <a:cubicBezTo>
                  <a:pt x="20151" y="1235"/>
                  <a:pt x="20119" y="1269"/>
                  <a:pt x="20098" y="1294"/>
                </a:cubicBezTo>
                <a:cubicBezTo>
                  <a:pt x="19430" y="2063"/>
                  <a:pt x="17887" y="3848"/>
                  <a:pt x="15989" y="6046"/>
                </a:cubicBezTo>
                <a:cubicBezTo>
                  <a:pt x="15731" y="6345"/>
                  <a:pt x="15509" y="6606"/>
                  <a:pt x="15238" y="6920"/>
                </a:cubicBezTo>
                <a:cubicBezTo>
                  <a:pt x="14747" y="7490"/>
                  <a:pt x="14285" y="8024"/>
                  <a:pt x="13800" y="8588"/>
                </a:cubicBezTo>
                <a:cubicBezTo>
                  <a:pt x="12624" y="9955"/>
                  <a:pt x="11417" y="11356"/>
                  <a:pt x="10527" y="12396"/>
                </a:cubicBezTo>
                <a:cubicBezTo>
                  <a:pt x="9950" y="13070"/>
                  <a:pt x="9471" y="13634"/>
                  <a:pt x="9135" y="14031"/>
                </a:cubicBezTo>
                <a:cubicBezTo>
                  <a:pt x="8799" y="14428"/>
                  <a:pt x="8608" y="14658"/>
                  <a:pt x="8608" y="14666"/>
                </a:cubicBezTo>
                <a:cubicBezTo>
                  <a:pt x="8608" y="14685"/>
                  <a:pt x="8623" y="14710"/>
                  <a:pt x="8648" y="14732"/>
                </a:cubicBezTo>
                <a:cubicBezTo>
                  <a:pt x="8673" y="14754"/>
                  <a:pt x="8707" y="14773"/>
                  <a:pt x="8745" y="14788"/>
                </a:cubicBezTo>
                <a:cubicBezTo>
                  <a:pt x="8821" y="14817"/>
                  <a:pt x="8909" y="14836"/>
                  <a:pt x="8940" y="14830"/>
                </a:cubicBezTo>
                <a:cubicBezTo>
                  <a:pt x="8971" y="14823"/>
                  <a:pt x="11837" y="11556"/>
                  <a:pt x="15307" y="7569"/>
                </a:cubicBezTo>
                <a:cubicBezTo>
                  <a:pt x="16507" y="6190"/>
                  <a:pt x="17411" y="5150"/>
                  <a:pt x="18207" y="4233"/>
                </a:cubicBezTo>
                <a:cubicBezTo>
                  <a:pt x="18765" y="3589"/>
                  <a:pt x="19287" y="2989"/>
                  <a:pt x="19679" y="2532"/>
                </a:cubicBezTo>
                <a:cubicBezTo>
                  <a:pt x="20049" y="2103"/>
                  <a:pt x="20339" y="1762"/>
                  <a:pt x="20585" y="1472"/>
                </a:cubicBezTo>
                <a:cubicBezTo>
                  <a:pt x="20647" y="1398"/>
                  <a:pt x="20690" y="1341"/>
                  <a:pt x="20745" y="1276"/>
                </a:cubicBezTo>
                <a:cubicBezTo>
                  <a:pt x="20901" y="1091"/>
                  <a:pt x="21036" y="932"/>
                  <a:pt x="21141" y="804"/>
                </a:cubicBezTo>
                <a:cubicBezTo>
                  <a:pt x="21219" y="707"/>
                  <a:pt x="21298" y="612"/>
                  <a:pt x="21353" y="542"/>
                </a:cubicBezTo>
                <a:cubicBezTo>
                  <a:pt x="21367" y="524"/>
                  <a:pt x="21386" y="502"/>
                  <a:pt x="21399" y="486"/>
                </a:cubicBezTo>
                <a:cubicBezTo>
                  <a:pt x="21412" y="469"/>
                  <a:pt x="21421" y="455"/>
                  <a:pt x="21433" y="439"/>
                </a:cubicBezTo>
                <a:cubicBezTo>
                  <a:pt x="21462" y="401"/>
                  <a:pt x="21487" y="370"/>
                  <a:pt x="21507" y="341"/>
                </a:cubicBezTo>
                <a:cubicBezTo>
                  <a:pt x="21517" y="327"/>
                  <a:pt x="21528" y="311"/>
                  <a:pt x="21536" y="299"/>
                </a:cubicBezTo>
                <a:cubicBezTo>
                  <a:pt x="21552" y="276"/>
                  <a:pt x="21561" y="255"/>
                  <a:pt x="21570" y="238"/>
                </a:cubicBezTo>
                <a:cubicBezTo>
                  <a:pt x="21576" y="229"/>
                  <a:pt x="21584" y="218"/>
                  <a:pt x="21588" y="210"/>
                </a:cubicBezTo>
                <a:cubicBezTo>
                  <a:pt x="21589" y="207"/>
                  <a:pt x="21587" y="208"/>
                  <a:pt x="21588" y="206"/>
                </a:cubicBezTo>
                <a:cubicBezTo>
                  <a:pt x="21593" y="192"/>
                  <a:pt x="21600" y="180"/>
                  <a:pt x="21599" y="173"/>
                </a:cubicBezTo>
                <a:cubicBezTo>
                  <a:pt x="21596" y="149"/>
                  <a:pt x="21585" y="126"/>
                  <a:pt x="21576" y="107"/>
                </a:cubicBezTo>
                <a:cubicBezTo>
                  <a:pt x="21575" y="105"/>
                  <a:pt x="21577" y="104"/>
                  <a:pt x="21576" y="103"/>
                </a:cubicBezTo>
                <a:cubicBezTo>
                  <a:pt x="21568" y="86"/>
                  <a:pt x="21560" y="74"/>
                  <a:pt x="21548" y="61"/>
                </a:cubicBezTo>
                <a:cubicBezTo>
                  <a:pt x="21545" y="58"/>
                  <a:pt x="21539" y="54"/>
                  <a:pt x="21536" y="51"/>
                </a:cubicBezTo>
                <a:cubicBezTo>
                  <a:pt x="21526" y="42"/>
                  <a:pt x="21519" y="35"/>
                  <a:pt x="21507" y="28"/>
                </a:cubicBezTo>
                <a:cubicBezTo>
                  <a:pt x="21504" y="26"/>
                  <a:pt x="21499" y="25"/>
                  <a:pt x="21496" y="23"/>
                </a:cubicBezTo>
                <a:cubicBezTo>
                  <a:pt x="21492" y="22"/>
                  <a:pt x="21488" y="20"/>
                  <a:pt x="21485" y="19"/>
                </a:cubicBezTo>
                <a:cubicBezTo>
                  <a:pt x="21469" y="12"/>
                  <a:pt x="21451" y="8"/>
                  <a:pt x="21433" y="5"/>
                </a:cubicBezTo>
                <a:cubicBezTo>
                  <a:pt x="21429" y="4"/>
                  <a:pt x="21426" y="0"/>
                  <a:pt x="21421" y="0"/>
                </a:cubicBezTo>
                <a:lnTo>
                  <a:pt x="21364" y="0"/>
                </a:lnTo>
                <a:close/>
                <a:moveTo>
                  <a:pt x="9846" y="12512"/>
                </a:moveTo>
                <a:cubicBezTo>
                  <a:pt x="9179" y="13277"/>
                  <a:pt x="8692" y="13830"/>
                  <a:pt x="8676" y="13839"/>
                </a:cubicBezTo>
                <a:cubicBezTo>
                  <a:pt x="8678" y="13840"/>
                  <a:pt x="8693" y="13849"/>
                  <a:pt x="8694" y="13849"/>
                </a:cubicBezTo>
                <a:cubicBezTo>
                  <a:pt x="8696" y="13847"/>
                  <a:pt x="9637" y="12754"/>
                  <a:pt x="9846" y="12512"/>
                </a:cubicBezTo>
                <a:close/>
                <a:moveTo>
                  <a:pt x="4969" y="12531"/>
                </a:moveTo>
                <a:cubicBezTo>
                  <a:pt x="4885" y="12530"/>
                  <a:pt x="4801" y="12534"/>
                  <a:pt x="4711" y="12536"/>
                </a:cubicBezTo>
                <a:cubicBezTo>
                  <a:pt x="4686" y="12536"/>
                  <a:pt x="4661" y="12535"/>
                  <a:pt x="4636" y="12536"/>
                </a:cubicBezTo>
                <a:cubicBezTo>
                  <a:pt x="4634" y="12536"/>
                  <a:pt x="4628" y="12536"/>
                  <a:pt x="4625" y="12536"/>
                </a:cubicBezTo>
                <a:cubicBezTo>
                  <a:pt x="4589" y="12537"/>
                  <a:pt x="4557" y="12539"/>
                  <a:pt x="4522" y="12540"/>
                </a:cubicBezTo>
                <a:cubicBezTo>
                  <a:pt x="4467" y="12544"/>
                  <a:pt x="4417" y="12546"/>
                  <a:pt x="4361" y="12550"/>
                </a:cubicBezTo>
                <a:cubicBezTo>
                  <a:pt x="4301" y="12554"/>
                  <a:pt x="4244" y="12558"/>
                  <a:pt x="4189" y="12564"/>
                </a:cubicBezTo>
                <a:cubicBezTo>
                  <a:pt x="4188" y="12564"/>
                  <a:pt x="4185" y="12564"/>
                  <a:pt x="4184" y="12564"/>
                </a:cubicBezTo>
                <a:cubicBezTo>
                  <a:pt x="4155" y="12567"/>
                  <a:pt x="4124" y="12570"/>
                  <a:pt x="4098" y="12573"/>
                </a:cubicBezTo>
                <a:cubicBezTo>
                  <a:pt x="4085" y="12575"/>
                  <a:pt x="4075" y="12576"/>
                  <a:pt x="4063" y="12578"/>
                </a:cubicBezTo>
                <a:cubicBezTo>
                  <a:pt x="4011" y="12585"/>
                  <a:pt x="3960" y="12593"/>
                  <a:pt x="3920" y="12601"/>
                </a:cubicBezTo>
                <a:cubicBezTo>
                  <a:pt x="3917" y="12602"/>
                  <a:pt x="3916" y="12604"/>
                  <a:pt x="3914" y="12606"/>
                </a:cubicBezTo>
                <a:cubicBezTo>
                  <a:pt x="3912" y="12608"/>
                  <a:pt x="3914" y="12612"/>
                  <a:pt x="3914" y="12615"/>
                </a:cubicBezTo>
                <a:cubicBezTo>
                  <a:pt x="3915" y="12620"/>
                  <a:pt x="3920" y="12627"/>
                  <a:pt x="3926" y="12634"/>
                </a:cubicBezTo>
                <a:cubicBezTo>
                  <a:pt x="3934" y="12644"/>
                  <a:pt x="3945" y="12654"/>
                  <a:pt x="3966" y="12671"/>
                </a:cubicBezTo>
                <a:cubicBezTo>
                  <a:pt x="3985" y="12687"/>
                  <a:pt x="4010" y="12706"/>
                  <a:pt x="4040" y="12727"/>
                </a:cubicBezTo>
                <a:cubicBezTo>
                  <a:pt x="4086" y="12759"/>
                  <a:pt x="4155" y="12806"/>
                  <a:pt x="4229" y="12853"/>
                </a:cubicBezTo>
                <a:cubicBezTo>
                  <a:pt x="4289" y="12892"/>
                  <a:pt x="4366" y="12939"/>
                  <a:pt x="4447" y="12989"/>
                </a:cubicBezTo>
                <a:cubicBezTo>
                  <a:pt x="4501" y="13022"/>
                  <a:pt x="4549" y="13053"/>
                  <a:pt x="4613" y="13092"/>
                </a:cubicBezTo>
                <a:cubicBezTo>
                  <a:pt x="4732" y="13164"/>
                  <a:pt x="4881" y="13251"/>
                  <a:pt x="5038" y="13344"/>
                </a:cubicBezTo>
                <a:cubicBezTo>
                  <a:pt x="5092" y="13377"/>
                  <a:pt x="5133" y="13402"/>
                  <a:pt x="5192" y="13438"/>
                </a:cubicBezTo>
                <a:cubicBezTo>
                  <a:pt x="5350" y="13531"/>
                  <a:pt x="5548" y="13650"/>
                  <a:pt x="5742" y="13765"/>
                </a:cubicBezTo>
                <a:cubicBezTo>
                  <a:pt x="5836" y="13820"/>
                  <a:pt x="5909" y="13863"/>
                  <a:pt x="6012" y="13923"/>
                </a:cubicBezTo>
                <a:cubicBezTo>
                  <a:pt x="6598" y="14267"/>
                  <a:pt x="7330" y="14695"/>
                  <a:pt x="8247" y="15227"/>
                </a:cubicBezTo>
                <a:cubicBezTo>
                  <a:pt x="8949" y="15634"/>
                  <a:pt x="9583" y="16004"/>
                  <a:pt x="10138" y="16330"/>
                </a:cubicBezTo>
                <a:cubicBezTo>
                  <a:pt x="10602" y="16602"/>
                  <a:pt x="10979" y="16821"/>
                  <a:pt x="11330" y="17030"/>
                </a:cubicBezTo>
                <a:cubicBezTo>
                  <a:pt x="11736" y="17267"/>
                  <a:pt x="12185" y="17529"/>
                  <a:pt x="12333" y="17615"/>
                </a:cubicBezTo>
                <a:cubicBezTo>
                  <a:pt x="12392" y="17649"/>
                  <a:pt x="12445" y="17679"/>
                  <a:pt x="12499" y="17713"/>
                </a:cubicBezTo>
                <a:cubicBezTo>
                  <a:pt x="12511" y="17720"/>
                  <a:pt x="12517" y="17725"/>
                  <a:pt x="12527" y="17731"/>
                </a:cubicBezTo>
                <a:cubicBezTo>
                  <a:pt x="12533" y="17735"/>
                  <a:pt x="12539" y="17738"/>
                  <a:pt x="12545" y="17741"/>
                </a:cubicBezTo>
                <a:cubicBezTo>
                  <a:pt x="12606" y="17776"/>
                  <a:pt x="12656" y="17807"/>
                  <a:pt x="12688" y="17834"/>
                </a:cubicBezTo>
                <a:cubicBezTo>
                  <a:pt x="12689" y="17835"/>
                  <a:pt x="12688" y="17839"/>
                  <a:pt x="12688" y="17839"/>
                </a:cubicBezTo>
                <a:cubicBezTo>
                  <a:pt x="12721" y="17862"/>
                  <a:pt x="12746" y="17879"/>
                  <a:pt x="12757" y="17890"/>
                </a:cubicBezTo>
                <a:cubicBezTo>
                  <a:pt x="12774" y="17907"/>
                  <a:pt x="12788" y="17927"/>
                  <a:pt x="12803" y="17946"/>
                </a:cubicBezTo>
                <a:cubicBezTo>
                  <a:pt x="12812" y="17954"/>
                  <a:pt x="12822" y="17961"/>
                  <a:pt x="12825" y="17965"/>
                </a:cubicBezTo>
                <a:cubicBezTo>
                  <a:pt x="12857" y="18006"/>
                  <a:pt x="12885" y="18058"/>
                  <a:pt x="12906" y="18105"/>
                </a:cubicBezTo>
                <a:cubicBezTo>
                  <a:pt x="12916" y="18129"/>
                  <a:pt x="12929" y="18150"/>
                  <a:pt x="12934" y="18171"/>
                </a:cubicBezTo>
                <a:cubicBezTo>
                  <a:pt x="12940" y="18192"/>
                  <a:pt x="12940" y="18211"/>
                  <a:pt x="12940" y="18227"/>
                </a:cubicBezTo>
                <a:cubicBezTo>
                  <a:pt x="12940" y="18230"/>
                  <a:pt x="12940" y="18233"/>
                  <a:pt x="12940" y="18236"/>
                </a:cubicBezTo>
                <a:cubicBezTo>
                  <a:pt x="12940" y="18237"/>
                  <a:pt x="12940" y="18240"/>
                  <a:pt x="12940" y="18241"/>
                </a:cubicBezTo>
                <a:cubicBezTo>
                  <a:pt x="12941" y="18247"/>
                  <a:pt x="12945" y="18253"/>
                  <a:pt x="12946" y="18259"/>
                </a:cubicBezTo>
                <a:cubicBezTo>
                  <a:pt x="12946" y="18261"/>
                  <a:pt x="12946" y="18262"/>
                  <a:pt x="12946" y="18264"/>
                </a:cubicBezTo>
                <a:cubicBezTo>
                  <a:pt x="12947" y="18274"/>
                  <a:pt x="12944" y="18282"/>
                  <a:pt x="12946" y="18292"/>
                </a:cubicBezTo>
                <a:cubicBezTo>
                  <a:pt x="12953" y="18320"/>
                  <a:pt x="12968" y="18339"/>
                  <a:pt x="12980" y="18339"/>
                </a:cubicBezTo>
                <a:cubicBezTo>
                  <a:pt x="13000" y="18339"/>
                  <a:pt x="13244" y="18255"/>
                  <a:pt x="13525" y="18147"/>
                </a:cubicBezTo>
                <a:cubicBezTo>
                  <a:pt x="13595" y="18120"/>
                  <a:pt x="13658" y="18092"/>
                  <a:pt x="13714" y="18068"/>
                </a:cubicBezTo>
                <a:cubicBezTo>
                  <a:pt x="13826" y="18019"/>
                  <a:pt x="13911" y="17976"/>
                  <a:pt x="13972" y="17932"/>
                </a:cubicBezTo>
                <a:cubicBezTo>
                  <a:pt x="13987" y="17921"/>
                  <a:pt x="14000" y="17911"/>
                  <a:pt x="14012" y="17900"/>
                </a:cubicBezTo>
                <a:cubicBezTo>
                  <a:pt x="14024" y="17889"/>
                  <a:pt x="14037" y="17878"/>
                  <a:pt x="14046" y="17867"/>
                </a:cubicBezTo>
                <a:cubicBezTo>
                  <a:pt x="14056" y="17856"/>
                  <a:pt x="14062" y="17846"/>
                  <a:pt x="14069" y="17834"/>
                </a:cubicBezTo>
                <a:cubicBezTo>
                  <a:pt x="14083" y="17811"/>
                  <a:pt x="14094" y="17785"/>
                  <a:pt x="14098" y="17759"/>
                </a:cubicBezTo>
                <a:cubicBezTo>
                  <a:pt x="14098" y="17758"/>
                  <a:pt x="14098" y="17756"/>
                  <a:pt x="14098" y="17755"/>
                </a:cubicBezTo>
                <a:cubicBezTo>
                  <a:pt x="14099" y="17731"/>
                  <a:pt x="14096" y="17710"/>
                  <a:pt x="14092" y="17685"/>
                </a:cubicBezTo>
                <a:cubicBezTo>
                  <a:pt x="14092" y="17684"/>
                  <a:pt x="14092" y="17681"/>
                  <a:pt x="14092" y="17680"/>
                </a:cubicBezTo>
                <a:cubicBezTo>
                  <a:pt x="14089" y="17665"/>
                  <a:pt x="14086" y="17653"/>
                  <a:pt x="14081" y="17638"/>
                </a:cubicBezTo>
                <a:cubicBezTo>
                  <a:pt x="14070" y="17607"/>
                  <a:pt x="14053" y="17575"/>
                  <a:pt x="14035" y="17540"/>
                </a:cubicBezTo>
                <a:cubicBezTo>
                  <a:pt x="14024" y="17518"/>
                  <a:pt x="14014" y="17499"/>
                  <a:pt x="14000" y="17479"/>
                </a:cubicBezTo>
                <a:cubicBezTo>
                  <a:pt x="13987" y="17459"/>
                  <a:pt x="13974" y="17437"/>
                  <a:pt x="13949" y="17414"/>
                </a:cubicBezTo>
                <a:cubicBezTo>
                  <a:pt x="13923" y="17390"/>
                  <a:pt x="13888" y="17363"/>
                  <a:pt x="13840" y="17330"/>
                </a:cubicBezTo>
                <a:cubicBezTo>
                  <a:pt x="13792" y="17296"/>
                  <a:pt x="13731" y="17254"/>
                  <a:pt x="13651" y="17203"/>
                </a:cubicBezTo>
                <a:cubicBezTo>
                  <a:pt x="13570" y="17153"/>
                  <a:pt x="13470" y="17094"/>
                  <a:pt x="13347" y="17021"/>
                </a:cubicBezTo>
                <a:cubicBezTo>
                  <a:pt x="13188" y="16927"/>
                  <a:pt x="12966" y="16801"/>
                  <a:pt x="12717" y="16657"/>
                </a:cubicBezTo>
                <a:cubicBezTo>
                  <a:pt x="12635" y="16609"/>
                  <a:pt x="12496" y="16531"/>
                  <a:pt x="12407" y="16479"/>
                </a:cubicBezTo>
                <a:cubicBezTo>
                  <a:pt x="11537" y="15978"/>
                  <a:pt x="9669" y="14904"/>
                  <a:pt x="9599" y="14867"/>
                </a:cubicBezTo>
                <a:lnTo>
                  <a:pt x="9565" y="14849"/>
                </a:lnTo>
                <a:lnTo>
                  <a:pt x="9421" y="14979"/>
                </a:lnTo>
                <a:cubicBezTo>
                  <a:pt x="9420" y="14981"/>
                  <a:pt x="9417" y="14982"/>
                  <a:pt x="9416" y="14984"/>
                </a:cubicBezTo>
                <a:cubicBezTo>
                  <a:pt x="9415" y="14985"/>
                  <a:pt x="9411" y="14988"/>
                  <a:pt x="9410" y="14989"/>
                </a:cubicBezTo>
                <a:cubicBezTo>
                  <a:pt x="9385" y="15017"/>
                  <a:pt x="9364" y="15041"/>
                  <a:pt x="9341" y="15063"/>
                </a:cubicBezTo>
                <a:cubicBezTo>
                  <a:pt x="9335" y="15070"/>
                  <a:pt x="9330" y="15076"/>
                  <a:pt x="9324" y="15082"/>
                </a:cubicBezTo>
                <a:cubicBezTo>
                  <a:pt x="9319" y="15087"/>
                  <a:pt x="9312" y="15091"/>
                  <a:pt x="9307" y="15096"/>
                </a:cubicBezTo>
                <a:cubicBezTo>
                  <a:pt x="9244" y="15155"/>
                  <a:pt x="9197" y="15182"/>
                  <a:pt x="9123" y="15204"/>
                </a:cubicBezTo>
                <a:cubicBezTo>
                  <a:pt x="9123" y="15204"/>
                  <a:pt x="9119" y="15203"/>
                  <a:pt x="9118" y="15204"/>
                </a:cubicBezTo>
                <a:cubicBezTo>
                  <a:pt x="9115" y="15205"/>
                  <a:pt x="9109" y="15207"/>
                  <a:pt x="9106" y="15208"/>
                </a:cubicBezTo>
                <a:cubicBezTo>
                  <a:pt x="9101" y="15210"/>
                  <a:pt x="9100" y="15216"/>
                  <a:pt x="9095" y="15218"/>
                </a:cubicBezTo>
                <a:cubicBezTo>
                  <a:pt x="9073" y="15226"/>
                  <a:pt x="9048" y="15232"/>
                  <a:pt x="9026" y="15236"/>
                </a:cubicBezTo>
                <a:cubicBezTo>
                  <a:pt x="9021" y="15237"/>
                  <a:pt x="9020" y="15235"/>
                  <a:pt x="9015" y="15236"/>
                </a:cubicBezTo>
                <a:cubicBezTo>
                  <a:pt x="8992" y="15240"/>
                  <a:pt x="8964" y="15246"/>
                  <a:pt x="8940" y="15246"/>
                </a:cubicBezTo>
                <a:cubicBezTo>
                  <a:pt x="8913" y="15246"/>
                  <a:pt x="8884" y="15241"/>
                  <a:pt x="8854" y="15236"/>
                </a:cubicBezTo>
                <a:cubicBezTo>
                  <a:pt x="8793" y="15227"/>
                  <a:pt x="8726" y="15208"/>
                  <a:pt x="8648" y="15180"/>
                </a:cubicBezTo>
                <a:cubicBezTo>
                  <a:pt x="8632" y="15175"/>
                  <a:pt x="8617" y="15168"/>
                  <a:pt x="8602" y="15162"/>
                </a:cubicBezTo>
                <a:cubicBezTo>
                  <a:pt x="8593" y="15158"/>
                  <a:pt x="8587" y="15155"/>
                  <a:pt x="8579" y="15152"/>
                </a:cubicBezTo>
                <a:cubicBezTo>
                  <a:pt x="8559" y="15144"/>
                  <a:pt x="8536" y="15133"/>
                  <a:pt x="8516" y="15124"/>
                </a:cubicBezTo>
                <a:cubicBezTo>
                  <a:pt x="8510" y="15122"/>
                  <a:pt x="8509" y="15122"/>
                  <a:pt x="8505" y="15120"/>
                </a:cubicBezTo>
                <a:cubicBezTo>
                  <a:pt x="8503" y="15119"/>
                  <a:pt x="8501" y="15116"/>
                  <a:pt x="8499" y="15115"/>
                </a:cubicBezTo>
                <a:cubicBezTo>
                  <a:pt x="8485" y="15108"/>
                  <a:pt x="8472" y="15104"/>
                  <a:pt x="8459" y="15096"/>
                </a:cubicBezTo>
                <a:cubicBezTo>
                  <a:pt x="8457" y="15095"/>
                  <a:pt x="8455" y="15093"/>
                  <a:pt x="8453" y="15091"/>
                </a:cubicBezTo>
                <a:cubicBezTo>
                  <a:pt x="8443" y="15086"/>
                  <a:pt x="8434" y="15078"/>
                  <a:pt x="8424" y="15073"/>
                </a:cubicBezTo>
                <a:cubicBezTo>
                  <a:pt x="8411" y="15065"/>
                  <a:pt x="8397" y="15058"/>
                  <a:pt x="8384" y="15049"/>
                </a:cubicBezTo>
                <a:cubicBezTo>
                  <a:pt x="8370" y="15040"/>
                  <a:pt x="8358" y="15031"/>
                  <a:pt x="8344" y="15021"/>
                </a:cubicBezTo>
                <a:cubicBezTo>
                  <a:pt x="8342" y="15020"/>
                  <a:pt x="8341" y="15018"/>
                  <a:pt x="8338" y="15017"/>
                </a:cubicBezTo>
                <a:cubicBezTo>
                  <a:pt x="8333" y="15013"/>
                  <a:pt x="8326" y="15011"/>
                  <a:pt x="8321" y="15007"/>
                </a:cubicBezTo>
                <a:cubicBezTo>
                  <a:pt x="8299" y="14990"/>
                  <a:pt x="8279" y="14971"/>
                  <a:pt x="8258" y="14951"/>
                </a:cubicBezTo>
                <a:cubicBezTo>
                  <a:pt x="8236" y="14930"/>
                  <a:pt x="8217" y="14910"/>
                  <a:pt x="8201" y="14891"/>
                </a:cubicBezTo>
                <a:cubicBezTo>
                  <a:pt x="8200" y="14890"/>
                  <a:pt x="8196" y="14887"/>
                  <a:pt x="8195" y="14886"/>
                </a:cubicBezTo>
                <a:cubicBezTo>
                  <a:pt x="8180" y="14868"/>
                  <a:pt x="8166" y="14849"/>
                  <a:pt x="8155" y="14830"/>
                </a:cubicBezTo>
                <a:cubicBezTo>
                  <a:pt x="8152" y="14825"/>
                  <a:pt x="8151" y="14824"/>
                  <a:pt x="8149" y="14821"/>
                </a:cubicBezTo>
                <a:cubicBezTo>
                  <a:pt x="8147" y="14817"/>
                  <a:pt x="8145" y="14811"/>
                  <a:pt x="8144" y="14806"/>
                </a:cubicBezTo>
                <a:cubicBezTo>
                  <a:pt x="8141" y="14801"/>
                  <a:pt x="8140" y="14794"/>
                  <a:pt x="8138" y="14788"/>
                </a:cubicBezTo>
                <a:cubicBezTo>
                  <a:pt x="8089" y="14691"/>
                  <a:pt x="8080" y="14599"/>
                  <a:pt x="8132" y="14517"/>
                </a:cubicBezTo>
                <a:cubicBezTo>
                  <a:pt x="8136" y="14510"/>
                  <a:pt x="8144" y="14501"/>
                  <a:pt x="8149" y="14493"/>
                </a:cubicBezTo>
                <a:cubicBezTo>
                  <a:pt x="8151" y="14489"/>
                  <a:pt x="8153" y="14484"/>
                  <a:pt x="8155" y="14479"/>
                </a:cubicBezTo>
                <a:cubicBezTo>
                  <a:pt x="8173" y="14443"/>
                  <a:pt x="8197" y="14410"/>
                  <a:pt x="8230" y="14377"/>
                </a:cubicBezTo>
                <a:cubicBezTo>
                  <a:pt x="8302" y="14302"/>
                  <a:pt x="8361" y="14221"/>
                  <a:pt x="8361" y="14199"/>
                </a:cubicBezTo>
                <a:cubicBezTo>
                  <a:pt x="8361" y="14182"/>
                  <a:pt x="8195" y="14074"/>
                  <a:pt x="7943" y="13923"/>
                </a:cubicBezTo>
                <a:cubicBezTo>
                  <a:pt x="7823" y="13852"/>
                  <a:pt x="7686" y="13772"/>
                  <a:pt x="7536" y="13685"/>
                </a:cubicBezTo>
                <a:cubicBezTo>
                  <a:pt x="7503" y="13666"/>
                  <a:pt x="7464" y="13645"/>
                  <a:pt x="7427" y="13624"/>
                </a:cubicBezTo>
                <a:cubicBezTo>
                  <a:pt x="7129" y="13453"/>
                  <a:pt x="6799" y="13265"/>
                  <a:pt x="6493" y="13096"/>
                </a:cubicBezTo>
                <a:cubicBezTo>
                  <a:pt x="6326" y="13005"/>
                  <a:pt x="6165" y="12919"/>
                  <a:pt x="6023" y="12844"/>
                </a:cubicBezTo>
                <a:cubicBezTo>
                  <a:pt x="5898" y="12777"/>
                  <a:pt x="5799" y="12726"/>
                  <a:pt x="5708" y="12681"/>
                </a:cubicBezTo>
                <a:cubicBezTo>
                  <a:pt x="5645" y="12649"/>
                  <a:pt x="5582" y="12619"/>
                  <a:pt x="5542" y="12601"/>
                </a:cubicBezTo>
                <a:cubicBezTo>
                  <a:pt x="5509" y="12586"/>
                  <a:pt x="5483" y="12573"/>
                  <a:pt x="5467" y="12568"/>
                </a:cubicBezTo>
                <a:cubicBezTo>
                  <a:pt x="5441" y="12561"/>
                  <a:pt x="5406" y="12555"/>
                  <a:pt x="5364" y="12550"/>
                </a:cubicBezTo>
                <a:cubicBezTo>
                  <a:pt x="5363" y="12550"/>
                  <a:pt x="5359" y="12550"/>
                  <a:pt x="5358" y="12550"/>
                </a:cubicBezTo>
                <a:cubicBezTo>
                  <a:pt x="5345" y="12548"/>
                  <a:pt x="5333" y="12547"/>
                  <a:pt x="5318" y="12545"/>
                </a:cubicBezTo>
                <a:cubicBezTo>
                  <a:pt x="5312" y="12544"/>
                  <a:pt x="5302" y="12546"/>
                  <a:pt x="5295" y="12545"/>
                </a:cubicBezTo>
                <a:cubicBezTo>
                  <a:pt x="5267" y="12543"/>
                  <a:pt x="5236" y="12542"/>
                  <a:pt x="5204" y="12540"/>
                </a:cubicBezTo>
                <a:cubicBezTo>
                  <a:pt x="5202" y="12540"/>
                  <a:pt x="5200" y="12541"/>
                  <a:pt x="5198" y="12540"/>
                </a:cubicBezTo>
                <a:cubicBezTo>
                  <a:pt x="5186" y="12540"/>
                  <a:pt x="5176" y="12536"/>
                  <a:pt x="5164" y="12536"/>
                </a:cubicBezTo>
                <a:cubicBezTo>
                  <a:pt x="5162" y="12536"/>
                  <a:pt x="5159" y="12536"/>
                  <a:pt x="5158" y="12536"/>
                </a:cubicBezTo>
                <a:cubicBezTo>
                  <a:pt x="5099" y="12533"/>
                  <a:pt x="5036" y="12532"/>
                  <a:pt x="4969" y="12531"/>
                </a:cubicBezTo>
                <a:close/>
                <a:moveTo>
                  <a:pt x="3169" y="12863"/>
                </a:moveTo>
                <a:cubicBezTo>
                  <a:pt x="3117" y="12863"/>
                  <a:pt x="3062" y="12868"/>
                  <a:pt x="3020" y="12877"/>
                </a:cubicBezTo>
                <a:cubicBezTo>
                  <a:pt x="2994" y="12882"/>
                  <a:pt x="2976" y="12888"/>
                  <a:pt x="2957" y="12896"/>
                </a:cubicBezTo>
                <a:cubicBezTo>
                  <a:pt x="2945" y="12901"/>
                  <a:pt x="2932" y="12908"/>
                  <a:pt x="2923" y="12914"/>
                </a:cubicBezTo>
                <a:cubicBezTo>
                  <a:pt x="2914" y="12921"/>
                  <a:pt x="2906" y="12930"/>
                  <a:pt x="2900" y="12938"/>
                </a:cubicBezTo>
                <a:cubicBezTo>
                  <a:pt x="2899" y="12939"/>
                  <a:pt x="2896" y="12940"/>
                  <a:pt x="2894" y="12942"/>
                </a:cubicBezTo>
                <a:cubicBezTo>
                  <a:pt x="2890" y="12949"/>
                  <a:pt x="2886" y="12958"/>
                  <a:pt x="2883" y="12966"/>
                </a:cubicBezTo>
                <a:cubicBezTo>
                  <a:pt x="2882" y="12968"/>
                  <a:pt x="2878" y="12967"/>
                  <a:pt x="2877" y="12970"/>
                </a:cubicBezTo>
                <a:cubicBezTo>
                  <a:pt x="2875" y="12976"/>
                  <a:pt x="2878" y="12983"/>
                  <a:pt x="2877" y="12989"/>
                </a:cubicBezTo>
                <a:cubicBezTo>
                  <a:pt x="2873" y="13007"/>
                  <a:pt x="2871" y="13025"/>
                  <a:pt x="2871" y="13050"/>
                </a:cubicBezTo>
                <a:cubicBezTo>
                  <a:pt x="2871" y="13069"/>
                  <a:pt x="2872" y="13093"/>
                  <a:pt x="2877" y="13115"/>
                </a:cubicBezTo>
                <a:cubicBezTo>
                  <a:pt x="2882" y="13137"/>
                  <a:pt x="2890" y="13158"/>
                  <a:pt x="2900" y="13181"/>
                </a:cubicBezTo>
                <a:cubicBezTo>
                  <a:pt x="2910" y="13203"/>
                  <a:pt x="2922" y="13227"/>
                  <a:pt x="2934" y="13246"/>
                </a:cubicBezTo>
                <a:cubicBezTo>
                  <a:pt x="2947" y="13265"/>
                  <a:pt x="2960" y="13283"/>
                  <a:pt x="2974" y="13297"/>
                </a:cubicBezTo>
                <a:cubicBezTo>
                  <a:pt x="2989" y="13311"/>
                  <a:pt x="3134" y="13396"/>
                  <a:pt x="3376" y="13540"/>
                </a:cubicBezTo>
                <a:cubicBezTo>
                  <a:pt x="3617" y="13684"/>
                  <a:pt x="3955" y="13885"/>
                  <a:pt x="4373" y="14129"/>
                </a:cubicBezTo>
                <a:cubicBezTo>
                  <a:pt x="5209" y="14618"/>
                  <a:pt x="6348" y="15280"/>
                  <a:pt x="7588" y="15993"/>
                </a:cubicBezTo>
                <a:cubicBezTo>
                  <a:pt x="10066" y="17421"/>
                  <a:pt x="12145" y="18587"/>
                  <a:pt x="12201" y="18586"/>
                </a:cubicBezTo>
                <a:cubicBezTo>
                  <a:pt x="12274" y="18586"/>
                  <a:pt x="12328" y="18578"/>
                  <a:pt x="12367" y="18554"/>
                </a:cubicBezTo>
                <a:cubicBezTo>
                  <a:pt x="12380" y="18546"/>
                  <a:pt x="12392" y="18537"/>
                  <a:pt x="12401" y="18526"/>
                </a:cubicBezTo>
                <a:cubicBezTo>
                  <a:pt x="12411" y="18515"/>
                  <a:pt x="12418" y="18502"/>
                  <a:pt x="12424" y="18488"/>
                </a:cubicBezTo>
                <a:cubicBezTo>
                  <a:pt x="12431" y="18474"/>
                  <a:pt x="12438" y="18454"/>
                  <a:pt x="12442" y="18437"/>
                </a:cubicBezTo>
                <a:cubicBezTo>
                  <a:pt x="12445" y="18419"/>
                  <a:pt x="12447" y="18402"/>
                  <a:pt x="12447" y="18381"/>
                </a:cubicBezTo>
                <a:cubicBezTo>
                  <a:pt x="12448" y="18360"/>
                  <a:pt x="12444" y="18335"/>
                  <a:pt x="12442" y="18311"/>
                </a:cubicBezTo>
                <a:lnTo>
                  <a:pt x="12424" y="18147"/>
                </a:lnTo>
                <a:cubicBezTo>
                  <a:pt x="12388" y="18115"/>
                  <a:pt x="12220" y="18008"/>
                  <a:pt x="12035" y="17900"/>
                </a:cubicBezTo>
                <a:cubicBezTo>
                  <a:pt x="11438" y="17552"/>
                  <a:pt x="9641" y="16510"/>
                  <a:pt x="8069" y="15596"/>
                </a:cubicBezTo>
                <a:cubicBezTo>
                  <a:pt x="7302" y="15151"/>
                  <a:pt x="7187" y="15080"/>
                  <a:pt x="6138" y="14470"/>
                </a:cubicBezTo>
                <a:cubicBezTo>
                  <a:pt x="6134" y="14468"/>
                  <a:pt x="6125" y="14463"/>
                  <a:pt x="6121" y="14461"/>
                </a:cubicBezTo>
                <a:cubicBezTo>
                  <a:pt x="5605" y="14164"/>
                  <a:pt x="5129" y="13890"/>
                  <a:pt x="4728" y="13662"/>
                </a:cubicBezTo>
                <a:cubicBezTo>
                  <a:pt x="4309" y="13423"/>
                  <a:pt x="3964" y="13228"/>
                  <a:pt x="3719" y="13092"/>
                </a:cubicBezTo>
                <a:cubicBezTo>
                  <a:pt x="3597" y="13024"/>
                  <a:pt x="3502" y="12970"/>
                  <a:pt x="3433" y="12933"/>
                </a:cubicBezTo>
                <a:cubicBezTo>
                  <a:pt x="3364" y="12896"/>
                  <a:pt x="3322" y="12879"/>
                  <a:pt x="3313" y="12877"/>
                </a:cubicBezTo>
                <a:cubicBezTo>
                  <a:pt x="3275" y="12869"/>
                  <a:pt x="3222" y="12862"/>
                  <a:pt x="3169" y="12863"/>
                </a:cubicBezTo>
                <a:close/>
                <a:moveTo>
                  <a:pt x="2774" y="13718"/>
                </a:moveTo>
                <a:cubicBezTo>
                  <a:pt x="2756" y="13719"/>
                  <a:pt x="2732" y="13721"/>
                  <a:pt x="2711" y="13727"/>
                </a:cubicBezTo>
                <a:cubicBezTo>
                  <a:pt x="2684" y="13735"/>
                  <a:pt x="2654" y="13748"/>
                  <a:pt x="2619" y="13765"/>
                </a:cubicBezTo>
                <a:cubicBezTo>
                  <a:pt x="2572" y="13786"/>
                  <a:pt x="2520" y="13815"/>
                  <a:pt x="2447" y="13853"/>
                </a:cubicBezTo>
                <a:cubicBezTo>
                  <a:pt x="2381" y="13888"/>
                  <a:pt x="2301" y="13923"/>
                  <a:pt x="2218" y="13961"/>
                </a:cubicBezTo>
                <a:cubicBezTo>
                  <a:pt x="2189" y="13974"/>
                  <a:pt x="2157" y="13989"/>
                  <a:pt x="2126" y="14003"/>
                </a:cubicBezTo>
                <a:cubicBezTo>
                  <a:pt x="2067" y="14029"/>
                  <a:pt x="2008" y="14051"/>
                  <a:pt x="1943" y="14078"/>
                </a:cubicBezTo>
                <a:cubicBezTo>
                  <a:pt x="1910" y="14091"/>
                  <a:pt x="1879" y="14106"/>
                  <a:pt x="1846" y="14120"/>
                </a:cubicBezTo>
                <a:cubicBezTo>
                  <a:pt x="1775" y="14148"/>
                  <a:pt x="1701" y="14176"/>
                  <a:pt x="1628" y="14204"/>
                </a:cubicBezTo>
                <a:cubicBezTo>
                  <a:pt x="1597" y="14215"/>
                  <a:pt x="1572" y="14225"/>
                  <a:pt x="1542" y="14236"/>
                </a:cubicBezTo>
                <a:cubicBezTo>
                  <a:pt x="1438" y="14275"/>
                  <a:pt x="1330" y="14314"/>
                  <a:pt x="1227" y="14349"/>
                </a:cubicBezTo>
                <a:cubicBezTo>
                  <a:pt x="1137" y="14379"/>
                  <a:pt x="1049" y="14406"/>
                  <a:pt x="963" y="14433"/>
                </a:cubicBezTo>
                <a:cubicBezTo>
                  <a:pt x="878" y="14459"/>
                  <a:pt x="794" y="14486"/>
                  <a:pt x="717" y="14507"/>
                </a:cubicBezTo>
                <a:cubicBezTo>
                  <a:pt x="639" y="14529"/>
                  <a:pt x="565" y="14548"/>
                  <a:pt x="499" y="14564"/>
                </a:cubicBezTo>
                <a:cubicBezTo>
                  <a:pt x="224" y="14626"/>
                  <a:pt x="1" y="14688"/>
                  <a:pt x="0" y="14704"/>
                </a:cubicBezTo>
                <a:cubicBezTo>
                  <a:pt x="0" y="14720"/>
                  <a:pt x="25" y="14744"/>
                  <a:pt x="69" y="14764"/>
                </a:cubicBezTo>
                <a:cubicBezTo>
                  <a:pt x="89" y="14774"/>
                  <a:pt x="117" y="14783"/>
                  <a:pt x="144" y="14792"/>
                </a:cubicBezTo>
                <a:cubicBezTo>
                  <a:pt x="159" y="14798"/>
                  <a:pt x="173" y="14801"/>
                  <a:pt x="189" y="14806"/>
                </a:cubicBezTo>
                <a:cubicBezTo>
                  <a:pt x="197" y="14809"/>
                  <a:pt x="204" y="14813"/>
                  <a:pt x="212" y="14816"/>
                </a:cubicBezTo>
                <a:cubicBezTo>
                  <a:pt x="221" y="14819"/>
                  <a:pt x="226" y="14823"/>
                  <a:pt x="235" y="14825"/>
                </a:cubicBezTo>
                <a:cubicBezTo>
                  <a:pt x="267" y="14834"/>
                  <a:pt x="300" y="14841"/>
                  <a:pt x="333" y="14849"/>
                </a:cubicBezTo>
                <a:cubicBezTo>
                  <a:pt x="365" y="14856"/>
                  <a:pt x="400" y="14863"/>
                  <a:pt x="430" y="14867"/>
                </a:cubicBezTo>
                <a:cubicBezTo>
                  <a:pt x="460" y="14872"/>
                  <a:pt x="491" y="14876"/>
                  <a:pt x="516" y="14877"/>
                </a:cubicBezTo>
                <a:cubicBezTo>
                  <a:pt x="541" y="14878"/>
                  <a:pt x="557" y="14875"/>
                  <a:pt x="573" y="14872"/>
                </a:cubicBezTo>
                <a:cubicBezTo>
                  <a:pt x="593" y="14868"/>
                  <a:pt x="617" y="14864"/>
                  <a:pt x="636" y="14863"/>
                </a:cubicBezTo>
                <a:cubicBezTo>
                  <a:pt x="747" y="14824"/>
                  <a:pt x="903" y="14746"/>
                  <a:pt x="1427" y="14484"/>
                </a:cubicBezTo>
                <a:cubicBezTo>
                  <a:pt x="1495" y="14450"/>
                  <a:pt x="1542" y="14430"/>
                  <a:pt x="1593" y="14405"/>
                </a:cubicBezTo>
                <a:cubicBezTo>
                  <a:pt x="1649" y="14372"/>
                  <a:pt x="1707" y="14345"/>
                  <a:pt x="1765" y="14321"/>
                </a:cubicBezTo>
                <a:cubicBezTo>
                  <a:pt x="1775" y="14315"/>
                  <a:pt x="1792" y="14306"/>
                  <a:pt x="1800" y="14302"/>
                </a:cubicBezTo>
                <a:cubicBezTo>
                  <a:pt x="1836" y="14283"/>
                  <a:pt x="1867" y="14269"/>
                  <a:pt x="1891" y="14260"/>
                </a:cubicBezTo>
                <a:cubicBezTo>
                  <a:pt x="1901" y="14256"/>
                  <a:pt x="1912" y="14253"/>
                  <a:pt x="1920" y="14250"/>
                </a:cubicBezTo>
                <a:cubicBezTo>
                  <a:pt x="1925" y="14249"/>
                  <a:pt x="1928" y="14247"/>
                  <a:pt x="1932" y="14246"/>
                </a:cubicBezTo>
                <a:cubicBezTo>
                  <a:pt x="1942" y="14243"/>
                  <a:pt x="1952" y="14246"/>
                  <a:pt x="1960" y="14246"/>
                </a:cubicBezTo>
                <a:cubicBezTo>
                  <a:pt x="1962" y="14246"/>
                  <a:pt x="1964" y="14246"/>
                  <a:pt x="1966" y="14246"/>
                </a:cubicBezTo>
                <a:cubicBezTo>
                  <a:pt x="1976" y="14245"/>
                  <a:pt x="1987" y="14243"/>
                  <a:pt x="1995" y="14246"/>
                </a:cubicBezTo>
                <a:cubicBezTo>
                  <a:pt x="2047" y="14262"/>
                  <a:pt x="2033" y="14316"/>
                  <a:pt x="1960" y="14372"/>
                </a:cubicBezTo>
                <a:cubicBezTo>
                  <a:pt x="1959" y="14373"/>
                  <a:pt x="1955" y="14371"/>
                  <a:pt x="1954" y="14372"/>
                </a:cubicBezTo>
                <a:cubicBezTo>
                  <a:pt x="1913" y="14420"/>
                  <a:pt x="1826" y="14478"/>
                  <a:pt x="1702" y="14531"/>
                </a:cubicBezTo>
                <a:cubicBezTo>
                  <a:pt x="1614" y="14568"/>
                  <a:pt x="1560" y="14585"/>
                  <a:pt x="1525" y="14592"/>
                </a:cubicBezTo>
                <a:cubicBezTo>
                  <a:pt x="1467" y="14617"/>
                  <a:pt x="1415" y="14641"/>
                  <a:pt x="1336" y="14676"/>
                </a:cubicBezTo>
                <a:cubicBezTo>
                  <a:pt x="1100" y="14777"/>
                  <a:pt x="871" y="14878"/>
                  <a:pt x="831" y="14900"/>
                </a:cubicBezTo>
                <a:cubicBezTo>
                  <a:pt x="828" y="14901"/>
                  <a:pt x="828" y="14903"/>
                  <a:pt x="825" y="14905"/>
                </a:cubicBezTo>
                <a:cubicBezTo>
                  <a:pt x="846" y="14903"/>
                  <a:pt x="872" y="14901"/>
                  <a:pt x="900" y="14895"/>
                </a:cubicBezTo>
                <a:cubicBezTo>
                  <a:pt x="927" y="14890"/>
                  <a:pt x="959" y="14880"/>
                  <a:pt x="992" y="14872"/>
                </a:cubicBezTo>
                <a:cubicBezTo>
                  <a:pt x="1057" y="14856"/>
                  <a:pt x="1132" y="14837"/>
                  <a:pt x="1215" y="14811"/>
                </a:cubicBezTo>
                <a:cubicBezTo>
                  <a:pt x="1549" y="14708"/>
                  <a:pt x="2001" y="14535"/>
                  <a:pt x="2361" y="14367"/>
                </a:cubicBezTo>
                <a:cubicBezTo>
                  <a:pt x="2451" y="14325"/>
                  <a:pt x="2539" y="14281"/>
                  <a:pt x="2613" y="14241"/>
                </a:cubicBezTo>
                <a:lnTo>
                  <a:pt x="3095" y="13984"/>
                </a:lnTo>
                <a:cubicBezTo>
                  <a:pt x="3128" y="13965"/>
                  <a:pt x="3175" y="13935"/>
                  <a:pt x="3175" y="13933"/>
                </a:cubicBezTo>
                <a:lnTo>
                  <a:pt x="3112" y="13891"/>
                </a:lnTo>
                <a:cubicBezTo>
                  <a:pt x="3093" y="13880"/>
                  <a:pt x="3076" y="13868"/>
                  <a:pt x="3066" y="13863"/>
                </a:cubicBezTo>
                <a:cubicBezTo>
                  <a:pt x="3065" y="13862"/>
                  <a:pt x="3062" y="13864"/>
                  <a:pt x="3060" y="13863"/>
                </a:cubicBezTo>
                <a:cubicBezTo>
                  <a:pt x="3048" y="13857"/>
                  <a:pt x="2978" y="13817"/>
                  <a:pt x="2906" y="13774"/>
                </a:cubicBezTo>
                <a:cubicBezTo>
                  <a:pt x="2900" y="13770"/>
                  <a:pt x="2900" y="13768"/>
                  <a:pt x="2894" y="13765"/>
                </a:cubicBezTo>
                <a:cubicBezTo>
                  <a:pt x="2893" y="13764"/>
                  <a:pt x="2889" y="13765"/>
                  <a:pt x="2889" y="13765"/>
                </a:cubicBezTo>
                <a:cubicBezTo>
                  <a:pt x="2851" y="13743"/>
                  <a:pt x="2838" y="13731"/>
                  <a:pt x="2814" y="13718"/>
                </a:cubicBezTo>
                <a:cubicBezTo>
                  <a:pt x="2801" y="13715"/>
                  <a:pt x="2788" y="13717"/>
                  <a:pt x="2774" y="13718"/>
                </a:cubicBezTo>
                <a:close/>
                <a:moveTo>
                  <a:pt x="3307" y="14078"/>
                </a:moveTo>
                <a:cubicBezTo>
                  <a:pt x="3298" y="14078"/>
                  <a:pt x="3290" y="14079"/>
                  <a:pt x="3284" y="14082"/>
                </a:cubicBezTo>
                <a:cubicBezTo>
                  <a:pt x="3241" y="14103"/>
                  <a:pt x="2886" y="14321"/>
                  <a:pt x="2493" y="14564"/>
                </a:cubicBezTo>
                <a:cubicBezTo>
                  <a:pt x="2297" y="14685"/>
                  <a:pt x="2067" y="14816"/>
                  <a:pt x="1863" y="14933"/>
                </a:cubicBezTo>
                <a:cubicBezTo>
                  <a:pt x="1658" y="15049"/>
                  <a:pt x="1473" y="15153"/>
                  <a:pt x="1358" y="15208"/>
                </a:cubicBezTo>
                <a:lnTo>
                  <a:pt x="980" y="15391"/>
                </a:lnTo>
                <a:cubicBezTo>
                  <a:pt x="993" y="15395"/>
                  <a:pt x="1022" y="15399"/>
                  <a:pt x="1055" y="15400"/>
                </a:cubicBezTo>
                <a:lnTo>
                  <a:pt x="1284" y="15377"/>
                </a:lnTo>
                <a:cubicBezTo>
                  <a:pt x="1376" y="15368"/>
                  <a:pt x="1501" y="15343"/>
                  <a:pt x="1628" y="15311"/>
                </a:cubicBezTo>
                <a:cubicBezTo>
                  <a:pt x="1755" y="15279"/>
                  <a:pt x="1882" y="15239"/>
                  <a:pt x="1983" y="15199"/>
                </a:cubicBezTo>
                <a:cubicBezTo>
                  <a:pt x="2032" y="15179"/>
                  <a:pt x="2082" y="15162"/>
                  <a:pt x="2126" y="15148"/>
                </a:cubicBezTo>
                <a:cubicBezTo>
                  <a:pt x="2139" y="15143"/>
                  <a:pt x="2149" y="15142"/>
                  <a:pt x="2161" y="15138"/>
                </a:cubicBezTo>
                <a:cubicBezTo>
                  <a:pt x="2166" y="15137"/>
                  <a:pt x="2167" y="15135"/>
                  <a:pt x="2172" y="15134"/>
                </a:cubicBezTo>
                <a:cubicBezTo>
                  <a:pt x="2321" y="15056"/>
                  <a:pt x="2487" y="14958"/>
                  <a:pt x="2676" y="14835"/>
                </a:cubicBezTo>
                <a:cubicBezTo>
                  <a:pt x="2722" y="14805"/>
                  <a:pt x="2748" y="14788"/>
                  <a:pt x="2785" y="14764"/>
                </a:cubicBezTo>
                <a:cubicBezTo>
                  <a:pt x="2792" y="14760"/>
                  <a:pt x="2801" y="14755"/>
                  <a:pt x="2808" y="14750"/>
                </a:cubicBezTo>
                <a:cubicBezTo>
                  <a:pt x="2810" y="14749"/>
                  <a:pt x="2812" y="14751"/>
                  <a:pt x="2814" y="14750"/>
                </a:cubicBezTo>
                <a:cubicBezTo>
                  <a:pt x="2821" y="14746"/>
                  <a:pt x="2824" y="14741"/>
                  <a:pt x="2831" y="14736"/>
                </a:cubicBezTo>
                <a:cubicBezTo>
                  <a:pt x="2832" y="14736"/>
                  <a:pt x="2836" y="14732"/>
                  <a:pt x="2837" y="14732"/>
                </a:cubicBezTo>
                <a:cubicBezTo>
                  <a:pt x="2958" y="14656"/>
                  <a:pt x="3036" y="14614"/>
                  <a:pt x="3083" y="14601"/>
                </a:cubicBezTo>
                <a:cubicBezTo>
                  <a:pt x="3087" y="14600"/>
                  <a:pt x="3098" y="14597"/>
                  <a:pt x="3101" y="14596"/>
                </a:cubicBezTo>
                <a:cubicBezTo>
                  <a:pt x="3121" y="14592"/>
                  <a:pt x="3134" y="14591"/>
                  <a:pt x="3146" y="14596"/>
                </a:cubicBezTo>
                <a:cubicBezTo>
                  <a:pt x="3152" y="14599"/>
                  <a:pt x="3160" y="14601"/>
                  <a:pt x="3164" y="14606"/>
                </a:cubicBezTo>
                <a:cubicBezTo>
                  <a:pt x="3167" y="14610"/>
                  <a:pt x="3169" y="14618"/>
                  <a:pt x="3169" y="14624"/>
                </a:cubicBezTo>
                <a:cubicBezTo>
                  <a:pt x="3169" y="14629"/>
                  <a:pt x="3162" y="14636"/>
                  <a:pt x="3152" y="14648"/>
                </a:cubicBezTo>
                <a:cubicBezTo>
                  <a:pt x="3147" y="14654"/>
                  <a:pt x="3142" y="14659"/>
                  <a:pt x="3135" y="14666"/>
                </a:cubicBezTo>
                <a:cubicBezTo>
                  <a:pt x="3131" y="14670"/>
                  <a:pt x="3122" y="14676"/>
                  <a:pt x="3118" y="14680"/>
                </a:cubicBezTo>
                <a:cubicBezTo>
                  <a:pt x="3095" y="14703"/>
                  <a:pt x="3071" y="14727"/>
                  <a:pt x="3043" y="14750"/>
                </a:cubicBezTo>
                <a:cubicBezTo>
                  <a:pt x="3015" y="14774"/>
                  <a:pt x="2989" y="14794"/>
                  <a:pt x="2963" y="14811"/>
                </a:cubicBezTo>
                <a:cubicBezTo>
                  <a:pt x="2972" y="14835"/>
                  <a:pt x="2961" y="14858"/>
                  <a:pt x="2934" y="14872"/>
                </a:cubicBezTo>
                <a:cubicBezTo>
                  <a:pt x="2912" y="14883"/>
                  <a:pt x="2887" y="14882"/>
                  <a:pt x="2866" y="14872"/>
                </a:cubicBezTo>
                <a:cubicBezTo>
                  <a:pt x="2816" y="14903"/>
                  <a:pt x="2781" y="14926"/>
                  <a:pt x="2734" y="14956"/>
                </a:cubicBezTo>
                <a:cubicBezTo>
                  <a:pt x="2729" y="14959"/>
                  <a:pt x="2722" y="14962"/>
                  <a:pt x="2717" y="14965"/>
                </a:cubicBezTo>
                <a:cubicBezTo>
                  <a:pt x="2710" y="14969"/>
                  <a:pt x="2700" y="14980"/>
                  <a:pt x="2694" y="14984"/>
                </a:cubicBezTo>
                <a:cubicBezTo>
                  <a:pt x="2583" y="15056"/>
                  <a:pt x="2461" y="15130"/>
                  <a:pt x="2281" y="15241"/>
                </a:cubicBezTo>
                <a:cubicBezTo>
                  <a:pt x="2263" y="15252"/>
                  <a:pt x="2247" y="15263"/>
                  <a:pt x="2229" y="15274"/>
                </a:cubicBezTo>
                <a:cubicBezTo>
                  <a:pt x="2229" y="15274"/>
                  <a:pt x="2225" y="15278"/>
                  <a:pt x="2224" y="15278"/>
                </a:cubicBezTo>
                <a:cubicBezTo>
                  <a:pt x="2199" y="15294"/>
                  <a:pt x="2172" y="15309"/>
                  <a:pt x="2144" y="15325"/>
                </a:cubicBezTo>
                <a:cubicBezTo>
                  <a:pt x="2122" y="15338"/>
                  <a:pt x="2098" y="15350"/>
                  <a:pt x="2075" y="15362"/>
                </a:cubicBezTo>
                <a:cubicBezTo>
                  <a:pt x="2021" y="15393"/>
                  <a:pt x="1988" y="15409"/>
                  <a:pt x="1983" y="15409"/>
                </a:cubicBezTo>
                <a:cubicBezTo>
                  <a:pt x="1978" y="15409"/>
                  <a:pt x="1929" y="15433"/>
                  <a:pt x="1874" y="15461"/>
                </a:cubicBezTo>
                <a:cubicBezTo>
                  <a:pt x="1851" y="15472"/>
                  <a:pt x="1826" y="15483"/>
                  <a:pt x="1800" y="15493"/>
                </a:cubicBezTo>
                <a:cubicBezTo>
                  <a:pt x="1786" y="15499"/>
                  <a:pt x="1774" y="15507"/>
                  <a:pt x="1760" y="15512"/>
                </a:cubicBezTo>
                <a:cubicBezTo>
                  <a:pt x="1759" y="15512"/>
                  <a:pt x="1755" y="15512"/>
                  <a:pt x="1754" y="15512"/>
                </a:cubicBezTo>
                <a:cubicBezTo>
                  <a:pt x="1742" y="15517"/>
                  <a:pt x="1731" y="15522"/>
                  <a:pt x="1719" y="15526"/>
                </a:cubicBezTo>
                <a:cubicBezTo>
                  <a:pt x="1708" y="15530"/>
                  <a:pt x="1696" y="15532"/>
                  <a:pt x="1685" y="15535"/>
                </a:cubicBezTo>
                <a:cubicBezTo>
                  <a:pt x="1653" y="15546"/>
                  <a:pt x="1624" y="15555"/>
                  <a:pt x="1593" y="15563"/>
                </a:cubicBezTo>
                <a:cubicBezTo>
                  <a:pt x="1592" y="15564"/>
                  <a:pt x="1589" y="15568"/>
                  <a:pt x="1588" y="15568"/>
                </a:cubicBezTo>
                <a:cubicBezTo>
                  <a:pt x="1580" y="15570"/>
                  <a:pt x="1572" y="15571"/>
                  <a:pt x="1565" y="15573"/>
                </a:cubicBezTo>
                <a:cubicBezTo>
                  <a:pt x="1564" y="15573"/>
                  <a:pt x="1560" y="15572"/>
                  <a:pt x="1559" y="15573"/>
                </a:cubicBezTo>
                <a:cubicBezTo>
                  <a:pt x="1484" y="15593"/>
                  <a:pt x="1422" y="15617"/>
                  <a:pt x="1381" y="15638"/>
                </a:cubicBezTo>
                <a:cubicBezTo>
                  <a:pt x="1361" y="15649"/>
                  <a:pt x="1347" y="15656"/>
                  <a:pt x="1336" y="15666"/>
                </a:cubicBezTo>
                <a:cubicBezTo>
                  <a:pt x="1328" y="15673"/>
                  <a:pt x="1322" y="15678"/>
                  <a:pt x="1318" y="15685"/>
                </a:cubicBezTo>
                <a:cubicBezTo>
                  <a:pt x="1314" y="15692"/>
                  <a:pt x="1312" y="15702"/>
                  <a:pt x="1313" y="15708"/>
                </a:cubicBezTo>
                <a:cubicBezTo>
                  <a:pt x="1313" y="15710"/>
                  <a:pt x="1312" y="15711"/>
                  <a:pt x="1313" y="15713"/>
                </a:cubicBezTo>
                <a:cubicBezTo>
                  <a:pt x="1314" y="15719"/>
                  <a:pt x="1318" y="15726"/>
                  <a:pt x="1324" y="15732"/>
                </a:cubicBezTo>
                <a:cubicBezTo>
                  <a:pt x="1331" y="15737"/>
                  <a:pt x="1341" y="15741"/>
                  <a:pt x="1353" y="15746"/>
                </a:cubicBezTo>
                <a:cubicBezTo>
                  <a:pt x="1356" y="15747"/>
                  <a:pt x="1361" y="15749"/>
                  <a:pt x="1364" y="15750"/>
                </a:cubicBezTo>
                <a:cubicBezTo>
                  <a:pt x="1371" y="15753"/>
                  <a:pt x="1379" y="15753"/>
                  <a:pt x="1387" y="15755"/>
                </a:cubicBezTo>
                <a:cubicBezTo>
                  <a:pt x="1401" y="15759"/>
                  <a:pt x="1420" y="15762"/>
                  <a:pt x="1439" y="15764"/>
                </a:cubicBezTo>
                <a:cubicBezTo>
                  <a:pt x="1448" y="15766"/>
                  <a:pt x="1457" y="15768"/>
                  <a:pt x="1467" y="15769"/>
                </a:cubicBezTo>
                <a:cubicBezTo>
                  <a:pt x="1497" y="15772"/>
                  <a:pt x="1526" y="15774"/>
                  <a:pt x="1565" y="15774"/>
                </a:cubicBezTo>
                <a:cubicBezTo>
                  <a:pt x="1599" y="15774"/>
                  <a:pt x="1633" y="15772"/>
                  <a:pt x="1662" y="15774"/>
                </a:cubicBezTo>
                <a:cubicBezTo>
                  <a:pt x="1984" y="15692"/>
                  <a:pt x="2245" y="15596"/>
                  <a:pt x="2550" y="15428"/>
                </a:cubicBezTo>
                <a:cubicBezTo>
                  <a:pt x="2579" y="15409"/>
                  <a:pt x="2609" y="15391"/>
                  <a:pt x="2642" y="15372"/>
                </a:cubicBezTo>
                <a:cubicBezTo>
                  <a:pt x="2818" y="15269"/>
                  <a:pt x="3201" y="15017"/>
                  <a:pt x="3496" y="14811"/>
                </a:cubicBezTo>
                <a:cubicBezTo>
                  <a:pt x="3605" y="14735"/>
                  <a:pt x="3698" y="14678"/>
                  <a:pt x="3777" y="14629"/>
                </a:cubicBezTo>
                <a:cubicBezTo>
                  <a:pt x="3781" y="14626"/>
                  <a:pt x="3783" y="14618"/>
                  <a:pt x="3788" y="14615"/>
                </a:cubicBezTo>
                <a:cubicBezTo>
                  <a:pt x="3808" y="14601"/>
                  <a:pt x="3834" y="14585"/>
                  <a:pt x="3851" y="14573"/>
                </a:cubicBezTo>
                <a:cubicBezTo>
                  <a:pt x="3939" y="14512"/>
                  <a:pt x="4007" y="14463"/>
                  <a:pt x="4023" y="14447"/>
                </a:cubicBezTo>
                <a:cubicBezTo>
                  <a:pt x="4012" y="14432"/>
                  <a:pt x="4002" y="14421"/>
                  <a:pt x="3983" y="14405"/>
                </a:cubicBezTo>
                <a:cubicBezTo>
                  <a:pt x="3975" y="14398"/>
                  <a:pt x="3963" y="14388"/>
                  <a:pt x="3954" y="14381"/>
                </a:cubicBezTo>
                <a:cubicBezTo>
                  <a:pt x="3947" y="14376"/>
                  <a:pt x="3937" y="14372"/>
                  <a:pt x="3932" y="14367"/>
                </a:cubicBezTo>
                <a:cubicBezTo>
                  <a:pt x="3844" y="14314"/>
                  <a:pt x="3724" y="14245"/>
                  <a:pt x="3611" y="14180"/>
                </a:cubicBezTo>
                <a:cubicBezTo>
                  <a:pt x="3591" y="14171"/>
                  <a:pt x="3573" y="14161"/>
                  <a:pt x="3553" y="14152"/>
                </a:cubicBezTo>
                <a:cubicBezTo>
                  <a:pt x="3540" y="14146"/>
                  <a:pt x="3526" y="14144"/>
                  <a:pt x="3513" y="14138"/>
                </a:cubicBezTo>
                <a:cubicBezTo>
                  <a:pt x="3491" y="14129"/>
                  <a:pt x="3471" y="14118"/>
                  <a:pt x="3450" y="14110"/>
                </a:cubicBezTo>
                <a:cubicBezTo>
                  <a:pt x="3449" y="14110"/>
                  <a:pt x="3445" y="14111"/>
                  <a:pt x="3444" y="14110"/>
                </a:cubicBezTo>
                <a:cubicBezTo>
                  <a:pt x="3431" y="14106"/>
                  <a:pt x="3417" y="14100"/>
                  <a:pt x="3404" y="14096"/>
                </a:cubicBezTo>
                <a:cubicBezTo>
                  <a:pt x="3386" y="14091"/>
                  <a:pt x="3368" y="14090"/>
                  <a:pt x="3353" y="14087"/>
                </a:cubicBezTo>
                <a:cubicBezTo>
                  <a:pt x="3335" y="14083"/>
                  <a:pt x="3320" y="14077"/>
                  <a:pt x="3307" y="14078"/>
                </a:cubicBezTo>
                <a:close/>
                <a:moveTo>
                  <a:pt x="4144" y="14540"/>
                </a:moveTo>
                <a:cubicBezTo>
                  <a:pt x="4110" y="14564"/>
                  <a:pt x="4061" y="14602"/>
                  <a:pt x="3989" y="14657"/>
                </a:cubicBezTo>
                <a:lnTo>
                  <a:pt x="3983" y="14662"/>
                </a:lnTo>
                <a:lnTo>
                  <a:pt x="3966" y="14671"/>
                </a:lnTo>
                <a:lnTo>
                  <a:pt x="3914" y="14713"/>
                </a:lnTo>
                <a:cubicBezTo>
                  <a:pt x="3768" y="14824"/>
                  <a:pt x="3543" y="15002"/>
                  <a:pt x="3410" y="15106"/>
                </a:cubicBezTo>
                <a:cubicBezTo>
                  <a:pt x="3348" y="15154"/>
                  <a:pt x="3283" y="15197"/>
                  <a:pt x="3221" y="15241"/>
                </a:cubicBezTo>
                <a:cubicBezTo>
                  <a:pt x="3220" y="15242"/>
                  <a:pt x="3216" y="15245"/>
                  <a:pt x="3215" y="15246"/>
                </a:cubicBezTo>
                <a:cubicBezTo>
                  <a:pt x="3198" y="15258"/>
                  <a:pt x="3190" y="15263"/>
                  <a:pt x="3175" y="15274"/>
                </a:cubicBezTo>
                <a:cubicBezTo>
                  <a:pt x="3136" y="15302"/>
                  <a:pt x="3098" y="15331"/>
                  <a:pt x="3083" y="15339"/>
                </a:cubicBezTo>
                <a:cubicBezTo>
                  <a:pt x="3078" y="15342"/>
                  <a:pt x="3062" y="15349"/>
                  <a:pt x="3055" y="15353"/>
                </a:cubicBezTo>
                <a:cubicBezTo>
                  <a:pt x="3050" y="15356"/>
                  <a:pt x="3040" y="15361"/>
                  <a:pt x="3038" y="15362"/>
                </a:cubicBezTo>
                <a:cubicBezTo>
                  <a:pt x="2969" y="15400"/>
                  <a:pt x="2891" y="15440"/>
                  <a:pt x="2808" y="15479"/>
                </a:cubicBezTo>
                <a:cubicBezTo>
                  <a:pt x="2786" y="15491"/>
                  <a:pt x="2759" y="15507"/>
                  <a:pt x="2740" y="15517"/>
                </a:cubicBezTo>
                <a:cubicBezTo>
                  <a:pt x="2595" y="15585"/>
                  <a:pt x="2517" y="15619"/>
                  <a:pt x="2464" y="15633"/>
                </a:cubicBezTo>
                <a:cubicBezTo>
                  <a:pt x="2461" y="15635"/>
                  <a:pt x="2456" y="15637"/>
                  <a:pt x="2453" y="15638"/>
                </a:cubicBezTo>
                <a:cubicBezTo>
                  <a:pt x="2388" y="15666"/>
                  <a:pt x="2319" y="15693"/>
                  <a:pt x="2241" y="15722"/>
                </a:cubicBezTo>
                <a:cubicBezTo>
                  <a:pt x="2239" y="15723"/>
                  <a:pt x="2237" y="15726"/>
                  <a:pt x="2235" y="15727"/>
                </a:cubicBezTo>
                <a:cubicBezTo>
                  <a:pt x="2232" y="15728"/>
                  <a:pt x="2227" y="15730"/>
                  <a:pt x="2224" y="15732"/>
                </a:cubicBezTo>
                <a:cubicBezTo>
                  <a:pt x="2214" y="15735"/>
                  <a:pt x="2205" y="15737"/>
                  <a:pt x="2195" y="15741"/>
                </a:cubicBezTo>
                <a:cubicBezTo>
                  <a:pt x="2167" y="15752"/>
                  <a:pt x="2137" y="15763"/>
                  <a:pt x="2109" y="15774"/>
                </a:cubicBezTo>
                <a:cubicBezTo>
                  <a:pt x="2108" y="15774"/>
                  <a:pt x="2105" y="15773"/>
                  <a:pt x="2103" y="15774"/>
                </a:cubicBezTo>
                <a:cubicBezTo>
                  <a:pt x="1998" y="15813"/>
                  <a:pt x="1896" y="15849"/>
                  <a:pt x="1805" y="15876"/>
                </a:cubicBezTo>
                <a:cubicBezTo>
                  <a:pt x="1779" y="15885"/>
                  <a:pt x="1754" y="15899"/>
                  <a:pt x="1737" y="15914"/>
                </a:cubicBezTo>
                <a:cubicBezTo>
                  <a:pt x="1728" y="15921"/>
                  <a:pt x="1725" y="15929"/>
                  <a:pt x="1719" y="15937"/>
                </a:cubicBezTo>
                <a:cubicBezTo>
                  <a:pt x="1714" y="15945"/>
                  <a:pt x="1708" y="15953"/>
                  <a:pt x="1708" y="15961"/>
                </a:cubicBezTo>
                <a:cubicBezTo>
                  <a:pt x="1708" y="15967"/>
                  <a:pt x="1714" y="15970"/>
                  <a:pt x="1719" y="15975"/>
                </a:cubicBezTo>
                <a:cubicBezTo>
                  <a:pt x="1725" y="15979"/>
                  <a:pt x="1733" y="15985"/>
                  <a:pt x="1742" y="15989"/>
                </a:cubicBezTo>
                <a:cubicBezTo>
                  <a:pt x="1763" y="15995"/>
                  <a:pt x="1787" y="15996"/>
                  <a:pt x="1823" y="15998"/>
                </a:cubicBezTo>
                <a:cubicBezTo>
                  <a:pt x="1894" y="16001"/>
                  <a:pt x="1996" y="15993"/>
                  <a:pt x="2103" y="15979"/>
                </a:cubicBezTo>
                <a:cubicBezTo>
                  <a:pt x="2157" y="15972"/>
                  <a:pt x="2213" y="15966"/>
                  <a:pt x="2270" y="15956"/>
                </a:cubicBezTo>
                <a:cubicBezTo>
                  <a:pt x="2382" y="15935"/>
                  <a:pt x="2494" y="15907"/>
                  <a:pt x="2591" y="15876"/>
                </a:cubicBezTo>
                <a:cubicBezTo>
                  <a:pt x="2639" y="15861"/>
                  <a:pt x="2685" y="15847"/>
                  <a:pt x="2722" y="15830"/>
                </a:cubicBezTo>
                <a:cubicBezTo>
                  <a:pt x="2782" y="15803"/>
                  <a:pt x="2835" y="15780"/>
                  <a:pt x="2883" y="15764"/>
                </a:cubicBezTo>
                <a:cubicBezTo>
                  <a:pt x="2904" y="15754"/>
                  <a:pt x="2926" y="15747"/>
                  <a:pt x="2946" y="15736"/>
                </a:cubicBezTo>
                <a:cubicBezTo>
                  <a:pt x="3216" y="15595"/>
                  <a:pt x="3858" y="15181"/>
                  <a:pt x="4361" y="14830"/>
                </a:cubicBezTo>
                <a:lnTo>
                  <a:pt x="4476" y="14750"/>
                </a:lnTo>
                <a:cubicBezTo>
                  <a:pt x="4463" y="14712"/>
                  <a:pt x="4442" y="14679"/>
                  <a:pt x="4413" y="14648"/>
                </a:cubicBezTo>
                <a:cubicBezTo>
                  <a:pt x="4406" y="14640"/>
                  <a:pt x="4392" y="14631"/>
                  <a:pt x="4384" y="14624"/>
                </a:cubicBezTo>
                <a:cubicBezTo>
                  <a:pt x="4353" y="14607"/>
                  <a:pt x="4329" y="14595"/>
                  <a:pt x="4298" y="14578"/>
                </a:cubicBezTo>
                <a:cubicBezTo>
                  <a:pt x="4285" y="14570"/>
                  <a:pt x="4282" y="14570"/>
                  <a:pt x="4270" y="14564"/>
                </a:cubicBezTo>
                <a:cubicBezTo>
                  <a:pt x="4266" y="14562"/>
                  <a:pt x="4267" y="14560"/>
                  <a:pt x="4264" y="14559"/>
                </a:cubicBezTo>
                <a:cubicBezTo>
                  <a:pt x="4245" y="14554"/>
                  <a:pt x="4226" y="14550"/>
                  <a:pt x="4207" y="14550"/>
                </a:cubicBezTo>
                <a:cubicBezTo>
                  <a:pt x="4188" y="14550"/>
                  <a:pt x="4169" y="14547"/>
                  <a:pt x="4149" y="14540"/>
                </a:cubicBezTo>
                <a:cubicBezTo>
                  <a:pt x="4149" y="14540"/>
                  <a:pt x="4144" y="14540"/>
                  <a:pt x="4144" y="14540"/>
                </a:cubicBezTo>
                <a:close/>
                <a:moveTo>
                  <a:pt x="4487" y="14858"/>
                </a:moveTo>
                <a:cubicBezTo>
                  <a:pt x="4400" y="14901"/>
                  <a:pt x="4186" y="15042"/>
                  <a:pt x="3903" y="15241"/>
                </a:cubicBezTo>
                <a:cubicBezTo>
                  <a:pt x="3713" y="15375"/>
                  <a:pt x="3550" y="15486"/>
                  <a:pt x="3410" y="15582"/>
                </a:cubicBezTo>
                <a:cubicBezTo>
                  <a:pt x="3407" y="15584"/>
                  <a:pt x="3406" y="15586"/>
                  <a:pt x="3404" y="15587"/>
                </a:cubicBezTo>
                <a:cubicBezTo>
                  <a:pt x="3403" y="15588"/>
                  <a:pt x="3394" y="15590"/>
                  <a:pt x="3393" y="15591"/>
                </a:cubicBezTo>
                <a:cubicBezTo>
                  <a:pt x="3348" y="15624"/>
                  <a:pt x="3271" y="15678"/>
                  <a:pt x="3215" y="15713"/>
                </a:cubicBezTo>
                <a:cubicBezTo>
                  <a:pt x="3167" y="15743"/>
                  <a:pt x="3112" y="15778"/>
                  <a:pt x="3078" y="15802"/>
                </a:cubicBezTo>
                <a:cubicBezTo>
                  <a:pt x="3072" y="15805"/>
                  <a:pt x="3059" y="15813"/>
                  <a:pt x="3055" y="15816"/>
                </a:cubicBezTo>
                <a:cubicBezTo>
                  <a:pt x="3053" y="15817"/>
                  <a:pt x="3056" y="15819"/>
                  <a:pt x="3055" y="15820"/>
                </a:cubicBezTo>
                <a:cubicBezTo>
                  <a:pt x="3052" y="15824"/>
                  <a:pt x="3047" y="15826"/>
                  <a:pt x="3043" y="15830"/>
                </a:cubicBezTo>
                <a:cubicBezTo>
                  <a:pt x="3023" y="15850"/>
                  <a:pt x="2976" y="15881"/>
                  <a:pt x="2911" y="15918"/>
                </a:cubicBezTo>
                <a:cubicBezTo>
                  <a:pt x="2847" y="15956"/>
                  <a:pt x="2765" y="15999"/>
                  <a:pt x="2688" y="16035"/>
                </a:cubicBezTo>
                <a:cubicBezTo>
                  <a:pt x="2615" y="16070"/>
                  <a:pt x="2563" y="16098"/>
                  <a:pt x="2516" y="16124"/>
                </a:cubicBezTo>
                <a:cubicBezTo>
                  <a:pt x="2481" y="16143"/>
                  <a:pt x="2453" y="16159"/>
                  <a:pt x="2430" y="16175"/>
                </a:cubicBezTo>
                <a:cubicBezTo>
                  <a:pt x="2409" y="16190"/>
                  <a:pt x="2392" y="16203"/>
                  <a:pt x="2378" y="16218"/>
                </a:cubicBezTo>
                <a:cubicBezTo>
                  <a:pt x="2374" y="16222"/>
                  <a:pt x="2371" y="16227"/>
                  <a:pt x="2367" y="16232"/>
                </a:cubicBezTo>
                <a:cubicBezTo>
                  <a:pt x="2358" y="16243"/>
                  <a:pt x="2350" y="16257"/>
                  <a:pt x="2344" y="16269"/>
                </a:cubicBezTo>
                <a:cubicBezTo>
                  <a:pt x="2341" y="16274"/>
                  <a:pt x="2340" y="16277"/>
                  <a:pt x="2338" y="16283"/>
                </a:cubicBezTo>
                <a:cubicBezTo>
                  <a:pt x="2334" y="16295"/>
                  <a:pt x="2329" y="16311"/>
                  <a:pt x="2327" y="16325"/>
                </a:cubicBezTo>
                <a:cubicBezTo>
                  <a:pt x="2326" y="16331"/>
                  <a:pt x="2328" y="16337"/>
                  <a:pt x="2327" y="16344"/>
                </a:cubicBezTo>
                <a:cubicBezTo>
                  <a:pt x="2325" y="16364"/>
                  <a:pt x="2321" y="16384"/>
                  <a:pt x="2321" y="16409"/>
                </a:cubicBezTo>
                <a:cubicBezTo>
                  <a:pt x="2321" y="16440"/>
                  <a:pt x="2318" y="16466"/>
                  <a:pt x="2321" y="16484"/>
                </a:cubicBezTo>
                <a:cubicBezTo>
                  <a:pt x="2323" y="16493"/>
                  <a:pt x="2324" y="16497"/>
                  <a:pt x="2327" y="16503"/>
                </a:cubicBezTo>
                <a:cubicBezTo>
                  <a:pt x="2330" y="16508"/>
                  <a:pt x="2334" y="16514"/>
                  <a:pt x="2338" y="16517"/>
                </a:cubicBezTo>
                <a:cubicBezTo>
                  <a:pt x="2347" y="16522"/>
                  <a:pt x="2362" y="16525"/>
                  <a:pt x="2378" y="16521"/>
                </a:cubicBezTo>
                <a:cubicBezTo>
                  <a:pt x="2395" y="16517"/>
                  <a:pt x="2414" y="16505"/>
                  <a:pt x="2442" y="16493"/>
                </a:cubicBezTo>
                <a:cubicBezTo>
                  <a:pt x="2459" y="16486"/>
                  <a:pt x="2477" y="16479"/>
                  <a:pt x="2493" y="16474"/>
                </a:cubicBezTo>
                <a:cubicBezTo>
                  <a:pt x="2499" y="16473"/>
                  <a:pt x="2505" y="16476"/>
                  <a:pt x="2510" y="16474"/>
                </a:cubicBezTo>
                <a:cubicBezTo>
                  <a:pt x="2517" y="16473"/>
                  <a:pt x="2521" y="16471"/>
                  <a:pt x="2527" y="16470"/>
                </a:cubicBezTo>
                <a:cubicBezTo>
                  <a:pt x="2565" y="16449"/>
                  <a:pt x="2627" y="16419"/>
                  <a:pt x="2682" y="16390"/>
                </a:cubicBezTo>
                <a:cubicBezTo>
                  <a:pt x="2683" y="16390"/>
                  <a:pt x="2682" y="16386"/>
                  <a:pt x="2682" y="16386"/>
                </a:cubicBezTo>
                <a:cubicBezTo>
                  <a:pt x="2720" y="16364"/>
                  <a:pt x="2761" y="16347"/>
                  <a:pt x="2814" y="16320"/>
                </a:cubicBezTo>
                <a:cubicBezTo>
                  <a:pt x="2816" y="16319"/>
                  <a:pt x="2819" y="16316"/>
                  <a:pt x="2820" y="16316"/>
                </a:cubicBezTo>
                <a:cubicBezTo>
                  <a:pt x="2823" y="16314"/>
                  <a:pt x="2823" y="16312"/>
                  <a:pt x="2825" y="16311"/>
                </a:cubicBezTo>
                <a:cubicBezTo>
                  <a:pt x="3116" y="16169"/>
                  <a:pt x="3228" y="16093"/>
                  <a:pt x="3588" y="15774"/>
                </a:cubicBezTo>
                <a:cubicBezTo>
                  <a:pt x="4015" y="15394"/>
                  <a:pt x="4321" y="15100"/>
                  <a:pt x="4453" y="14951"/>
                </a:cubicBezTo>
                <a:cubicBezTo>
                  <a:pt x="4454" y="14950"/>
                  <a:pt x="4458" y="14952"/>
                  <a:pt x="4459" y="14951"/>
                </a:cubicBezTo>
                <a:cubicBezTo>
                  <a:pt x="4468" y="14941"/>
                  <a:pt x="4474" y="14929"/>
                  <a:pt x="4482" y="14919"/>
                </a:cubicBezTo>
                <a:cubicBezTo>
                  <a:pt x="4482" y="14917"/>
                  <a:pt x="4482" y="14916"/>
                  <a:pt x="4482" y="14914"/>
                </a:cubicBezTo>
                <a:cubicBezTo>
                  <a:pt x="4482" y="14897"/>
                  <a:pt x="4485" y="14878"/>
                  <a:pt x="4487" y="14858"/>
                </a:cubicBezTo>
                <a:close/>
                <a:moveTo>
                  <a:pt x="4774" y="14867"/>
                </a:moveTo>
                <a:lnTo>
                  <a:pt x="4688" y="14937"/>
                </a:lnTo>
                <a:cubicBezTo>
                  <a:pt x="4640" y="14981"/>
                  <a:pt x="4582" y="15034"/>
                  <a:pt x="4482" y="15134"/>
                </a:cubicBezTo>
                <a:cubicBezTo>
                  <a:pt x="4365" y="15249"/>
                  <a:pt x="4322" y="15283"/>
                  <a:pt x="4241" y="15362"/>
                </a:cubicBezTo>
                <a:cubicBezTo>
                  <a:pt x="4206" y="15432"/>
                  <a:pt x="4062" y="15568"/>
                  <a:pt x="3668" y="15909"/>
                </a:cubicBezTo>
                <a:cubicBezTo>
                  <a:pt x="3517" y="16039"/>
                  <a:pt x="3374" y="16147"/>
                  <a:pt x="3353" y="16147"/>
                </a:cubicBezTo>
                <a:cubicBezTo>
                  <a:pt x="3349" y="16147"/>
                  <a:pt x="3351" y="16148"/>
                  <a:pt x="3347" y="16147"/>
                </a:cubicBezTo>
                <a:cubicBezTo>
                  <a:pt x="3338" y="16154"/>
                  <a:pt x="3327" y="16155"/>
                  <a:pt x="3318" y="16161"/>
                </a:cubicBezTo>
                <a:cubicBezTo>
                  <a:pt x="3317" y="16162"/>
                  <a:pt x="3318" y="16166"/>
                  <a:pt x="3318" y="16166"/>
                </a:cubicBezTo>
                <a:cubicBezTo>
                  <a:pt x="3226" y="16230"/>
                  <a:pt x="3136" y="16288"/>
                  <a:pt x="3055" y="16339"/>
                </a:cubicBezTo>
                <a:cubicBezTo>
                  <a:pt x="3054" y="16340"/>
                  <a:pt x="3050" y="16343"/>
                  <a:pt x="3049" y="16344"/>
                </a:cubicBezTo>
                <a:cubicBezTo>
                  <a:pt x="3016" y="16364"/>
                  <a:pt x="2987" y="16382"/>
                  <a:pt x="2957" y="16400"/>
                </a:cubicBezTo>
                <a:cubicBezTo>
                  <a:pt x="2955" y="16401"/>
                  <a:pt x="2954" y="16403"/>
                  <a:pt x="2952" y="16404"/>
                </a:cubicBezTo>
                <a:cubicBezTo>
                  <a:pt x="2950" y="16405"/>
                  <a:pt x="2947" y="16404"/>
                  <a:pt x="2946" y="16404"/>
                </a:cubicBezTo>
                <a:cubicBezTo>
                  <a:pt x="2939" y="16408"/>
                  <a:pt x="2929" y="16415"/>
                  <a:pt x="2923" y="16418"/>
                </a:cubicBezTo>
                <a:cubicBezTo>
                  <a:pt x="2868" y="16450"/>
                  <a:pt x="2821" y="16478"/>
                  <a:pt x="2785" y="16493"/>
                </a:cubicBezTo>
                <a:cubicBezTo>
                  <a:pt x="2730" y="16517"/>
                  <a:pt x="2683" y="16538"/>
                  <a:pt x="2648" y="16559"/>
                </a:cubicBezTo>
                <a:cubicBezTo>
                  <a:pt x="2646" y="16566"/>
                  <a:pt x="2646" y="16574"/>
                  <a:pt x="2642" y="16582"/>
                </a:cubicBezTo>
                <a:cubicBezTo>
                  <a:pt x="2634" y="16598"/>
                  <a:pt x="2632" y="16610"/>
                  <a:pt x="2631" y="16619"/>
                </a:cubicBezTo>
                <a:cubicBezTo>
                  <a:pt x="2629" y="16629"/>
                  <a:pt x="2630" y="16635"/>
                  <a:pt x="2636" y="16638"/>
                </a:cubicBezTo>
                <a:cubicBezTo>
                  <a:pt x="2649" y="16644"/>
                  <a:pt x="2676" y="16639"/>
                  <a:pt x="2722" y="16624"/>
                </a:cubicBezTo>
                <a:cubicBezTo>
                  <a:pt x="2787" y="16602"/>
                  <a:pt x="2929" y="16567"/>
                  <a:pt x="3043" y="16545"/>
                </a:cubicBezTo>
                <a:cubicBezTo>
                  <a:pt x="3103" y="16533"/>
                  <a:pt x="3190" y="16495"/>
                  <a:pt x="3278" y="16446"/>
                </a:cubicBezTo>
                <a:cubicBezTo>
                  <a:pt x="3367" y="16398"/>
                  <a:pt x="3458" y="16336"/>
                  <a:pt x="3542" y="16269"/>
                </a:cubicBezTo>
                <a:cubicBezTo>
                  <a:pt x="3569" y="16247"/>
                  <a:pt x="3593" y="16230"/>
                  <a:pt x="3616" y="16213"/>
                </a:cubicBezTo>
                <a:cubicBezTo>
                  <a:pt x="3672" y="16165"/>
                  <a:pt x="3725" y="16113"/>
                  <a:pt x="3783" y="16059"/>
                </a:cubicBezTo>
                <a:cubicBezTo>
                  <a:pt x="3785" y="16056"/>
                  <a:pt x="3791" y="16057"/>
                  <a:pt x="3794" y="16054"/>
                </a:cubicBezTo>
                <a:cubicBezTo>
                  <a:pt x="3796" y="16052"/>
                  <a:pt x="3798" y="16051"/>
                  <a:pt x="3800" y="16049"/>
                </a:cubicBezTo>
                <a:cubicBezTo>
                  <a:pt x="3828" y="16020"/>
                  <a:pt x="3851" y="15993"/>
                  <a:pt x="3880" y="15965"/>
                </a:cubicBezTo>
                <a:cubicBezTo>
                  <a:pt x="3916" y="15931"/>
                  <a:pt x="3956" y="15895"/>
                  <a:pt x="3989" y="15867"/>
                </a:cubicBezTo>
                <a:cubicBezTo>
                  <a:pt x="4039" y="15822"/>
                  <a:pt x="4078" y="15786"/>
                  <a:pt x="4092" y="15778"/>
                </a:cubicBezTo>
                <a:cubicBezTo>
                  <a:pt x="4116" y="15765"/>
                  <a:pt x="4129" y="15761"/>
                  <a:pt x="4138" y="15764"/>
                </a:cubicBezTo>
                <a:cubicBezTo>
                  <a:pt x="4141" y="15765"/>
                  <a:pt x="4142" y="15768"/>
                  <a:pt x="4144" y="15769"/>
                </a:cubicBezTo>
                <a:cubicBezTo>
                  <a:pt x="4160" y="15780"/>
                  <a:pt x="4160" y="15811"/>
                  <a:pt x="4144" y="15839"/>
                </a:cubicBezTo>
                <a:cubicBezTo>
                  <a:pt x="4143" y="15840"/>
                  <a:pt x="4144" y="15843"/>
                  <a:pt x="4144" y="15844"/>
                </a:cubicBezTo>
                <a:cubicBezTo>
                  <a:pt x="4142" y="15847"/>
                  <a:pt x="4140" y="15850"/>
                  <a:pt x="4138" y="15853"/>
                </a:cubicBezTo>
                <a:cubicBezTo>
                  <a:pt x="4072" y="15940"/>
                  <a:pt x="3976" y="16055"/>
                  <a:pt x="3874" y="16166"/>
                </a:cubicBezTo>
                <a:cubicBezTo>
                  <a:pt x="3860" y="16197"/>
                  <a:pt x="3835" y="16233"/>
                  <a:pt x="3800" y="16264"/>
                </a:cubicBezTo>
                <a:cubicBezTo>
                  <a:pt x="3695" y="16357"/>
                  <a:pt x="3599" y="16470"/>
                  <a:pt x="3530" y="16577"/>
                </a:cubicBezTo>
                <a:cubicBezTo>
                  <a:pt x="3462" y="16685"/>
                  <a:pt x="3416" y="16786"/>
                  <a:pt x="3416" y="16858"/>
                </a:cubicBezTo>
                <a:cubicBezTo>
                  <a:pt x="3416" y="16895"/>
                  <a:pt x="3423" y="16931"/>
                  <a:pt x="3427" y="16956"/>
                </a:cubicBezTo>
                <a:cubicBezTo>
                  <a:pt x="3429" y="16968"/>
                  <a:pt x="3430" y="16977"/>
                  <a:pt x="3433" y="16984"/>
                </a:cubicBezTo>
                <a:cubicBezTo>
                  <a:pt x="3436" y="16991"/>
                  <a:pt x="3441" y="16993"/>
                  <a:pt x="3444" y="16993"/>
                </a:cubicBezTo>
                <a:cubicBezTo>
                  <a:pt x="3458" y="16993"/>
                  <a:pt x="3579" y="16832"/>
                  <a:pt x="3714" y="16633"/>
                </a:cubicBezTo>
                <a:cubicBezTo>
                  <a:pt x="3716" y="16630"/>
                  <a:pt x="3718" y="16626"/>
                  <a:pt x="3719" y="16624"/>
                </a:cubicBezTo>
                <a:cubicBezTo>
                  <a:pt x="3726" y="16614"/>
                  <a:pt x="3724" y="16616"/>
                  <a:pt x="3731" y="16605"/>
                </a:cubicBezTo>
                <a:cubicBezTo>
                  <a:pt x="3800" y="16497"/>
                  <a:pt x="3921" y="16335"/>
                  <a:pt x="3983" y="16269"/>
                </a:cubicBezTo>
                <a:cubicBezTo>
                  <a:pt x="4004" y="16247"/>
                  <a:pt x="4040" y="16211"/>
                  <a:pt x="4058" y="16189"/>
                </a:cubicBezTo>
                <a:cubicBezTo>
                  <a:pt x="4122" y="16113"/>
                  <a:pt x="4241" y="15997"/>
                  <a:pt x="4390" y="15867"/>
                </a:cubicBezTo>
                <a:cubicBezTo>
                  <a:pt x="4394" y="15864"/>
                  <a:pt x="4397" y="15861"/>
                  <a:pt x="4401" y="15858"/>
                </a:cubicBezTo>
                <a:cubicBezTo>
                  <a:pt x="4402" y="15857"/>
                  <a:pt x="4401" y="15854"/>
                  <a:pt x="4401" y="15853"/>
                </a:cubicBezTo>
                <a:cubicBezTo>
                  <a:pt x="4404" y="15851"/>
                  <a:pt x="4405" y="15851"/>
                  <a:pt x="4407" y="15848"/>
                </a:cubicBezTo>
                <a:cubicBezTo>
                  <a:pt x="4409" y="15847"/>
                  <a:pt x="4411" y="15845"/>
                  <a:pt x="4413" y="15844"/>
                </a:cubicBezTo>
                <a:cubicBezTo>
                  <a:pt x="4431" y="15828"/>
                  <a:pt x="4447" y="15816"/>
                  <a:pt x="4464" y="15802"/>
                </a:cubicBezTo>
                <a:cubicBezTo>
                  <a:pt x="4466" y="15801"/>
                  <a:pt x="4469" y="15798"/>
                  <a:pt x="4470" y="15797"/>
                </a:cubicBezTo>
                <a:cubicBezTo>
                  <a:pt x="4522" y="15751"/>
                  <a:pt x="4571" y="15706"/>
                  <a:pt x="4625" y="15662"/>
                </a:cubicBezTo>
                <a:cubicBezTo>
                  <a:pt x="4648" y="15643"/>
                  <a:pt x="4671" y="15624"/>
                  <a:pt x="4694" y="15605"/>
                </a:cubicBezTo>
                <a:cubicBezTo>
                  <a:pt x="4761" y="15551"/>
                  <a:pt x="4831" y="15498"/>
                  <a:pt x="4900" y="15447"/>
                </a:cubicBezTo>
                <a:cubicBezTo>
                  <a:pt x="4970" y="15391"/>
                  <a:pt x="5038" y="15336"/>
                  <a:pt x="5118" y="15274"/>
                </a:cubicBezTo>
                <a:cubicBezTo>
                  <a:pt x="5148" y="15250"/>
                  <a:pt x="5174" y="15233"/>
                  <a:pt x="5198" y="15213"/>
                </a:cubicBezTo>
                <a:cubicBezTo>
                  <a:pt x="5229" y="15185"/>
                  <a:pt x="5250" y="15159"/>
                  <a:pt x="5250" y="15152"/>
                </a:cubicBezTo>
                <a:cubicBezTo>
                  <a:pt x="5250" y="15147"/>
                  <a:pt x="5244" y="15140"/>
                  <a:pt x="5232" y="15129"/>
                </a:cubicBezTo>
                <a:cubicBezTo>
                  <a:pt x="5221" y="15118"/>
                  <a:pt x="5201" y="15102"/>
                  <a:pt x="5181" y="15087"/>
                </a:cubicBezTo>
                <a:cubicBezTo>
                  <a:pt x="5175" y="15082"/>
                  <a:pt x="5170" y="15078"/>
                  <a:pt x="5164" y="15073"/>
                </a:cubicBezTo>
                <a:cubicBezTo>
                  <a:pt x="5133" y="15054"/>
                  <a:pt x="5093" y="15034"/>
                  <a:pt x="5055" y="15012"/>
                </a:cubicBezTo>
                <a:cubicBezTo>
                  <a:pt x="5049" y="15009"/>
                  <a:pt x="5034" y="14998"/>
                  <a:pt x="5026" y="14993"/>
                </a:cubicBezTo>
                <a:cubicBezTo>
                  <a:pt x="5023" y="14992"/>
                  <a:pt x="5023" y="14990"/>
                  <a:pt x="5020" y="14989"/>
                </a:cubicBezTo>
                <a:cubicBezTo>
                  <a:pt x="4873" y="14904"/>
                  <a:pt x="4806" y="14870"/>
                  <a:pt x="4774" y="14867"/>
                </a:cubicBezTo>
                <a:close/>
                <a:moveTo>
                  <a:pt x="1250" y="15031"/>
                </a:moveTo>
                <a:cubicBezTo>
                  <a:pt x="1240" y="15029"/>
                  <a:pt x="1223" y="15034"/>
                  <a:pt x="1192" y="15040"/>
                </a:cubicBezTo>
                <a:cubicBezTo>
                  <a:pt x="1138" y="15051"/>
                  <a:pt x="1056" y="15057"/>
                  <a:pt x="974" y="15063"/>
                </a:cubicBezTo>
                <a:cubicBezTo>
                  <a:pt x="883" y="15079"/>
                  <a:pt x="805" y="15090"/>
                  <a:pt x="745" y="15091"/>
                </a:cubicBezTo>
                <a:cubicBezTo>
                  <a:pt x="738" y="15092"/>
                  <a:pt x="729" y="15092"/>
                  <a:pt x="722" y="15091"/>
                </a:cubicBezTo>
                <a:cubicBezTo>
                  <a:pt x="709" y="15091"/>
                  <a:pt x="704" y="15092"/>
                  <a:pt x="694" y="15091"/>
                </a:cubicBezTo>
                <a:cubicBezTo>
                  <a:pt x="693" y="15091"/>
                  <a:pt x="689" y="15087"/>
                  <a:pt x="688" y="15087"/>
                </a:cubicBezTo>
                <a:cubicBezTo>
                  <a:pt x="671" y="15085"/>
                  <a:pt x="659" y="15082"/>
                  <a:pt x="648" y="15077"/>
                </a:cubicBezTo>
                <a:cubicBezTo>
                  <a:pt x="647" y="15077"/>
                  <a:pt x="643" y="15078"/>
                  <a:pt x="642" y="15077"/>
                </a:cubicBezTo>
                <a:cubicBezTo>
                  <a:pt x="634" y="15078"/>
                  <a:pt x="621" y="15081"/>
                  <a:pt x="613" y="15082"/>
                </a:cubicBezTo>
                <a:cubicBezTo>
                  <a:pt x="572" y="15088"/>
                  <a:pt x="550" y="15096"/>
                  <a:pt x="550" y="15106"/>
                </a:cubicBezTo>
                <a:cubicBezTo>
                  <a:pt x="550" y="15115"/>
                  <a:pt x="546" y="15131"/>
                  <a:pt x="539" y="15152"/>
                </a:cubicBezTo>
                <a:cubicBezTo>
                  <a:pt x="532" y="15173"/>
                  <a:pt x="520" y="15201"/>
                  <a:pt x="510" y="15222"/>
                </a:cubicBezTo>
                <a:cubicBezTo>
                  <a:pt x="504" y="15236"/>
                  <a:pt x="504" y="15245"/>
                  <a:pt x="505" y="15255"/>
                </a:cubicBezTo>
                <a:cubicBezTo>
                  <a:pt x="505" y="15261"/>
                  <a:pt x="502" y="15269"/>
                  <a:pt x="505" y="15274"/>
                </a:cubicBezTo>
                <a:cubicBezTo>
                  <a:pt x="507" y="15278"/>
                  <a:pt x="511" y="15280"/>
                  <a:pt x="516" y="15283"/>
                </a:cubicBezTo>
                <a:cubicBezTo>
                  <a:pt x="523" y="15288"/>
                  <a:pt x="538" y="15291"/>
                  <a:pt x="550" y="15292"/>
                </a:cubicBezTo>
                <a:cubicBezTo>
                  <a:pt x="555" y="15293"/>
                  <a:pt x="557" y="15297"/>
                  <a:pt x="562" y="15297"/>
                </a:cubicBezTo>
                <a:cubicBezTo>
                  <a:pt x="572" y="15297"/>
                  <a:pt x="584" y="15294"/>
                  <a:pt x="596" y="15292"/>
                </a:cubicBezTo>
                <a:cubicBezTo>
                  <a:pt x="627" y="15289"/>
                  <a:pt x="666" y="15282"/>
                  <a:pt x="711" y="15269"/>
                </a:cubicBezTo>
                <a:cubicBezTo>
                  <a:pt x="749" y="15258"/>
                  <a:pt x="791" y="15244"/>
                  <a:pt x="837" y="15227"/>
                </a:cubicBezTo>
                <a:cubicBezTo>
                  <a:pt x="858" y="15219"/>
                  <a:pt x="877" y="15213"/>
                  <a:pt x="900" y="15204"/>
                </a:cubicBezTo>
                <a:cubicBezTo>
                  <a:pt x="942" y="15187"/>
                  <a:pt x="990" y="15168"/>
                  <a:pt x="1038" y="15148"/>
                </a:cubicBezTo>
                <a:cubicBezTo>
                  <a:pt x="1112" y="15115"/>
                  <a:pt x="1162" y="15092"/>
                  <a:pt x="1198" y="15073"/>
                </a:cubicBezTo>
                <a:cubicBezTo>
                  <a:pt x="1205" y="15069"/>
                  <a:pt x="1209" y="15067"/>
                  <a:pt x="1215" y="15063"/>
                </a:cubicBezTo>
                <a:cubicBezTo>
                  <a:pt x="1221" y="15060"/>
                  <a:pt x="1228" y="15057"/>
                  <a:pt x="1232" y="15054"/>
                </a:cubicBezTo>
                <a:cubicBezTo>
                  <a:pt x="1237" y="15051"/>
                  <a:pt x="1247" y="15047"/>
                  <a:pt x="1250" y="15045"/>
                </a:cubicBezTo>
                <a:cubicBezTo>
                  <a:pt x="1253" y="15042"/>
                  <a:pt x="1254" y="15037"/>
                  <a:pt x="1255" y="15035"/>
                </a:cubicBezTo>
                <a:cubicBezTo>
                  <a:pt x="1255" y="15033"/>
                  <a:pt x="1254" y="15031"/>
                  <a:pt x="1250" y="15031"/>
                </a:cubicBezTo>
                <a:close/>
                <a:moveTo>
                  <a:pt x="5444" y="15250"/>
                </a:moveTo>
                <a:cubicBezTo>
                  <a:pt x="5440" y="15250"/>
                  <a:pt x="5434" y="15257"/>
                  <a:pt x="5427" y="15260"/>
                </a:cubicBezTo>
                <a:cubicBezTo>
                  <a:pt x="5371" y="15292"/>
                  <a:pt x="5186" y="15435"/>
                  <a:pt x="5009" y="15587"/>
                </a:cubicBezTo>
                <a:cubicBezTo>
                  <a:pt x="4883" y="15700"/>
                  <a:pt x="4752" y="15826"/>
                  <a:pt x="4625" y="15956"/>
                </a:cubicBezTo>
                <a:cubicBezTo>
                  <a:pt x="4574" y="16008"/>
                  <a:pt x="4518" y="16068"/>
                  <a:pt x="4464" y="16129"/>
                </a:cubicBezTo>
                <a:cubicBezTo>
                  <a:pt x="4455" y="16140"/>
                  <a:pt x="4445" y="16150"/>
                  <a:pt x="4436" y="16161"/>
                </a:cubicBezTo>
                <a:cubicBezTo>
                  <a:pt x="4406" y="16195"/>
                  <a:pt x="4379" y="16233"/>
                  <a:pt x="4350" y="16269"/>
                </a:cubicBezTo>
                <a:cubicBezTo>
                  <a:pt x="4301" y="16328"/>
                  <a:pt x="4253" y="16386"/>
                  <a:pt x="4207" y="16446"/>
                </a:cubicBezTo>
                <a:cubicBezTo>
                  <a:pt x="4184" y="16475"/>
                  <a:pt x="4159" y="16502"/>
                  <a:pt x="4138" y="16531"/>
                </a:cubicBezTo>
                <a:cubicBezTo>
                  <a:pt x="4074" y="16617"/>
                  <a:pt x="4013" y="16703"/>
                  <a:pt x="3960" y="16783"/>
                </a:cubicBezTo>
                <a:cubicBezTo>
                  <a:pt x="3901" y="16873"/>
                  <a:pt x="3853" y="16955"/>
                  <a:pt x="3817" y="17026"/>
                </a:cubicBezTo>
                <a:lnTo>
                  <a:pt x="3725" y="17199"/>
                </a:lnTo>
                <a:lnTo>
                  <a:pt x="4046" y="17185"/>
                </a:lnTo>
                <a:lnTo>
                  <a:pt x="4075" y="17185"/>
                </a:lnTo>
                <a:cubicBezTo>
                  <a:pt x="4110" y="17178"/>
                  <a:pt x="4139" y="17170"/>
                  <a:pt x="4166" y="17166"/>
                </a:cubicBezTo>
                <a:cubicBezTo>
                  <a:pt x="4182" y="17163"/>
                  <a:pt x="4199" y="17162"/>
                  <a:pt x="4212" y="17161"/>
                </a:cubicBezTo>
                <a:cubicBezTo>
                  <a:pt x="4227" y="17161"/>
                  <a:pt x="4241" y="17160"/>
                  <a:pt x="4252" y="17161"/>
                </a:cubicBezTo>
                <a:cubicBezTo>
                  <a:pt x="4275" y="17162"/>
                  <a:pt x="4290" y="17164"/>
                  <a:pt x="4304" y="17171"/>
                </a:cubicBezTo>
                <a:lnTo>
                  <a:pt x="4367" y="17171"/>
                </a:lnTo>
                <a:lnTo>
                  <a:pt x="4384" y="17395"/>
                </a:lnTo>
                <a:cubicBezTo>
                  <a:pt x="4392" y="17490"/>
                  <a:pt x="4400" y="17554"/>
                  <a:pt x="4413" y="17596"/>
                </a:cubicBezTo>
                <a:cubicBezTo>
                  <a:pt x="4419" y="17617"/>
                  <a:pt x="4429" y="17630"/>
                  <a:pt x="4436" y="17638"/>
                </a:cubicBezTo>
                <a:cubicBezTo>
                  <a:pt x="4439" y="17642"/>
                  <a:pt x="4444" y="17647"/>
                  <a:pt x="4447" y="17647"/>
                </a:cubicBezTo>
                <a:cubicBezTo>
                  <a:pt x="4451" y="17648"/>
                  <a:pt x="4455" y="17645"/>
                  <a:pt x="4459" y="17643"/>
                </a:cubicBezTo>
                <a:cubicBezTo>
                  <a:pt x="4466" y="17638"/>
                  <a:pt x="4474" y="17627"/>
                  <a:pt x="4482" y="17610"/>
                </a:cubicBezTo>
                <a:cubicBezTo>
                  <a:pt x="4489" y="17592"/>
                  <a:pt x="4497" y="17570"/>
                  <a:pt x="4505" y="17540"/>
                </a:cubicBezTo>
                <a:cubicBezTo>
                  <a:pt x="4519" y="17480"/>
                  <a:pt x="4528" y="17395"/>
                  <a:pt x="4539" y="17287"/>
                </a:cubicBezTo>
                <a:cubicBezTo>
                  <a:pt x="4544" y="17238"/>
                  <a:pt x="4552" y="17186"/>
                  <a:pt x="4562" y="17133"/>
                </a:cubicBezTo>
                <a:cubicBezTo>
                  <a:pt x="4577" y="17022"/>
                  <a:pt x="4598" y="16928"/>
                  <a:pt x="4613" y="16872"/>
                </a:cubicBezTo>
                <a:cubicBezTo>
                  <a:pt x="4630" y="16812"/>
                  <a:pt x="4692" y="16654"/>
                  <a:pt x="4757" y="16521"/>
                </a:cubicBezTo>
                <a:cubicBezTo>
                  <a:pt x="4774" y="16486"/>
                  <a:pt x="4792" y="16456"/>
                  <a:pt x="4808" y="16423"/>
                </a:cubicBezTo>
                <a:cubicBezTo>
                  <a:pt x="4813" y="16414"/>
                  <a:pt x="4815" y="16404"/>
                  <a:pt x="4820" y="16395"/>
                </a:cubicBezTo>
                <a:cubicBezTo>
                  <a:pt x="4824" y="16386"/>
                  <a:pt x="4827" y="16376"/>
                  <a:pt x="4831" y="16367"/>
                </a:cubicBezTo>
                <a:cubicBezTo>
                  <a:pt x="4863" y="16303"/>
                  <a:pt x="4900" y="16244"/>
                  <a:pt x="4934" y="16185"/>
                </a:cubicBezTo>
                <a:cubicBezTo>
                  <a:pt x="4945" y="16166"/>
                  <a:pt x="4958" y="16146"/>
                  <a:pt x="4969" y="16129"/>
                </a:cubicBezTo>
                <a:cubicBezTo>
                  <a:pt x="4997" y="16084"/>
                  <a:pt x="5020" y="16043"/>
                  <a:pt x="5049" y="16003"/>
                </a:cubicBezTo>
                <a:cubicBezTo>
                  <a:pt x="5060" y="15987"/>
                  <a:pt x="5072" y="15971"/>
                  <a:pt x="5083" y="15956"/>
                </a:cubicBezTo>
                <a:cubicBezTo>
                  <a:pt x="5087" y="15951"/>
                  <a:pt x="5091" y="15947"/>
                  <a:pt x="5095" y="15942"/>
                </a:cubicBezTo>
                <a:cubicBezTo>
                  <a:pt x="5118" y="15911"/>
                  <a:pt x="5140" y="15884"/>
                  <a:pt x="5164" y="15858"/>
                </a:cubicBezTo>
                <a:cubicBezTo>
                  <a:pt x="5169" y="15851"/>
                  <a:pt x="5175" y="15840"/>
                  <a:pt x="5181" y="15834"/>
                </a:cubicBezTo>
                <a:cubicBezTo>
                  <a:pt x="5208" y="15805"/>
                  <a:pt x="5240" y="15778"/>
                  <a:pt x="5267" y="15755"/>
                </a:cubicBezTo>
                <a:cubicBezTo>
                  <a:pt x="5278" y="15746"/>
                  <a:pt x="5285" y="15739"/>
                  <a:pt x="5295" y="15732"/>
                </a:cubicBezTo>
                <a:cubicBezTo>
                  <a:pt x="5320" y="15707"/>
                  <a:pt x="5349" y="15685"/>
                  <a:pt x="5376" y="15662"/>
                </a:cubicBezTo>
                <a:cubicBezTo>
                  <a:pt x="5376" y="15661"/>
                  <a:pt x="5375" y="15658"/>
                  <a:pt x="5376" y="15657"/>
                </a:cubicBezTo>
                <a:cubicBezTo>
                  <a:pt x="5378" y="15655"/>
                  <a:pt x="5379" y="15654"/>
                  <a:pt x="5381" y="15652"/>
                </a:cubicBezTo>
                <a:cubicBezTo>
                  <a:pt x="5384" y="15650"/>
                  <a:pt x="5385" y="15649"/>
                  <a:pt x="5387" y="15648"/>
                </a:cubicBezTo>
                <a:cubicBezTo>
                  <a:pt x="5413" y="15625"/>
                  <a:pt x="5444" y="15600"/>
                  <a:pt x="5473" y="15577"/>
                </a:cubicBezTo>
                <a:cubicBezTo>
                  <a:pt x="5480" y="15572"/>
                  <a:pt x="5483" y="15564"/>
                  <a:pt x="5490" y="15559"/>
                </a:cubicBezTo>
                <a:lnTo>
                  <a:pt x="5685" y="15405"/>
                </a:lnTo>
                <a:cubicBezTo>
                  <a:pt x="5665" y="15391"/>
                  <a:pt x="5646" y="15378"/>
                  <a:pt x="5628" y="15362"/>
                </a:cubicBezTo>
                <a:cubicBezTo>
                  <a:pt x="5573" y="15317"/>
                  <a:pt x="5517" y="15277"/>
                  <a:pt x="5479" y="15260"/>
                </a:cubicBezTo>
                <a:cubicBezTo>
                  <a:pt x="5477" y="15259"/>
                  <a:pt x="5475" y="15260"/>
                  <a:pt x="5473" y="15260"/>
                </a:cubicBezTo>
                <a:cubicBezTo>
                  <a:pt x="5462" y="15255"/>
                  <a:pt x="5450" y="15250"/>
                  <a:pt x="5444" y="15250"/>
                </a:cubicBezTo>
                <a:close/>
                <a:moveTo>
                  <a:pt x="5794" y="15465"/>
                </a:moveTo>
                <a:cubicBezTo>
                  <a:pt x="5777" y="15476"/>
                  <a:pt x="5746" y="15499"/>
                  <a:pt x="5708" y="15531"/>
                </a:cubicBezTo>
                <a:cubicBezTo>
                  <a:pt x="5670" y="15563"/>
                  <a:pt x="5624" y="15604"/>
                  <a:pt x="5582" y="15643"/>
                </a:cubicBezTo>
                <a:cubicBezTo>
                  <a:pt x="5514" y="15711"/>
                  <a:pt x="5446" y="15789"/>
                  <a:pt x="5376" y="15886"/>
                </a:cubicBezTo>
                <a:cubicBezTo>
                  <a:pt x="5342" y="15950"/>
                  <a:pt x="5301" y="16026"/>
                  <a:pt x="5244" y="16115"/>
                </a:cubicBezTo>
                <a:cubicBezTo>
                  <a:pt x="5210" y="16167"/>
                  <a:pt x="5179" y="16214"/>
                  <a:pt x="5152" y="16260"/>
                </a:cubicBezTo>
                <a:cubicBezTo>
                  <a:pt x="5125" y="16305"/>
                  <a:pt x="5102" y="16351"/>
                  <a:pt x="5083" y="16386"/>
                </a:cubicBezTo>
                <a:cubicBezTo>
                  <a:pt x="5065" y="16420"/>
                  <a:pt x="5050" y="16446"/>
                  <a:pt x="5043" y="16465"/>
                </a:cubicBezTo>
                <a:cubicBezTo>
                  <a:pt x="5040" y="16475"/>
                  <a:pt x="5038" y="16483"/>
                  <a:pt x="5038" y="16489"/>
                </a:cubicBezTo>
                <a:cubicBezTo>
                  <a:pt x="5037" y="16494"/>
                  <a:pt x="5040" y="16498"/>
                  <a:pt x="5043" y="16498"/>
                </a:cubicBezTo>
                <a:cubicBezTo>
                  <a:pt x="5055" y="16498"/>
                  <a:pt x="5089" y="16479"/>
                  <a:pt x="5135" y="16456"/>
                </a:cubicBezTo>
                <a:cubicBezTo>
                  <a:pt x="5181" y="16432"/>
                  <a:pt x="5238" y="16403"/>
                  <a:pt x="5295" y="16367"/>
                </a:cubicBezTo>
                <a:cubicBezTo>
                  <a:pt x="5329" y="16346"/>
                  <a:pt x="5359" y="16325"/>
                  <a:pt x="5387" y="16311"/>
                </a:cubicBezTo>
                <a:cubicBezTo>
                  <a:pt x="5395" y="16307"/>
                  <a:pt x="5403" y="16310"/>
                  <a:pt x="5410" y="16306"/>
                </a:cubicBezTo>
                <a:cubicBezTo>
                  <a:pt x="5504" y="16244"/>
                  <a:pt x="5591" y="16177"/>
                  <a:pt x="5674" y="16110"/>
                </a:cubicBezTo>
                <a:cubicBezTo>
                  <a:pt x="5857" y="15961"/>
                  <a:pt x="6154" y="15660"/>
                  <a:pt x="6138" y="15638"/>
                </a:cubicBezTo>
                <a:cubicBezTo>
                  <a:pt x="6134" y="15633"/>
                  <a:pt x="6070" y="15596"/>
                  <a:pt x="6006" y="15559"/>
                </a:cubicBezTo>
                <a:cubicBezTo>
                  <a:pt x="5964" y="15537"/>
                  <a:pt x="5919" y="15515"/>
                  <a:pt x="5891" y="15503"/>
                </a:cubicBezTo>
                <a:cubicBezTo>
                  <a:pt x="5863" y="15490"/>
                  <a:pt x="5843" y="15480"/>
                  <a:pt x="5834" y="15479"/>
                </a:cubicBezTo>
                <a:cubicBezTo>
                  <a:pt x="5825" y="15478"/>
                  <a:pt x="5809" y="15472"/>
                  <a:pt x="5794" y="15465"/>
                </a:cubicBezTo>
                <a:close/>
                <a:moveTo>
                  <a:pt x="304" y="15484"/>
                </a:moveTo>
                <a:lnTo>
                  <a:pt x="304" y="15512"/>
                </a:lnTo>
                <a:lnTo>
                  <a:pt x="327" y="15507"/>
                </a:lnTo>
                <a:cubicBezTo>
                  <a:pt x="318" y="15500"/>
                  <a:pt x="311" y="15494"/>
                  <a:pt x="304" y="15484"/>
                </a:cubicBezTo>
                <a:close/>
                <a:moveTo>
                  <a:pt x="6270" y="15718"/>
                </a:moveTo>
                <a:cubicBezTo>
                  <a:pt x="6252" y="15712"/>
                  <a:pt x="6203" y="15752"/>
                  <a:pt x="6138" y="15830"/>
                </a:cubicBezTo>
                <a:cubicBezTo>
                  <a:pt x="6047" y="15938"/>
                  <a:pt x="5947" y="16038"/>
                  <a:pt x="5846" y="16133"/>
                </a:cubicBezTo>
                <a:cubicBezTo>
                  <a:pt x="5838" y="16141"/>
                  <a:pt x="5823" y="16160"/>
                  <a:pt x="5817" y="16166"/>
                </a:cubicBezTo>
                <a:cubicBezTo>
                  <a:pt x="5731" y="16251"/>
                  <a:pt x="5516" y="16421"/>
                  <a:pt x="5410" y="16489"/>
                </a:cubicBezTo>
                <a:cubicBezTo>
                  <a:pt x="5400" y="16495"/>
                  <a:pt x="5368" y="16512"/>
                  <a:pt x="5353" y="16521"/>
                </a:cubicBezTo>
                <a:cubicBezTo>
                  <a:pt x="5331" y="16537"/>
                  <a:pt x="5313" y="16553"/>
                  <a:pt x="5290" y="16568"/>
                </a:cubicBezTo>
                <a:cubicBezTo>
                  <a:pt x="5280" y="16574"/>
                  <a:pt x="5271" y="16581"/>
                  <a:pt x="5261" y="16587"/>
                </a:cubicBezTo>
                <a:cubicBezTo>
                  <a:pt x="5216" y="16615"/>
                  <a:pt x="5169" y="16643"/>
                  <a:pt x="5123" y="16666"/>
                </a:cubicBezTo>
                <a:cubicBezTo>
                  <a:pt x="5090" y="16683"/>
                  <a:pt x="5057" y="16697"/>
                  <a:pt x="5026" y="16708"/>
                </a:cubicBezTo>
                <a:cubicBezTo>
                  <a:pt x="4957" y="16734"/>
                  <a:pt x="4908" y="16791"/>
                  <a:pt x="4889" y="16844"/>
                </a:cubicBezTo>
                <a:cubicBezTo>
                  <a:pt x="4879" y="16870"/>
                  <a:pt x="4875" y="16895"/>
                  <a:pt x="4883" y="16914"/>
                </a:cubicBezTo>
                <a:cubicBezTo>
                  <a:pt x="4887" y="16923"/>
                  <a:pt x="4896" y="16932"/>
                  <a:pt x="4906" y="16937"/>
                </a:cubicBezTo>
                <a:cubicBezTo>
                  <a:pt x="4915" y="16942"/>
                  <a:pt x="4925" y="16946"/>
                  <a:pt x="4940" y="16946"/>
                </a:cubicBezTo>
                <a:cubicBezTo>
                  <a:pt x="4959" y="16946"/>
                  <a:pt x="4982" y="16941"/>
                  <a:pt x="5003" y="16937"/>
                </a:cubicBezTo>
                <a:cubicBezTo>
                  <a:pt x="5025" y="16934"/>
                  <a:pt x="5048" y="16930"/>
                  <a:pt x="5072" y="16923"/>
                </a:cubicBezTo>
                <a:cubicBezTo>
                  <a:pt x="5120" y="16909"/>
                  <a:pt x="5171" y="16889"/>
                  <a:pt x="5227" y="16862"/>
                </a:cubicBezTo>
                <a:cubicBezTo>
                  <a:pt x="5282" y="16836"/>
                  <a:pt x="5338" y="16806"/>
                  <a:pt x="5399" y="16769"/>
                </a:cubicBezTo>
                <a:cubicBezTo>
                  <a:pt x="5459" y="16731"/>
                  <a:pt x="5525" y="16686"/>
                  <a:pt x="5588" y="16638"/>
                </a:cubicBezTo>
                <a:cubicBezTo>
                  <a:pt x="5634" y="16603"/>
                  <a:pt x="5676" y="16573"/>
                  <a:pt x="5714" y="16549"/>
                </a:cubicBezTo>
                <a:cubicBezTo>
                  <a:pt x="5728" y="16540"/>
                  <a:pt x="5735" y="16538"/>
                  <a:pt x="5748" y="16531"/>
                </a:cubicBezTo>
                <a:cubicBezTo>
                  <a:pt x="5805" y="16488"/>
                  <a:pt x="5852" y="16453"/>
                  <a:pt x="5920" y="16400"/>
                </a:cubicBezTo>
                <a:cubicBezTo>
                  <a:pt x="5953" y="16374"/>
                  <a:pt x="5966" y="16365"/>
                  <a:pt x="5995" y="16344"/>
                </a:cubicBezTo>
                <a:cubicBezTo>
                  <a:pt x="5999" y="16339"/>
                  <a:pt x="6017" y="16326"/>
                  <a:pt x="6017" y="16325"/>
                </a:cubicBezTo>
                <a:cubicBezTo>
                  <a:pt x="6020" y="16320"/>
                  <a:pt x="6035" y="16309"/>
                  <a:pt x="6058" y="16292"/>
                </a:cubicBezTo>
                <a:cubicBezTo>
                  <a:pt x="6059" y="16291"/>
                  <a:pt x="6062" y="16289"/>
                  <a:pt x="6063" y="16288"/>
                </a:cubicBezTo>
                <a:cubicBezTo>
                  <a:pt x="6065" y="16286"/>
                  <a:pt x="6067" y="16284"/>
                  <a:pt x="6069" y="16283"/>
                </a:cubicBezTo>
                <a:cubicBezTo>
                  <a:pt x="6086" y="16270"/>
                  <a:pt x="6100" y="16255"/>
                  <a:pt x="6121" y="16241"/>
                </a:cubicBezTo>
                <a:cubicBezTo>
                  <a:pt x="6122" y="16240"/>
                  <a:pt x="6125" y="16242"/>
                  <a:pt x="6126" y="16241"/>
                </a:cubicBezTo>
                <a:cubicBezTo>
                  <a:pt x="6178" y="16204"/>
                  <a:pt x="6223" y="16173"/>
                  <a:pt x="6247" y="16161"/>
                </a:cubicBezTo>
                <a:cubicBezTo>
                  <a:pt x="6251" y="16159"/>
                  <a:pt x="6256" y="16158"/>
                  <a:pt x="6258" y="16157"/>
                </a:cubicBezTo>
                <a:cubicBezTo>
                  <a:pt x="6260" y="16156"/>
                  <a:pt x="6263" y="16152"/>
                  <a:pt x="6264" y="16152"/>
                </a:cubicBezTo>
                <a:cubicBezTo>
                  <a:pt x="6272" y="16150"/>
                  <a:pt x="6279" y="16150"/>
                  <a:pt x="6281" y="16152"/>
                </a:cubicBezTo>
                <a:cubicBezTo>
                  <a:pt x="6300" y="16168"/>
                  <a:pt x="6289" y="16202"/>
                  <a:pt x="6241" y="16260"/>
                </a:cubicBezTo>
                <a:cubicBezTo>
                  <a:pt x="6239" y="16261"/>
                  <a:pt x="6236" y="16264"/>
                  <a:pt x="6235" y="16264"/>
                </a:cubicBezTo>
                <a:cubicBezTo>
                  <a:pt x="6226" y="16276"/>
                  <a:pt x="6218" y="16288"/>
                  <a:pt x="6207" y="16302"/>
                </a:cubicBezTo>
                <a:cubicBezTo>
                  <a:pt x="6196" y="16313"/>
                  <a:pt x="6178" y="16327"/>
                  <a:pt x="6166" y="16339"/>
                </a:cubicBezTo>
                <a:cubicBezTo>
                  <a:pt x="6149" y="16358"/>
                  <a:pt x="6137" y="16374"/>
                  <a:pt x="6115" y="16395"/>
                </a:cubicBezTo>
                <a:cubicBezTo>
                  <a:pt x="6066" y="16443"/>
                  <a:pt x="6006" y="16497"/>
                  <a:pt x="5937" y="16554"/>
                </a:cubicBezTo>
                <a:cubicBezTo>
                  <a:pt x="5897" y="16587"/>
                  <a:pt x="5897" y="16586"/>
                  <a:pt x="5863" y="16615"/>
                </a:cubicBezTo>
                <a:cubicBezTo>
                  <a:pt x="5831" y="16642"/>
                  <a:pt x="5803" y="16663"/>
                  <a:pt x="5771" y="16689"/>
                </a:cubicBezTo>
                <a:cubicBezTo>
                  <a:pt x="5765" y="16695"/>
                  <a:pt x="5761" y="16702"/>
                  <a:pt x="5754" y="16708"/>
                </a:cubicBezTo>
                <a:cubicBezTo>
                  <a:pt x="5750" y="16711"/>
                  <a:pt x="5741" y="16714"/>
                  <a:pt x="5737" y="16717"/>
                </a:cubicBezTo>
                <a:cubicBezTo>
                  <a:pt x="5656" y="16784"/>
                  <a:pt x="5585" y="16843"/>
                  <a:pt x="5525" y="16890"/>
                </a:cubicBezTo>
                <a:cubicBezTo>
                  <a:pt x="5509" y="16902"/>
                  <a:pt x="5491" y="16914"/>
                  <a:pt x="5479" y="16923"/>
                </a:cubicBezTo>
                <a:cubicBezTo>
                  <a:pt x="5477" y="16924"/>
                  <a:pt x="5474" y="16927"/>
                  <a:pt x="5473" y="16928"/>
                </a:cubicBezTo>
                <a:cubicBezTo>
                  <a:pt x="5455" y="16941"/>
                  <a:pt x="5432" y="16963"/>
                  <a:pt x="5421" y="16970"/>
                </a:cubicBezTo>
                <a:cubicBezTo>
                  <a:pt x="5412" y="16976"/>
                  <a:pt x="5393" y="16982"/>
                  <a:pt x="5381" y="16988"/>
                </a:cubicBezTo>
                <a:cubicBezTo>
                  <a:pt x="5370" y="16995"/>
                  <a:pt x="5360" y="17001"/>
                  <a:pt x="5347" y="17007"/>
                </a:cubicBezTo>
                <a:cubicBezTo>
                  <a:pt x="5342" y="17010"/>
                  <a:pt x="5330" y="17014"/>
                  <a:pt x="5324" y="17016"/>
                </a:cubicBezTo>
                <a:cubicBezTo>
                  <a:pt x="5270" y="17042"/>
                  <a:pt x="5208" y="17068"/>
                  <a:pt x="5141" y="17091"/>
                </a:cubicBezTo>
                <a:cubicBezTo>
                  <a:pt x="5139" y="17092"/>
                  <a:pt x="5137" y="17095"/>
                  <a:pt x="5135" y="17096"/>
                </a:cubicBezTo>
                <a:cubicBezTo>
                  <a:pt x="5127" y="17099"/>
                  <a:pt x="5120" y="17098"/>
                  <a:pt x="5112" y="17101"/>
                </a:cubicBezTo>
                <a:cubicBezTo>
                  <a:pt x="5079" y="17114"/>
                  <a:pt x="5048" y="17127"/>
                  <a:pt x="5020" y="17133"/>
                </a:cubicBezTo>
                <a:cubicBezTo>
                  <a:pt x="4982" y="17143"/>
                  <a:pt x="4953" y="17155"/>
                  <a:pt x="4923" y="17166"/>
                </a:cubicBezTo>
                <a:cubicBezTo>
                  <a:pt x="4914" y="17169"/>
                  <a:pt x="4902" y="17172"/>
                  <a:pt x="4894" y="17175"/>
                </a:cubicBezTo>
                <a:cubicBezTo>
                  <a:pt x="4874" y="17184"/>
                  <a:pt x="4859" y="17190"/>
                  <a:pt x="4843" y="17199"/>
                </a:cubicBezTo>
                <a:cubicBezTo>
                  <a:pt x="4834" y="17203"/>
                  <a:pt x="4821" y="17208"/>
                  <a:pt x="4814" y="17213"/>
                </a:cubicBezTo>
                <a:cubicBezTo>
                  <a:pt x="4810" y="17215"/>
                  <a:pt x="4806" y="17219"/>
                  <a:pt x="4803" y="17222"/>
                </a:cubicBezTo>
                <a:cubicBezTo>
                  <a:pt x="4789" y="17232"/>
                  <a:pt x="4778" y="17244"/>
                  <a:pt x="4768" y="17255"/>
                </a:cubicBezTo>
                <a:cubicBezTo>
                  <a:pt x="4754" y="17271"/>
                  <a:pt x="4746" y="17287"/>
                  <a:pt x="4740" y="17306"/>
                </a:cubicBezTo>
                <a:cubicBezTo>
                  <a:pt x="4733" y="17325"/>
                  <a:pt x="4727" y="17345"/>
                  <a:pt x="4722" y="17367"/>
                </a:cubicBezTo>
                <a:cubicBezTo>
                  <a:pt x="4717" y="17392"/>
                  <a:pt x="4714" y="17419"/>
                  <a:pt x="4711" y="17446"/>
                </a:cubicBezTo>
                <a:cubicBezTo>
                  <a:pt x="4706" y="17488"/>
                  <a:pt x="4699" y="17532"/>
                  <a:pt x="4699" y="17572"/>
                </a:cubicBezTo>
                <a:cubicBezTo>
                  <a:pt x="4699" y="17613"/>
                  <a:pt x="4706" y="17649"/>
                  <a:pt x="4711" y="17680"/>
                </a:cubicBezTo>
                <a:cubicBezTo>
                  <a:pt x="4714" y="17700"/>
                  <a:pt x="4717" y="17718"/>
                  <a:pt x="4722" y="17731"/>
                </a:cubicBezTo>
                <a:cubicBezTo>
                  <a:pt x="4727" y="17743"/>
                  <a:pt x="4734" y="17750"/>
                  <a:pt x="4740" y="17755"/>
                </a:cubicBezTo>
                <a:cubicBezTo>
                  <a:pt x="4755" y="17768"/>
                  <a:pt x="4779" y="17775"/>
                  <a:pt x="4808" y="17769"/>
                </a:cubicBezTo>
                <a:cubicBezTo>
                  <a:pt x="4823" y="17766"/>
                  <a:pt x="4836" y="17758"/>
                  <a:pt x="4854" y="17750"/>
                </a:cubicBezTo>
                <a:cubicBezTo>
                  <a:pt x="4868" y="17744"/>
                  <a:pt x="4884" y="17735"/>
                  <a:pt x="4900" y="17727"/>
                </a:cubicBezTo>
                <a:cubicBezTo>
                  <a:pt x="4952" y="17689"/>
                  <a:pt x="5016" y="17645"/>
                  <a:pt x="5083" y="17591"/>
                </a:cubicBezTo>
                <a:cubicBezTo>
                  <a:pt x="5340" y="17386"/>
                  <a:pt x="5361" y="17363"/>
                  <a:pt x="5479" y="17175"/>
                </a:cubicBezTo>
                <a:cubicBezTo>
                  <a:pt x="5501" y="17139"/>
                  <a:pt x="5517" y="17110"/>
                  <a:pt x="5536" y="17082"/>
                </a:cubicBezTo>
                <a:cubicBezTo>
                  <a:pt x="5537" y="17081"/>
                  <a:pt x="5541" y="17083"/>
                  <a:pt x="5542" y="17082"/>
                </a:cubicBezTo>
                <a:cubicBezTo>
                  <a:pt x="5542" y="17081"/>
                  <a:pt x="5541" y="17078"/>
                  <a:pt x="5542" y="17077"/>
                </a:cubicBezTo>
                <a:cubicBezTo>
                  <a:pt x="5543" y="17075"/>
                  <a:pt x="5540" y="17075"/>
                  <a:pt x="5542" y="17073"/>
                </a:cubicBezTo>
                <a:cubicBezTo>
                  <a:pt x="5544" y="17069"/>
                  <a:pt x="5546" y="17066"/>
                  <a:pt x="5548" y="17063"/>
                </a:cubicBezTo>
                <a:cubicBezTo>
                  <a:pt x="5551" y="17058"/>
                  <a:pt x="5556" y="17054"/>
                  <a:pt x="5559" y="17049"/>
                </a:cubicBezTo>
                <a:cubicBezTo>
                  <a:pt x="5560" y="17048"/>
                  <a:pt x="5564" y="17045"/>
                  <a:pt x="5565" y="17045"/>
                </a:cubicBezTo>
                <a:cubicBezTo>
                  <a:pt x="5584" y="17016"/>
                  <a:pt x="5599" y="16993"/>
                  <a:pt x="5616" y="16974"/>
                </a:cubicBezTo>
                <a:cubicBezTo>
                  <a:pt x="5619" y="16972"/>
                  <a:pt x="5620" y="16968"/>
                  <a:pt x="5622" y="16965"/>
                </a:cubicBezTo>
                <a:cubicBezTo>
                  <a:pt x="5627" y="16960"/>
                  <a:pt x="5635" y="16955"/>
                  <a:pt x="5639" y="16951"/>
                </a:cubicBezTo>
                <a:cubicBezTo>
                  <a:pt x="5650" y="16942"/>
                  <a:pt x="5660" y="16935"/>
                  <a:pt x="5668" y="16932"/>
                </a:cubicBezTo>
                <a:cubicBezTo>
                  <a:pt x="5681" y="16925"/>
                  <a:pt x="5690" y="16924"/>
                  <a:pt x="5697" y="16932"/>
                </a:cubicBezTo>
                <a:cubicBezTo>
                  <a:pt x="5703" y="16941"/>
                  <a:pt x="5676" y="17029"/>
                  <a:pt x="5639" y="17133"/>
                </a:cubicBezTo>
                <a:cubicBezTo>
                  <a:pt x="5641" y="17135"/>
                  <a:pt x="5644" y="17136"/>
                  <a:pt x="5645" y="17138"/>
                </a:cubicBezTo>
                <a:cubicBezTo>
                  <a:pt x="5665" y="17164"/>
                  <a:pt x="5654" y="17201"/>
                  <a:pt x="5622" y="17217"/>
                </a:cubicBezTo>
                <a:cubicBezTo>
                  <a:pt x="5619" y="17219"/>
                  <a:pt x="5614" y="17216"/>
                  <a:pt x="5611" y="17217"/>
                </a:cubicBezTo>
                <a:cubicBezTo>
                  <a:pt x="5589" y="17279"/>
                  <a:pt x="5569" y="17339"/>
                  <a:pt x="5553" y="17395"/>
                </a:cubicBezTo>
                <a:cubicBezTo>
                  <a:pt x="5554" y="17409"/>
                  <a:pt x="5553" y="17420"/>
                  <a:pt x="5553" y="17437"/>
                </a:cubicBezTo>
                <a:cubicBezTo>
                  <a:pt x="5554" y="17545"/>
                  <a:pt x="5588" y="17522"/>
                  <a:pt x="5748" y="17292"/>
                </a:cubicBezTo>
                <a:cubicBezTo>
                  <a:pt x="5990" y="16944"/>
                  <a:pt x="6524" y="16203"/>
                  <a:pt x="6631" y="16068"/>
                </a:cubicBezTo>
                <a:cubicBezTo>
                  <a:pt x="6640" y="16056"/>
                  <a:pt x="6648" y="16046"/>
                  <a:pt x="6654" y="16035"/>
                </a:cubicBezTo>
                <a:cubicBezTo>
                  <a:pt x="6659" y="16025"/>
                  <a:pt x="6664" y="16017"/>
                  <a:pt x="6665" y="16007"/>
                </a:cubicBezTo>
                <a:cubicBezTo>
                  <a:pt x="6666" y="15998"/>
                  <a:pt x="6669" y="15985"/>
                  <a:pt x="6665" y="15975"/>
                </a:cubicBezTo>
                <a:cubicBezTo>
                  <a:pt x="6661" y="15965"/>
                  <a:pt x="6653" y="15958"/>
                  <a:pt x="6642" y="15947"/>
                </a:cubicBezTo>
                <a:cubicBezTo>
                  <a:pt x="6631" y="15935"/>
                  <a:pt x="6615" y="15923"/>
                  <a:pt x="6596" y="15909"/>
                </a:cubicBezTo>
                <a:cubicBezTo>
                  <a:pt x="6573" y="15891"/>
                  <a:pt x="6537" y="15868"/>
                  <a:pt x="6499" y="15844"/>
                </a:cubicBezTo>
                <a:cubicBezTo>
                  <a:pt x="6491" y="15839"/>
                  <a:pt x="6489" y="15834"/>
                  <a:pt x="6482" y="15830"/>
                </a:cubicBezTo>
                <a:cubicBezTo>
                  <a:pt x="6477" y="15827"/>
                  <a:pt x="6474" y="15828"/>
                  <a:pt x="6470" y="15825"/>
                </a:cubicBezTo>
                <a:cubicBezTo>
                  <a:pt x="6468" y="15824"/>
                  <a:pt x="6466" y="15826"/>
                  <a:pt x="6464" y="15825"/>
                </a:cubicBezTo>
                <a:cubicBezTo>
                  <a:pt x="6372" y="15772"/>
                  <a:pt x="6287" y="15723"/>
                  <a:pt x="6270" y="15718"/>
                </a:cubicBezTo>
                <a:close/>
                <a:moveTo>
                  <a:pt x="6900" y="16077"/>
                </a:moveTo>
                <a:cubicBezTo>
                  <a:pt x="6896" y="16078"/>
                  <a:pt x="6887" y="16081"/>
                  <a:pt x="6883" y="16082"/>
                </a:cubicBezTo>
                <a:cubicBezTo>
                  <a:pt x="6874" y="16085"/>
                  <a:pt x="6865" y="16088"/>
                  <a:pt x="6854" y="16096"/>
                </a:cubicBezTo>
                <a:cubicBezTo>
                  <a:pt x="6852" y="16098"/>
                  <a:pt x="6851" y="16098"/>
                  <a:pt x="6848" y="16101"/>
                </a:cubicBezTo>
                <a:cubicBezTo>
                  <a:pt x="6834" y="16113"/>
                  <a:pt x="6818" y="16128"/>
                  <a:pt x="6797" y="16152"/>
                </a:cubicBezTo>
                <a:cubicBezTo>
                  <a:pt x="6778" y="16174"/>
                  <a:pt x="6755" y="16206"/>
                  <a:pt x="6728" y="16241"/>
                </a:cubicBezTo>
                <a:cubicBezTo>
                  <a:pt x="6727" y="16242"/>
                  <a:pt x="6723" y="16245"/>
                  <a:pt x="6722" y="16246"/>
                </a:cubicBezTo>
                <a:cubicBezTo>
                  <a:pt x="6687" y="16292"/>
                  <a:pt x="6644" y="16353"/>
                  <a:pt x="6591" y="16428"/>
                </a:cubicBezTo>
                <a:cubicBezTo>
                  <a:pt x="6588" y="16431"/>
                  <a:pt x="6587" y="16434"/>
                  <a:pt x="6585" y="16437"/>
                </a:cubicBezTo>
                <a:cubicBezTo>
                  <a:pt x="6502" y="16552"/>
                  <a:pt x="6402" y="16693"/>
                  <a:pt x="6264" y="16890"/>
                </a:cubicBezTo>
                <a:cubicBezTo>
                  <a:pt x="6086" y="17144"/>
                  <a:pt x="5940" y="17367"/>
                  <a:pt x="5868" y="17498"/>
                </a:cubicBezTo>
                <a:cubicBezTo>
                  <a:pt x="6002" y="17370"/>
                  <a:pt x="6202" y="17151"/>
                  <a:pt x="6430" y="16876"/>
                </a:cubicBezTo>
                <a:cubicBezTo>
                  <a:pt x="6451" y="16851"/>
                  <a:pt x="6462" y="16839"/>
                  <a:pt x="6482" y="16816"/>
                </a:cubicBezTo>
                <a:cubicBezTo>
                  <a:pt x="6485" y="16811"/>
                  <a:pt x="6489" y="16806"/>
                  <a:pt x="6493" y="16802"/>
                </a:cubicBezTo>
                <a:cubicBezTo>
                  <a:pt x="6539" y="16741"/>
                  <a:pt x="6594" y="16674"/>
                  <a:pt x="6659" y="16596"/>
                </a:cubicBezTo>
                <a:cubicBezTo>
                  <a:pt x="6734" y="16507"/>
                  <a:pt x="6790" y="16433"/>
                  <a:pt x="6837" y="16372"/>
                </a:cubicBezTo>
                <a:cubicBezTo>
                  <a:pt x="6884" y="16311"/>
                  <a:pt x="6923" y="16265"/>
                  <a:pt x="6946" y="16227"/>
                </a:cubicBezTo>
                <a:cubicBezTo>
                  <a:pt x="6969" y="16189"/>
                  <a:pt x="6978" y="16159"/>
                  <a:pt x="6980" y="16138"/>
                </a:cubicBezTo>
                <a:cubicBezTo>
                  <a:pt x="6981" y="16130"/>
                  <a:pt x="6977" y="16125"/>
                  <a:pt x="6974" y="16119"/>
                </a:cubicBezTo>
                <a:cubicBezTo>
                  <a:pt x="6947" y="16104"/>
                  <a:pt x="6922" y="16086"/>
                  <a:pt x="6900" y="16077"/>
                </a:cubicBezTo>
                <a:close/>
                <a:moveTo>
                  <a:pt x="7318" y="16330"/>
                </a:moveTo>
                <a:cubicBezTo>
                  <a:pt x="7247" y="16347"/>
                  <a:pt x="7070" y="16491"/>
                  <a:pt x="6831" y="16722"/>
                </a:cubicBezTo>
                <a:cubicBezTo>
                  <a:pt x="6799" y="16753"/>
                  <a:pt x="6773" y="16776"/>
                  <a:pt x="6745" y="16802"/>
                </a:cubicBezTo>
                <a:cubicBezTo>
                  <a:pt x="6744" y="16803"/>
                  <a:pt x="6740" y="16806"/>
                  <a:pt x="6740" y="16806"/>
                </a:cubicBezTo>
                <a:cubicBezTo>
                  <a:pt x="6706" y="16840"/>
                  <a:pt x="6696" y="16849"/>
                  <a:pt x="6659" y="16886"/>
                </a:cubicBezTo>
                <a:cubicBezTo>
                  <a:pt x="6584" y="16961"/>
                  <a:pt x="6499" y="17045"/>
                  <a:pt x="6470" y="17073"/>
                </a:cubicBezTo>
                <a:cubicBezTo>
                  <a:pt x="6441" y="17100"/>
                  <a:pt x="6382" y="17161"/>
                  <a:pt x="6338" y="17203"/>
                </a:cubicBezTo>
                <a:cubicBezTo>
                  <a:pt x="6284" y="17257"/>
                  <a:pt x="6195" y="17338"/>
                  <a:pt x="6115" y="17414"/>
                </a:cubicBezTo>
                <a:cubicBezTo>
                  <a:pt x="6047" y="17477"/>
                  <a:pt x="6000" y="17524"/>
                  <a:pt x="5932" y="17587"/>
                </a:cubicBezTo>
                <a:cubicBezTo>
                  <a:pt x="5931" y="17587"/>
                  <a:pt x="5927" y="17586"/>
                  <a:pt x="5926" y="17587"/>
                </a:cubicBezTo>
                <a:cubicBezTo>
                  <a:pt x="5866" y="17642"/>
                  <a:pt x="5788" y="17720"/>
                  <a:pt x="5754" y="17750"/>
                </a:cubicBezTo>
                <a:cubicBezTo>
                  <a:pt x="5703" y="17795"/>
                  <a:pt x="5660" y="17833"/>
                  <a:pt x="5628" y="17862"/>
                </a:cubicBezTo>
                <a:cubicBezTo>
                  <a:pt x="5583" y="17910"/>
                  <a:pt x="5569" y="17942"/>
                  <a:pt x="5593" y="17942"/>
                </a:cubicBezTo>
                <a:cubicBezTo>
                  <a:pt x="5626" y="17942"/>
                  <a:pt x="5998" y="17660"/>
                  <a:pt x="6424" y="17316"/>
                </a:cubicBezTo>
                <a:cubicBezTo>
                  <a:pt x="6540" y="17222"/>
                  <a:pt x="6654" y="17137"/>
                  <a:pt x="6757" y="17059"/>
                </a:cubicBezTo>
                <a:cubicBezTo>
                  <a:pt x="6942" y="16903"/>
                  <a:pt x="7089" y="16776"/>
                  <a:pt x="7089" y="16769"/>
                </a:cubicBezTo>
                <a:cubicBezTo>
                  <a:pt x="7089" y="16745"/>
                  <a:pt x="7252" y="16676"/>
                  <a:pt x="7278" y="16689"/>
                </a:cubicBezTo>
                <a:cubicBezTo>
                  <a:pt x="7313" y="16707"/>
                  <a:pt x="7304" y="16749"/>
                  <a:pt x="7244" y="16825"/>
                </a:cubicBezTo>
                <a:cubicBezTo>
                  <a:pt x="7232" y="16840"/>
                  <a:pt x="7215" y="16857"/>
                  <a:pt x="7198" y="16876"/>
                </a:cubicBezTo>
                <a:cubicBezTo>
                  <a:pt x="7183" y="16893"/>
                  <a:pt x="7167" y="16911"/>
                  <a:pt x="7146" y="16932"/>
                </a:cubicBezTo>
                <a:cubicBezTo>
                  <a:pt x="7146" y="16933"/>
                  <a:pt x="7142" y="16936"/>
                  <a:pt x="7141" y="16937"/>
                </a:cubicBezTo>
                <a:cubicBezTo>
                  <a:pt x="7099" y="16982"/>
                  <a:pt x="7053" y="17026"/>
                  <a:pt x="6986" y="17091"/>
                </a:cubicBezTo>
                <a:cubicBezTo>
                  <a:pt x="6963" y="17114"/>
                  <a:pt x="6939" y="17135"/>
                  <a:pt x="6917" y="17157"/>
                </a:cubicBezTo>
                <a:cubicBezTo>
                  <a:pt x="6909" y="17165"/>
                  <a:pt x="6903" y="17171"/>
                  <a:pt x="6894" y="17180"/>
                </a:cubicBezTo>
                <a:cubicBezTo>
                  <a:pt x="6816" y="17259"/>
                  <a:pt x="6746" y="17340"/>
                  <a:pt x="6676" y="17418"/>
                </a:cubicBezTo>
                <a:cubicBezTo>
                  <a:pt x="6661" y="17436"/>
                  <a:pt x="6640" y="17452"/>
                  <a:pt x="6625" y="17470"/>
                </a:cubicBezTo>
                <a:cubicBezTo>
                  <a:pt x="6558" y="17547"/>
                  <a:pt x="6498" y="17625"/>
                  <a:pt x="6442" y="17699"/>
                </a:cubicBezTo>
                <a:cubicBezTo>
                  <a:pt x="6400" y="17753"/>
                  <a:pt x="6362" y="17806"/>
                  <a:pt x="6327" y="17857"/>
                </a:cubicBezTo>
                <a:cubicBezTo>
                  <a:pt x="6292" y="17909"/>
                  <a:pt x="6257" y="17956"/>
                  <a:pt x="6229" y="18002"/>
                </a:cubicBezTo>
                <a:cubicBezTo>
                  <a:pt x="6202" y="18049"/>
                  <a:pt x="6180" y="18092"/>
                  <a:pt x="6161" y="18133"/>
                </a:cubicBezTo>
                <a:cubicBezTo>
                  <a:pt x="6142" y="18174"/>
                  <a:pt x="6130" y="18212"/>
                  <a:pt x="6121" y="18245"/>
                </a:cubicBezTo>
                <a:cubicBezTo>
                  <a:pt x="6111" y="18279"/>
                  <a:pt x="6103" y="18308"/>
                  <a:pt x="6103" y="18334"/>
                </a:cubicBezTo>
                <a:cubicBezTo>
                  <a:pt x="6104" y="18351"/>
                  <a:pt x="6107" y="18365"/>
                  <a:pt x="6109" y="18376"/>
                </a:cubicBezTo>
                <a:cubicBezTo>
                  <a:pt x="6111" y="18384"/>
                  <a:pt x="6117" y="18390"/>
                  <a:pt x="6121" y="18395"/>
                </a:cubicBezTo>
                <a:cubicBezTo>
                  <a:pt x="6123" y="18398"/>
                  <a:pt x="6123" y="18403"/>
                  <a:pt x="6126" y="18404"/>
                </a:cubicBezTo>
                <a:cubicBezTo>
                  <a:pt x="6130" y="18405"/>
                  <a:pt x="6133" y="18405"/>
                  <a:pt x="6138" y="18404"/>
                </a:cubicBezTo>
                <a:cubicBezTo>
                  <a:pt x="6145" y="18403"/>
                  <a:pt x="6156" y="18400"/>
                  <a:pt x="6166" y="18395"/>
                </a:cubicBezTo>
                <a:cubicBezTo>
                  <a:pt x="6181" y="18388"/>
                  <a:pt x="6195" y="18378"/>
                  <a:pt x="6218" y="18362"/>
                </a:cubicBezTo>
                <a:cubicBezTo>
                  <a:pt x="6238" y="18348"/>
                  <a:pt x="6260" y="18332"/>
                  <a:pt x="6287" y="18311"/>
                </a:cubicBezTo>
                <a:cubicBezTo>
                  <a:pt x="6340" y="18268"/>
                  <a:pt x="6409" y="18210"/>
                  <a:pt x="6499" y="18133"/>
                </a:cubicBezTo>
                <a:cubicBezTo>
                  <a:pt x="6553" y="18087"/>
                  <a:pt x="6619" y="18029"/>
                  <a:pt x="6688" y="17965"/>
                </a:cubicBezTo>
                <a:cubicBezTo>
                  <a:pt x="6826" y="17837"/>
                  <a:pt x="6984" y="17679"/>
                  <a:pt x="7129" y="17530"/>
                </a:cubicBezTo>
                <a:cubicBezTo>
                  <a:pt x="7202" y="17456"/>
                  <a:pt x="7269" y="17386"/>
                  <a:pt x="7330" y="17320"/>
                </a:cubicBezTo>
                <a:cubicBezTo>
                  <a:pt x="7406" y="17237"/>
                  <a:pt x="7476" y="17165"/>
                  <a:pt x="7536" y="17105"/>
                </a:cubicBezTo>
                <a:cubicBezTo>
                  <a:pt x="7745" y="16873"/>
                  <a:pt x="7859" y="16732"/>
                  <a:pt x="7886" y="16675"/>
                </a:cubicBezTo>
                <a:cubicBezTo>
                  <a:pt x="7872" y="16661"/>
                  <a:pt x="7846" y="16641"/>
                  <a:pt x="7811" y="16615"/>
                </a:cubicBezTo>
                <a:cubicBezTo>
                  <a:pt x="7761" y="16578"/>
                  <a:pt x="7693" y="16533"/>
                  <a:pt x="7622" y="16489"/>
                </a:cubicBezTo>
                <a:cubicBezTo>
                  <a:pt x="7617" y="16485"/>
                  <a:pt x="7615" y="16482"/>
                  <a:pt x="7611" y="16479"/>
                </a:cubicBezTo>
                <a:cubicBezTo>
                  <a:pt x="7502" y="16420"/>
                  <a:pt x="7392" y="16363"/>
                  <a:pt x="7324" y="16330"/>
                </a:cubicBezTo>
                <a:cubicBezTo>
                  <a:pt x="7323" y="16330"/>
                  <a:pt x="7320" y="16329"/>
                  <a:pt x="7318" y="16330"/>
                </a:cubicBezTo>
                <a:close/>
                <a:moveTo>
                  <a:pt x="3181" y="16727"/>
                </a:moveTo>
                <a:cubicBezTo>
                  <a:pt x="3176" y="16728"/>
                  <a:pt x="3170" y="16730"/>
                  <a:pt x="3164" y="16731"/>
                </a:cubicBezTo>
                <a:cubicBezTo>
                  <a:pt x="3180" y="16730"/>
                  <a:pt x="3191" y="16729"/>
                  <a:pt x="3198" y="16731"/>
                </a:cubicBezTo>
                <a:cubicBezTo>
                  <a:pt x="3198" y="16730"/>
                  <a:pt x="3198" y="16728"/>
                  <a:pt x="3198" y="16727"/>
                </a:cubicBezTo>
                <a:cubicBezTo>
                  <a:pt x="3194" y="16726"/>
                  <a:pt x="3188" y="16726"/>
                  <a:pt x="3181" y="16727"/>
                </a:cubicBezTo>
                <a:close/>
                <a:moveTo>
                  <a:pt x="7995" y="16741"/>
                </a:moveTo>
                <a:lnTo>
                  <a:pt x="7903" y="16881"/>
                </a:lnTo>
                <a:cubicBezTo>
                  <a:pt x="7896" y="16891"/>
                  <a:pt x="7878" y="16915"/>
                  <a:pt x="7868" y="16928"/>
                </a:cubicBezTo>
                <a:cubicBezTo>
                  <a:pt x="7858" y="16944"/>
                  <a:pt x="7840" y="16970"/>
                  <a:pt x="7834" y="16979"/>
                </a:cubicBezTo>
                <a:cubicBezTo>
                  <a:pt x="7818" y="17005"/>
                  <a:pt x="7788" y="17049"/>
                  <a:pt x="7765" y="17077"/>
                </a:cubicBezTo>
                <a:cubicBezTo>
                  <a:pt x="7743" y="17106"/>
                  <a:pt x="7713" y="17145"/>
                  <a:pt x="7702" y="17161"/>
                </a:cubicBezTo>
                <a:cubicBezTo>
                  <a:pt x="7701" y="17163"/>
                  <a:pt x="7698" y="17164"/>
                  <a:pt x="7697" y="17166"/>
                </a:cubicBezTo>
                <a:cubicBezTo>
                  <a:pt x="7650" y="17234"/>
                  <a:pt x="7599" y="17311"/>
                  <a:pt x="7525" y="17404"/>
                </a:cubicBezTo>
                <a:cubicBezTo>
                  <a:pt x="7322" y="17660"/>
                  <a:pt x="7010" y="18084"/>
                  <a:pt x="6837" y="18343"/>
                </a:cubicBezTo>
                <a:lnTo>
                  <a:pt x="6527" y="18811"/>
                </a:lnTo>
                <a:lnTo>
                  <a:pt x="6568" y="18783"/>
                </a:lnTo>
                <a:lnTo>
                  <a:pt x="6694" y="18675"/>
                </a:lnTo>
                <a:cubicBezTo>
                  <a:pt x="6863" y="18535"/>
                  <a:pt x="6946" y="18487"/>
                  <a:pt x="7015" y="18498"/>
                </a:cubicBezTo>
                <a:cubicBezTo>
                  <a:pt x="7022" y="18499"/>
                  <a:pt x="7031" y="18500"/>
                  <a:pt x="7038" y="18502"/>
                </a:cubicBezTo>
                <a:cubicBezTo>
                  <a:pt x="7042" y="18503"/>
                  <a:pt x="7045" y="18505"/>
                  <a:pt x="7049" y="18507"/>
                </a:cubicBezTo>
                <a:cubicBezTo>
                  <a:pt x="7051" y="18508"/>
                  <a:pt x="7052" y="18510"/>
                  <a:pt x="7055" y="18512"/>
                </a:cubicBezTo>
                <a:cubicBezTo>
                  <a:pt x="7056" y="18512"/>
                  <a:pt x="7059" y="18511"/>
                  <a:pt x="7060" y="18512"/>
                </a:cubicBezTo>
                <a:cubicBezTo>
                  <a:pt x="7085" y="18525"/>
                  <a:pt x="7096" y="18544"/>
                  <a:pt x="7106" y="18563"/>
                </a:cubicBezTo>
                <a:cubicBezTo>
                  <a:pt x="7111" y="18569"/>
                  <a:pt x="7115" y="18575"/>
                  <a:pt x="7118" y="18582"/>
                </a:cubicBezTo>
                <a:cubicBezTo>
                  <a:pt x="7118" y="18583"/>
                  <a:pt x="7118" y="18586"/>
                  <a:pt x="7118" y="18586"/>
                </a:cubicBezTo>
                <a:cubicBezTo>
                  <a:pt x="7121" y="18597"/>
                  <a:pt x="7125" y="18609"/>
                  <a:pt x="7123" y="18624"/>
                </a:cubicBezTo>
                <a:cubicBezTo>
                  <a:pt x="7123" y="18625"/>
                  <a:pt x="7124" y="18628"/>
                  <a:pt x="7123" y="18628"/>
                </a:cubicBezTo>
                <a:cubicBezTo>
                  <a:pt x="7121" y="18642"/>
                  <a:pt x="7113" y="18655"/>
                  <a:pt x="7106" y="18675"/>
                </a:cubicBezTo>
                <a:cubicBezTo>
                  <a:pt x="7106" y="18676"/>
                  <a:pt x="7107" y="18679"/>
                  <a:pt x="7106" y="18680"/>
                </a:cubicBezTo>
                <a:cubicBezTo>
                  <a:pt x="7105" y="18683"/>
                  <a:pt x="7107" y="18687"/>
                  <a:pt x="7106" y="18689"/>
                </a:cubicBezTo>
                <a:cubicBezTo>
                  <a:pt x="7106" y="18691"/>
                  <a:pt x="7106" y="18692"/>
                  <a:pt x="7106" y="18694"/>
                </a:cubicBezTo>
                <a:cubicBezTo>
                  <a:pt x="7106" y="18701"/>
                  <a:pt x="7106" y="18705"/>
                  <a:pt x="7106" y="18713"/>
                </a:cubicBezTo>
                <a:cubicBezTo>
                  <a:pt x="7105" y="18747"/>
                  <a:pt x="7105" y="18786"/>
                  <a:pt x="7101" y="18829"/>
                </a:cubicBezTo>
                <a:cubicBezTo>
                  <a:pt x="7097" y="18866"/>
                  <a:pt x="7090" y="18901"/>
                  <a:pt x="7089" y="18937"/>
                </a:cubicBezTo>
                <a:cubicBezTo>
                  <a:pt x="7089" y="18950"/>
                  <a:pt x="7089" y="18961"/>
                  <a:pt x="7089" y="18974"/>
                </a:cubicBezTo>
                <a:cubicBezTo>
                  <a:pt x="7089" y="18996"/>
                  <a:pt x="7094" y="19019"/>
                  <a:pt x="7095" y="19040"/>
                </a:cubicBezTo>
                <a:cubicBezTo>
                  <a:pt x="7096" y="19052"/>
                  <a:pt x="7094" y="19065"/>
                  <a:pt x="7095" y="19077"/>
                </a:cubicBezTo>
                <a:cubicBezTo>
                  <a:pt x="7098" y="19106"/>
                  <a:pt x="7101" y="19134"/>
                  <a:pt x="7106" y="19156"/>
                </a:cubicBezTo>
                <a:cubicBezTo>
                  <a:pt x="7112" y="19182"/>
                  <a:pt x="7120" y="19204"/>
                  <a:pt x="7129" y="19217"/>
                </a:cubicBezTo>
                <a:cubicBezTo>
                  <a:pt x="7143" y="19237"/>
                  <a:pt x="7153" y="19248"/>
                  <a:pt x="7164" y="19255"/>
                </a:cubicBezTo>
                <a:cubicBezTo>
                  <a:pt x="7174" y="19261"/>
                  <a:pt x="7183" y="19259"/>
                  <a:pt x="7192" y="19250"/>
                </a:cubicBezTo>
                <a:cubicBezTo>
                  <a:pt x="7202" y="19241"/>
                  <a:pt x="7215" y="19226"/>
                  <a:pt x="7227" y="19198"/>
                </a:cubicBezTo>
                <a:cubicBezTo>
                  <a:pt x="7238" y="19171"/>
                  <a:pt x="7246" y="19134"/>
                  <a:pt x="7261" y="19086"/>
                </a:cubicBezTo>
                <a:cubicBezTo>
                  <a:pt x="7301" y="18963"/>
                  <a:pt x="7452" y="18643"/>
                  <a:pt x="7622" y="18306"/>
                </a:cubicBezTo>
                <a:cubicBezTo>
                  <a:pt x="7707" y="18137"/>
                  <a:pt x="7797" y="17965"/>
                  <a:pt x="7880" y="17811"/>
                </a:cubicBezTo>
                <a:cubicBezTo>
                  <a:pt x="7963" y="17657"/>
                  <a:pt x="8039" y="17517"/>
                  <a:pt x="8098" y="17423"/>
                </a:cubicBezTo>
                <a:cubicBezTo>
                  <a:pt x="8116" y="17394"/>
                  <a:pt x="8133" y="17375"/>
                  <a:pt x="8149" y="17353"/>
                </a:cubicBezTo>
                <a:cubicBezTo>
                  <a:pt x="8168" y="17321"/>
                  <a:pt x="8187" y="17287"/>
                  <a:pt x="8207" y="17255"/>
                </a:cubicBezTo>
                <a:cubicBezTo>
                  <a:pt x="8324" y="17058"/>
                  <a:pt x="8366" y="16982"/>
                  <a:pt x="8373" y="16946"/>
                </a:cubicBezTo>
                <a:cubicBezTo>
                  <a:pt x="8343" y="16926"/>
                  <a:pt x="8310" y="16907"/>
                  <a:pt x="8275" y="16881"/>
                </a:cubicBezTo>
                <a:cubicBezTo>
                  <a:pt x="8227" y="16844"/>
                  <a:pt x="8179" y="16808"/>
                  <a:pt x="8132" y="16783"/>
                </a:cubicBezTo>
                <a:cubicBezTo>
                  <a:pt x="8086" y="16758"/>
                  <a:pt x="8045" y="16745"/>
                  <a:pt x="8023" y="16745"/>
                </a:cubicBezTo>
                <a:cubicBezTo>
                  <a:pt x="8015" y="16745"/>
                  <a:pt x="8003" y="16743"/>
                  <a:pt x="7995" y="16741"/>
                </a:cubicBezTo>
                <a:close/>
                <a:moveTo>
                  <a:pt x="8510" y="17026"/>
                </a:moveTo>
                <a:cubicBezTo>
                  <a:pt x="8493" y="17043"/>
                  <a:pt x="8448" y="17123"/>
                  <a:pt x="8396" y="17227"/>
                </a:cubicBezTo>
                <a:cubicBezTo>
                  <a:pt x="8393" y="17233"/>
                  <a:pt x="8388" y="17243"/>
                  <a:pt x="8384" y="17250"/>
                </a:cubicBezTo>
                <a:cubicBezTo>
                  <a:pt x="8383" y="17252"/>
                  <a:pt x="8379" y="17254"/>
                  <a:pt x="8378" y="17255"/>
                </a:cubicBezTo>
                <a:cubicBezTo>
                  <a:pt x="8357" y="17298"/>
                  <a:pt x="8324" y="17368"/>
                  <a:pt x="8281" y="17446"/>
                </a:cubicBezTo>
                <a:cubicBezTo>
                  <a:pt x="8281" y="17447"/>
                  <a:pt x="8276" y="17446"/>
                  <a:pt x="8275" y="17446"/>
                </a:cubicBezTo>
                <a:cubicBezTo>
                  <a:pt x="8263" y="17470"/>
                  <a:pt x="8253" y="17489"/>
                  <a:pt x="8241" y="17512"/>
                </a:cubicBezTo>
                <a:cubicBezTo>
                  <a:pt x="8229" y="17539"/>
                  <a:pt x="8222" y="17559"/>
                  <a:pt x="8207" y="17591"/>
                </a:cubicBezTo>
                <a:cubicBezTo>
                  <a:pt x="8170" y="17665"/>
                  <a:pt x="8128" y="17754"/>
                  <a:pt x="8075" y="17853"/>
                </a:cubicBezTo>
                <a:cubicBezTo>
                  <a:pt x="7906" y="18163"/>
                  <a:pt x="7690" y="18586"/>
                  <a:pt x="7599" y="18797"/>
                </a:cubicBezTo>
                <a:cubicBezTo>
                  <a:pt x="7566" y="18873"/>
                  <a:pt x="7545" y="18931"/>
                  <a:pt x="7525" y="18984"/>
                </a:cubicBezTo>
                <a:cubicBezTo>
                  <a:pt x="7511" y="19020"/>
                  <a:pt x="7498" y="19053"/>
                  <a:pt x="7490" y="19082"/>
                </a:cubicBezTo>
                <a:cubicBezTo>
                  <a:pt x="7477" y="19128"/>
                  <a:pt x="7467" y="19168"/>
                  <a:pt x="7467" y="19203"/>
                </a:cubicBezTo>
                <a:cubicBezTo>
                  <a:pt x="7467" y="19227"/>
                  <a:pt x="7473" y="19250"/>
                  <a:pt x="7479" y="19273"/>
                </a:cubicBezTo>
                <a:cubicBezTo>
                  <a:pt x="7480" y="19280"/>
                  <a:pt x="7483" y="19285"/>
                  <a:pt x="7485" y="19292"/>
                </a:cubicBezTo>
                <a:cubicBezTo>
                  <a:pt x="7491" y="19315"/>
                  <a:pt x="7497" y="19340"/>
                  <a:pt x="7507" y="19367"/>
                </a:cubicBezTo>
                <a:lnTo>
                  <a:pt x="7559" y="19488"/>
                </a:lnTo>
                <a:lnTo>
                  <a:pt x="7588" y="19540"/>
                </a:lnTo>
                <a:lnTo>
                  <a:pt x="7725" y="19189"/>
                </a:lnTo>
                <a:cubicBezTo>
                  <a:pt x="7760" y="19100"/>
                  <a:pt x="7788" y="19026"/>
                  <a:pt x="7817" y="18965"/>
                </a:cubicBezTo>
                <a:cubicBezTo>
                  <a:pt x="7836" y="18923"/>
                  <a:pt x="7857" y="18886"/>
                  <a:pt x="7874" y="18857"/>
                </a:cubicBezTo>
                <a:cubicBezTo>
                  <a:pt x="7879" y="18850"/>
                  <a:pt x="7881" y="18845"/>
                  <a:pt x="7886" y="18839"/>
                </a:cubicBezTo>
                <a:cubicBezTo>
                  <a:pt x="7909" y="18786"/>
                  <a:pt x="7935" y="18732"/>
                  <a:pt x="7960" y="18680"/>
                </a:cubicBezTo>
                <a:cubicBezTo>
                  <a:pt x="7970" y="18658"/>
                  <a:pt x="7989" y="18617"/>
                  <a:pt x="7989" y="18614"/>
                </a:cubicBezTo>
                <a:cubicBezTo>
                  <a:pt x="7989" y="18609"/>
                  <a:pt x="8021" y="18551"/>
                  <a:pt x="8058" y="18479"/>
                </a:cubicBezTo>
                <a:cubicBezTo>
                  <a:pt x="8058" y="18478"/>
                  <a:pt x="8057" y="18475"/>
                  <a:pt x="8058" y="18474"/>
                </a:cubicBezTo>
                <a:cubicBezTo>
                  <a:pt x="8059" y="18471"/>
                  <a:pt x="8062" y="18472"/>
                  <a:pt x="8063" y="18470"/>
                </a:cubicBezTo>
                <a:cubicBezTo>
                  <a:pt x="8064" y="18469"/>
                  <a:pt x="8063" y="18465"/>
                  <a:pt x="8063" y="18465"/>
                </a:cubicBezTo>
                <a:cubicBezTo>
                  <a:pt x="8066" y="18460"/>
                  <a:pt x="8067" y="18455"/>
                  <a:pt x="8069" y="18451"/>
                </a:cubicBezTo>
                <a:cubicBezTo>
                  <a:pt x="8104" y="18359"/>
                  <a:pt x="8164" y="18241"/>
                  <a:pt x="8247" y="18086"/>
                </a:cubicBezTo>
                <a:cubicBezTo>
                  <a:pt x="8331" y="17931"/>
                  <a:pt x="8411" y="17791"/>
                  <a:pt x="8470" y="17694"/>
                </a:cubicBezTo>
                <a:cubicBezTo>
                  <a:pt x="8485" y="17664"/>
                  <a:pt x="8497" y="17648"/>
                  <a:pt x="8510" y="17624"/>
                </a:cubicBezTo>
                <a:cubicBezTo>
                  <a:pt x="8511" y="17622"/>
                  <a:pt x="8510" y="17620"/>
                  <a:pt x="8510" y="17619"/>
                </a:cubicBezTo>
                <a:cubicBezTo>
                  <a:pt x="8514" y="17612"/>
                  <a:pt x="8512" y="17607"/>
                  <a:pt x="8516" y="17601"/>
                </a:cubicBezTo>
                <a:cubicBezTo>
                  <a:pt x="8520" y="17594"/>
                  <a:pt x="8524" y="17593"/>
                  <a:pt x="8527" y="17587"/>
                </a:cubicBezTo>
                <a:cubicBezTo>
                  <a:pt x="8547" y="17552"/>
                  <a:pt x="8569" y="17521"/>
                  <a:pt x="8585" y="17498"/>
                </a:cubicBezTo>
                <a:cubicBezTo>
                  <a:pt x="8638" y="17418"/>
                  <a:pt x="8672" y="17392"/>
                  <a:pt x="8711" y="17404"/>
                </a:cubicBezTo>
                <a:cubicBezTo>
                  <a:pt x="8753" y="17417"/>
                  <a:pt x="8751" y="17461"/>
                  <a:pt x="8699" y="17577"/>
                </a:cubicBezTo>
                <a:cubicBezTo>
                  <a:pt x="8697" y="17582"/>
                  <a:pt x="8690" y="17586"/>
                  <a:pt x="8688" y="17591"/>
                </a:cubicBezTo>
                <a:cubicBezTo>
                  <a:pt x="8687" y="17594"/>
                  <a:pt x="8689" y="17595"/>
                  <a:pt x="8688" y="17596"/>
                </a:cubicBezTo>
                <a:cubicBezTo>
                  <a:pt x="8658" y="17660"/>
                  <a:pt x="8627" y="17740"/>
                  <a:pt x="8591" y="17825"/>
                </a:cubicBezTo>
                <a:cubicBezTo>
                  <a:pt x="8567" y="17909"/>
                  <a:pt x="8532" y="18002"/>
                  <a:pt x="8487" y="18114"/>
                </a:cubicBezTo>
                <a:cubicBezTo>
                  <a:pt x="8446" y="18220"/>
                  <a:pt x="8407" y="18309"/>
                  <a:pt x="8367" y="18385"/>
                </a:cubicBezTo>
                <a:cubicBezTo>
                  <a:pt x="8351" y="18429"/>
                  <a:pt x="8334" y="18473"/>
                  <a:pt x="8327" y="18498"/>
                </a:cubicBezTo>
                <a:cubicBezTo>
                  <a:pt x="8283" y="18652"/>
                  <a:pt x="8224" y="19013"/>
                  <a:pt x="8195" y="19278"/>
                </a:cubicBezTo>
                <a:cubicBezTo>
                  <a:pt x="8185" y="19589"/>
                  <a:pt x="8194" y="19597"/>
                  <a:pt x="8270" y="19432"/>
                </a:cubicBezTo>
                <a:cubicBezTo>
                  <a:pt x="8318" y="19327"/>
                  <a:pt x="8409" y="19162"/>
                  <a:pt x="8516" y="18984"/>
                </a:cubicBezTo>
                <a:cubicBezTo>
                  <a:pt x="8518" y="18980"/>
                  <a:pt x="8520" y="18978"/>
                  <a:pt x="8522" y="18974"/>
                </a:cubicBezTo>
                <a:cubicBezTo>
                  <a:pt x="8746" y="18603"/>
                  <a:pt x="9035" y="18165"/>
                  <a:pt x="9164" y="18016"/>
                </a:cubicBezTo>
                <a:cubicBezTo>
                  <a:pt x="9277" y="17848"/>
                  <a:pt x="9354" y="17729"/>
                  <a:pt x="9399" y="17647"/>
                </a:cubicBezTo>
                <a:cubicBezTo>
                  <a:pt x="9407" y="17635"/>
                  <a:pt x="9412" y="17625"/>
                  <a:pt x="9416" y="17615"/>
                </a:cubicBezTo>
                <a:cubicBezTo>
                  <a:pt x="9419" y="17605"/>
                  <a:pt x="9422" y="17595"/>
                  <a:pt x="9421" y="17587"/>
                </a:cubicBezTo>
                <a:cubicBezTo>
                  <a:pt x="9421" y="17584"/>
                  <a:pt x="9416" y="17585"/>
                  <a:pt x="9416" y="17582"/>
                </a:cubicBezTo>
                <a:cubicBezTo>
                  <a:pt x="9415" y="17575"/>
                  <a:pt x="9414" y="17566"/>
                  <a:pt x="9410" y="17558"/>
                </a:cubicBezTo>
                <a:cubicBezTo>
                  <a:pt x="9409" y="17556"/>
                  <a:pt x="9406" y="17552"/>
                  <a:pt x="9404" y="17549"/>
                </a:cubicBezTo>
                <a:cubicBezTo>
                  <a:pt x="9398" y="17539"/>
                  <a:pt x="9394" y="17532"/>
                  <a:pt x="9381" y="17521"/>
                </a:cubicBezTo>
                <a:cubicBezTo>
                  <a:pt x="9368" y="17509"/>
                  <a:pt x="9351" y="17494"/>
                  <a:pt x="9330" y="17479"/>
                </a:cubicBezTo>
                <a:cubicBezTo>
                  <a:pt x="9305" y="17462"/>
                  <a:pt x="9269" y="17441"/>
                  <a:pt x="9232" y="17418"/>
                </a:cubicBezTo>
                <a:cubicBezTo>
                  <a:pt x="9146" y="17369"/>
                  <a:pt x="9107" y="17350"/>
                  <a:pt x="8974" y="17273"/>
                </a:cubicBezTo>
                <a:cubicBezTo>
                  <a:pt x="8923" y="17244"/>
                  <a:pt x="8889" y="17220"/>
                  <a:pt x="8843" y="17194"/>
                </a:cubicBezTo>
                <a:cubicBezTo>
                  <a:pt x="8683" y="17106"/>
                  <a:pt x="8548" y="17039"/>
                  <a:pt x="8510" y="17026"/>
                </a:cubicBezTo>
                <a:close/>
                <a:moveTo>
                  <a:pt x="5318" y="17647"/>
                </a:moveTo>
                <a:cubicBezTo>
                  <a:pt x="5315" y="17646"/>
                  <a:pt x="5310" y="17647"/>
                  <a:pt x="5301" y="17652"/>
                </a:cubicBezTo>
                <a:cubicBezTo>
                  <a:pt x="5298" y="17653"/>
                  <a:pt x="5294" y="17659"/>
                  <a:pt x="5290" y="17661"/>
                </a:cubicBezTo>
                <a:cubicBezTo>
                  <a:pt x="5277" y="17669"/>
                  <a:pt x="5263" y="17676"/>
                  <a:pt x="5244" y="17689"/>
                </a:cubicBezTo>
                <a:cubicBezTo>
                  <a:pt x="5209" y="17717"/>
                  <a:pt x="5181" y="17740"/>
                  <a:pt x="5141" y="17773"/>
                </a:cubicBezTo>
                <a:cubicBezTo>
                  <a:pt x="5066" y="17836"/>
                  <a:pt x="4997" y="17888"/>
                  <a:pt x="4940" y="17928"/>
                </a:cubicBezTo>
                <a:cubicBezTo>
                  <a:pt x="5005" y="17903"/>
                  <a:pt x="5059" y="17939"/>
                  <a:pt x="5055" y="17988"/>
                </a:cubicBezTo>
                <a:cubicBezTo>
                  <a:pt x="5056" y="17987"/>
                  <a:pt x="5053" y="17985"/>
                  <a:pt x="5055" y="17984"/>
                </a:cubicBezTo>
                <a:cubicBezTo>
                  <a:pt x="5073" y="17964"/>
                  <a:pt x="5090" y="17950"/>
                  <a:pt x="5112" y="17928"/>
                </a:cubicBezTo>
                <a:cubicBezTo>
                  <a:pt x="5145" y="17894"/>
                  <a:pt x="5188" y="17845"/>
                  <a:pt x="5227" y="17797"/>
                </a:cubicBezTo>
                <a:cubicBezTo>
                  <a:pt x="5228" y="17794"/>
                  <a:pt x="5225" y="17791"/>
                  <a:pt x="5227" y="17787"/>
                </a:cubicBezTo>
                <a:cubicBezTo>
                  <a:pt x="5239" y="17767"/>
                  <a:pt x="5261" y="17743"/>
                  <a:pt x="5284" y="17713"/>
                </a:cubicBezTo>
                <a:cubicBezTo>
                  <a:pt x="5304" y="17686"/>
                  <a:pt x="5314" y="17668"/>
                  <a:pt x="5318" y="17657"/>
                </a:cubicBezTo>
                <a:cubicBezTo>
                  <a:pt x="5319" y="17656"/>
                  <a:pt x="5324" y="17653"/>
                  <a:pt x="5324" y="17652"/>
                </a:cubicBezTo>
                <a:cubicBezTo>
                  <a:pt x="5325" y="17648"/>
                  <a:pt x="5320" y="17648"/>
                  <a:pt x="5318" y="17647"/>
                </a:cubicBezTo>
                <a:close/>
                <a:moveTo>
                  <a:pt x="9634" y="17675"/>
                </a:moveTo>
                <a:cubicBezTo>
                  <a:pt x="9625" y="17676"/>
                  <a:pt x="9613" y="17676"/>
                  <a:pt x="9605" y="17680"/>
                </a:cubicBezTo>
                <a:cubicBezTo>
                  <a:pt x="9598" y="17683"/>
                  <a:pt x="9595" y="17688"/>
                  <a:pt x="9588" y="17694"/>
                </a:cubicBezTo>
                <a:cubicBezTo>
                  <a:pt x="9586" y="17695"/>
                  <a:pt x="9583" y="17697"/>
                  <a:pt x="9582" y="17699"/>
                </a:cubicBezTo>
                <a:cubicBezTo>
                  <a:pt x="9568" y="17711"/>
                  <a:pt x="9555" y="17728"/>
                  <a:pt x="9536" y="17750"/>
                </a:cubicBezTo>
                <a:cubicBezTo>
                  <a:pt x="9533" y="17754"/>
                  <a:pt x="9528" y="17751"/>
                  <a:pt x="9525" y="17755"/>
                </a:cubicBezTo>
                <a:cubicBezTo>
                  <a:pt x="9466" y="17825"/>
                  <a:pt x="9359" y="17991"/>
                  <a:pt x="9238" y="18185"/>
                </a:cubicBezTo>
                <a:cubicBezTo>
                  <a:pt x="9203" y="18256"/>
                  <a:pt x="9157" y="18341"/>
                  <a:pt x="9095" y="18442"/>
                </a:cubicBezTo>
                <a:cubicBezTo>
                  <a:pt x="8830" y="18872"/>
                  <a:pt x="8424" y="19801"/>
                  <a:pt x="8424" y="19979"/>
                </a:cubicBezTo>
                <a:cubicBezTo>
                  <a:pt x="8424" y="20073"/>
                  <a:pt x="8512" y="20105"/>
                  <a:pt x="8585" y="20067"/>
                </a:cubicBezTo>
                <a:cubicBezTo>
                  <a:pt x="8592" y="20063"/>
                  <a:pt x="8601" y="20058"/>
                  <a:pt x="8608" y="20053"/>
                </a:cubicBezTo>
                <a:cubicBezTo>
                  <a:pt x="8626" y="20040"/>
                  <a:pt x="8642" y="20022"/>
                  <a:pt x="8654" y="19997"/>
                </a:cubicBezTo>
                <a:cubicBezTo>
                  <a:pt x="8677" y="19949"/>
                  <a:pt x="8752" y="19755"/>
                  <a:pt x="8820" y="19568"/>
                </a:cubicBezTo>
                <a:cubicBezTo>
                  <a:pt x="8827" y="19547"/>
                  <a:pt x="8835" y="19531"/>
                  <a:pt x="8843" y="19511"/>
                </a:cubicBezTo>
                <a:cubicBezTo>
                  <a:pt x="8851" y="19486"/>
                  <a:pt x="8866" y="19445"/>
                  <a:pt x="8866" y="19441"/>
                </a:cubicBezTo>
                <a:cubicBezTo>
                  <a:pt x="8866" y="19433"/>
                  <a:pt x="8909" y="19340"/>
                  <a:pt x="8963" y="19226"/>
                </a:cubicBezTo>
                <a:cubicBezTo>
                  <a:pt x="8964" y="19224"/>
                  <a:pt x="8962" y="19224"/>
                  <a:pt x="8963" y="19222"/>
                </a:cubicBezTo>
                <a:cubicBezTo>
                  <a:pt x="8964" y="19219"/>
                  <a:pt x="8967" y="19220"/>
                  <a:pt x="8969" y="19217"/>
                </a:cubicBezTo>
                <a:cubicBezTo>
                  <a:pt x="8970" y="19215"/>
                  <a:pt x="8968" y="19214"/>
                  <a:pt x="8969" y="19212"/>
                </a:cubicBezTo>
                <a:cubicBezTo>
                  <a:pt x="8970" y="19210"/>
                  <a:pt x="8973" y="19210"/>
                  <a:pt x="8974" y="19208"/>
                </a:cubicBezTo>
                <a:cubicBezTo>
                  <a:pt x="8977" y="19204"/>
                  <a:pt x="8978" y="19198"/>
                  <a:pt x="8980" y="19194"/>
                </a:cubicBezTo>
                <a:cubicBezTo>
                  <a:pt x="8999" y="19156"/>
                  <a:pt x="9010" y="19125"/>
                  <a:pt x="9032" y="19082"/>
                </a:cubicBezTo>
                <a:cubicBezTo>
                  <a:pt x="9037" y="19071"/>
                  <a:pt x="9057" y="19043"/>
                  <a:pt x="9066" y="19026"/>
                </a:cubicBezTo>
                <a:cubicBezTo>
                  <a:pt x="9082" y="18995"/>
                  <a:pt x="9101" y="18963"/>
                  <a:pt x="9118" y="18932"/>
                </a:cubicBezTo>
                <a:cubicBezTo>
                  <a:pt x="9119" y="18930"/>
                  <a:pt x="9122" y="18925"/>
                  <a:pt x="9123" y="18923"/>
                </a:cubicBezTo>
                <a:cubicBezTo>
                  <a:pt x="9200" y="18785"/>
                  <a:pt x="9282" y="18645"/>
                  <a:pt x="9387" y="18488"/>
                </a:cubicBezTo>
                <a:cubicBezTo>
                  <a:pt x="9390" y="18481"/>
                  <a:pt x="9394" y="18473"/>
                  <a:pt x="9399" y="18465"/>
                </a:cubicBezTo>
                <a:cubicBezTo>
                  <a:pt x="9434" y="18396"/>
                  <a:pt x="9500" y="18298"/>
                  <a:pt x="9599" y="18166"/>
                </a:cubicBezTo>
                <a:cubicBezTo>
                  <a:pt x="9682" y="18055"/>
                  <a:pt x="9739" y="17980"/>
                  <a:pt x="9777" y="17923"/>
                </a:cubicBezTo>
                <a:cubicBezTo>
                  <a:pt x="9782" y="17915"/>
                  <a:pt x="9784" y="17911"/>
                  <a:pt x="9788" y="17904"/>
                </a:cubicBezTo>
                <a:cubicBezTo>
                  <a:pt x="9800" y="17886"/>
                  <a:pt x="9810" y="17867"/>
                  <a:pt x="9817" y="17853"/>
                </a:cubicBezTo>
                <a:cubicBezTo>
                  <a:pt x="9819" y="17847"/>
                  <a:pt x="9821" y="17844"/>
                  <a:pt x="9823" y="17839"/>
                </a:cubicBezTo>
                <a:cubicBezTo>
                  <a:pt x="9824" y="17835"/>
                  <a:pt x="9827" y="17829"/>
                  <a:pt x="9828" y="17825"/>
                </a:cubicBezTo>
                <a:cubicBezTo>
                  <a:pt x="9832" y="17813"/>
                  <a:pt x="9835" y="17805"/>
                  <a:pt x="9834" y="17797"/>
                </a:cubicBezTo>
                <a:cubicBezTo>
                  <a:pt x="9833" y="17786"/>
                  <a:pt x="9829" y="17777"/>
                  <a:pt x="9823" y="17769"/>
                </a:cubicBezTo>
                <a:cubicBezTo>
                  <a:pt x="9816" y="17760"/>
                  <a:pt x="9806" y="17753"/>
                  <a:pt x="9794" y="17745"/>
                </a:cubicBezTo>
                <a:cubicBezTo>
                  <a:pt x="9782" y="17738"/>
                  <a:pt x="9770" y="17726"/>
                  <a:pt x="9754" y="17717"/>
                </a:cubicBezTo>
                <a:cubicBezTo>
                  <a:pt x="9729" y="17703"/>
                  <a:pt x="9709" y="17697"/>
                  <a:pt x="9691" y="17689"/>
                </a:cubicBezTo>
                <a:cubicBezTo>
                  <a:pt x="9685" y="17687"/>
                  <a:pt x="9679" y="17682"/>
                  <a:pt x="9674" y="17680"/>
                </a:cubicBezTo>
                <a:cubicBezTo>
                  <a:pt x="9670" y="17679"/>
                  <a:pt x="9666" y="17676"/>
                  <a:pt x="9662" y="17675"/>
                </a:cubicBezTo>
                <a:cubicBezTo>
                  <a:pt x="9655" y="17674"/>
                  <a:pt x="9645" y="17676"/>
                  <a:pt x="9639" y="17675"/>
                </a:cubicBezTo>
                <a:cubicBezTo>
                  <a:pt x="9636" y="17675"/>
                  <a:pt x="9637" y="17675"/>
                  <a:pt x="9634" y="17675"/>
                </a:cubicBezTo>
                <a:close/>
                <a:moveTo>
                  <a:pt x="6029" y="17890"/>
                </a:moveTo>
                <a:cubicBezTo>
                  <a:pt x="6020" y="17894"/>
                  <a:pt x="6003" y="17907"/>
                  <a:pt x="5972" y="17932"/>
                </a:cubicBezTo>
                <a:cubicBezTo>
                  <a:pt x="5940" y="17957"/>
                  <a:pt x="5895" y="17994"/>
                  <a:pt x="5834" y="18044"/>
                </a:cubicBezTo>
                <a:cubicBezTo>
                  <a:pt x="5792" y="18079"/>
                  <a:pt x="5753" y="18112"/>
                  <a:pt x="5719" y="18138"/>
                </a:cubicBezTo>
                <a:cubicBezTo>
                  <a:pt x="5787" y="18092"/>
                  <a:pt x="5809" y="18114"/>
                  <a:pt x="5817" y="18287"/>
                </a:cubicBezTo>
                <a:cubicBezTo>
                  <a:pt x="5827" y="18255"/>
                  <a:pt x="5837" y="18224"/>
                  <a:pt x="5851" y="18194"/>
                </a:cubicBezTo>
                <a:cubicBezTo>
                  <a:pt x="5852" y="18193"/>
                  <a:pt x="5851" y="18190"/>
                  <a:pt x="5851" y="18189"/>
                </a:cubicBezTo>
                <a:cubicBezTo>
                  <a:pt x="5865" y="18160"/>
                  <a:pt x="5885" y="18132"/>
                  <a:pt x="5903" y="18105"/>
                </a:cubicBezTo>
                <a:cubicBezTo>
                  <a:pt x="5909" y="18092"/>
                  <a:pt x="5912" y="18080"/>
                  <a:pt x="5920" y="18068"/>
                </a:cubicBezTo>
                <a:lnTo>
                  <a:pt x="6029" y="17890"/>
                </a:lnTo>
                <a:close/>
                <a:moveTo>
                  <a:pt x="5295" y="17942"/>
                </a:moveTo>
                <a:cubicBezTo>
                  <a:pt x="5275" y="17964"/>
                  <a:pt x="5239" y="18013"/>
                  <a:pt x="5215" y="18063"/>
                </a:cubicBezTo>
                <a:cubicBezTo>
                  <a:pt x="5221" y="18119"/>
                  <a:pt x="5261" y="18142"/>
                  <a:pt x="5376" y="18143"/>
                </a:cubicBezTo>
                <a:cubicBezTo>
                  <a:pt x="5402" y="18143"/>
                  <a:pt x="5429" y="18145"/>
                  <a:pt x="5450" y="18147"/>
                </a:cubicBezTo>
                <a:cubicBezTo>
                  <a:pt x="5454" y="18141"/>
                  <a:pt x="5449" y="18129"/>
                  <a:pt x="5444" y="18114"/>
                </a:cubicBezTo>
                <a:cubicBezTo>
                  <a:pt x="5443" y="18111"/>
                  <a:pt x="5441" y="18105"/>
                  <a:pt x="5439" y="18100"/>
                </a:cubicBezTo>
                <a:cubicBezTo>
                  <a:pt x="5434" y="18092"/>
                  <a:pt x="5427" y="18081"/>
                  <a:pt x="5421" y="18072"/>
                </a:cubicBezTo>
                <a:cubicBezTo>
                  <a:pt x="5398" y="18044"/>
                  <a:pt x="5378" y="18018"/>
                  <a:pt x="5353" y="17993"/>
                </a:cubicBezTo>
                <a:cubicBezTo>
                  <a:pt x="5335" y="17975"/>
                  <a:pt x="5317" y="17960"/>
                  <a:pt x="5301" y="17946"/>
                </a:cubicBezTo>
                <a:cubicBezTo>
                  <a:pt x="5299" y="17944"/>
                  <a:pt x="5298" y="17944"/>
                  <a:pt x="5295" y="17942"/>
                </a:cubicBezTo>
                <a:close/>
                <a:moveTo>
                  <a:pt x="10172" y="18044"/>
                </a:moveTo>
                <a:cubicBezTo>
                  <a:pt x="10152" y="18045"/>
                  <a:pt x="10137" y="18048"/>
                  <a:pt x="10121" y="18054"/>
                </a:cubicBezTo>
                <a:cubicBezTo>
                  <a:pt x="10094" y="18068"/>
                  <a:pt x="10073" y="18087"/>
                  <a:pt x="10052" y="18114"/>
                </a:cubicBezTo>
                <a:cubicBezTo>
                  <a:pt x="10051" y="18115"/>
                  <a:pt x="10046" y="18118"/>
                  <a:pt x="10046" y="18119"/>
                </a:cubicBezTo>
                <a:cubicBezTo>
                  <a:pt x="10043" y="18126"/>
                  <a:pt x="10040" y="18132"/>
                  <a:pt x="10035" y="18138"/>
                </a:cubicBezTo>
                <a:cubicBezTo>
                  <a:pt x="10019" y="18161"/>
                  <a:pt x="10008" y="18185"/>
                  <a:pt x="9995" y="18217"/>
                </a:cubicBezTo>
                <a:cubicBezTo>
                  <a:pt x="9992" y="18224"/>
                  <a:pt x="9976" y="18254"/>
                  <a:pt x="9972" y="18264"/>
                </a:cubicBezTo>
                <a:cubicBezTo>
                  <a:pt x="9944" y="18329"/>
                  <a:pt x="9898" y="18444"/>
                  <a:pt x="9846" y="18563"/>
                </a:cubicBezTo>
                <a:cubicBezTo>
                  <a:pt x="9823" y="18625"/>
                  <a:pt x="9797" y="18691"/>
                  <a:pt x="9765" y="18764"/>
                </a:cubicBezTo>
                <a:cubicBezTo>
                  <a:pt x="9402" y="19605"/>
                  <a:pt x="9224" y="20385"/>
                  <a:pt x="9399" y="20385"/>
                </a:cubicBezTo>
                <a:cubicBezTo>
                  <a:pt x="9482" y="20385"/>
                  <a:pt x="9643" y="20067"/>
                  <a:pt x="9731" y="19722"/>
                </a:cubicBezTo>
                <a:cubicBezTo>
                  <a:pt x="9752" y="19640"/>
                  <a:pt x="9775" y="19569"/>
                  <a:pt x="9800" y="19516"/>
                </a:cubicBezTo>
                <a:cubicBezTo>
                  <a:pt x="9858" y="19289"/>
                  <a:pt x="9927" y="19093"/>
                  <a:pt x="10040" y="18839"/>
                </a:cubicBezTo>
                <a:cubicBezTo>
                  <a:pt x="10107" y="18689"/>
                  <a:pt x="10181" y="18504"/>
                  <a:pt x="10207" y="18428"/>
                </a:cubicBezTo>
                <a:cubicBezTo>
                  <a:pt x="10232" y="18351"/>
                  <a:pt x="10266" y="18271"/>
                  <a:pt x="10281" y="18255"/>
                </a:cubicBezTo>
                <a:cubicBezTo>
                  <a:pt x="10306" y="18227"/>
                  <a:pt x="10308" y="18232"/>
                  <a:pt x="10333" y="18269"/>
                </a:cubicBezTo>
                <a:cubicBezTo>
                  <a:pt x="10353" y="18300"/>
                  <a:pt x="10357" y="18342"/>
                  <a:pt x="10338" y="18409"/>
                </a:cubicBezTo>
                <a:cubicBezTo>
                  <a:pt x="10336" y="18419"/>
                  <a:pt x="10335" y="18427"/>
                  <a:pt x="10333" y="18437"/>
                </a:cubicBezTo>
                <a:cubicBezTo>
                  <a:pt x="10325" y="18463"/>
                  <a:pt x="10288" y="18542"/>
                  <a:pt x="10252" y="18610"/>
                </a:cubicBezTo>
                <a:cubicBezTo>
                  <a:pt x="10240" y="18636"/>
                  <a:pt x="10233" y="18659"/>
                  <a:pt x="10218" y="18689"/>
                </a:cubicBezTo>
                <a:cubicBezTo>
                  <a:pt x="9993" y="19138"/>
                  <a:pt x="9941" y="19360"/>
                  <a:pt x="9966" y="19768"/>
                </a:cubicBezTo>
                <a:cubicBezTo>
                  <a:pt x="9966" y="19773"/>
                  <a:pt x="9966" y="19774"/>
                  <a:pt x="9966" y="19778"/>
                </a:cubicBezTo>
                <a:cubicBezTo>
                  <a:pt x="9967" y="19784"/>
                  <a:pt x="9965" y="19790"/>
                  <a:pt x="9966" y="19796"/>
                </a:cubicBezTo>
                <a:cubicBezTo>
                  <a:pt x="10041" y="20351"/>
                  <a:pt x="10075" y="20483"/>
                  <a:pt x="10126" y="20483"/>
                </a:cubicBezTo>
                <a:cubicBezTo>
                  <a:pt x="10152" y="20483"/>
                  <a:pt x="10177" y="20255"/>
                  <a:pt x="10184" y="19974"/>
                </a:cubicBezTo>
                <a:cubicBezTo>
                  <a:pt x="10184" y="19961"/>
                  <a:pt x="10183" y="19949"/>
                  <a:pt x="10184" y="19937"/>
                </a:cubicBezTo>
                <a:cubicBezTo>
                  <a:pt x="10184" y="19935"/>
                  <a:pt x="10184" y="19932"/>
                  <a:pt x="10184" y="19932"/>
                </a:cubicBezTo>
                <a:cubicBezTo>
                  <a:pt x="10184" y="19883"/>
                  <a:pt x="10187" y="19838"/>
                  <a:pt x="10189" y="19796"/>
                </a:cubicBezTo>
                <a:cubicBezTo>
                  <a:pt x="10190" y="19783"/>
                  <a:pt x="10188" y="19767"/>
                  <a:pt x="10189" y="19754"/>
                </a:cubicBezTo>
                <a:cubicBezTo>
                  <a:pt x="10192" y="19714"/>
                  <a:pt x="10202" y="19667"/>
                  <a:pt x="10207" y="19628"/>
                </a:cubicBezTo>
                <a:cubicBezTo>
                  <a:pt x="10207" y="19627"/>
                  <a:pt x="10206" y="19625"/>
                  <a:pt x="10207" y="19624"/>
                </a:cubicBezTo>
                <a:cubicBezTo>
                  <a:pt x="10234" y="19344"/>
                  <a:pt x="10279" y="19098"/>
                  <a:pt x="10333" y="18970"/>
                </a:cubicBezTo>
                <a:cubicBezTo>
                  <a:pt x="10371" y="18817"/>
                  <a:pt x="10418" y="18649"/>
                  <a:pt x="10476" y="18456"/>
                </a:cubicBezTo>
                <a:cubicBezTo>
                  <a:pt x="10511" y="18338"/>
                  <a:pt x="10545" y="18227"/>
                  <a:pt x="10545" y="18208"/>
                </a:cubicBezTo>
                <a:cubicBezTo>
                  <a:pt x="10545" y="18190"/>
                  <a:pt x="10505" y="18159"/>
                  <a:pt x="10459" y="18128"/>
                </a:cubicBezTo>
                <a:cubicBezTo>
                  <a:pt x="10411" y="18107"/>
                  <a:pt x="10367" y="18085"/>
                  <a:pt x="10327" y="18072"/>
                </a:cubicBezTo>
                <a:cubicBezTo>
                  <a:pt x="10268" y="18053"/>
                  <a:pt x="10213" y="18044"/>
                  <a:pt x="10172" y="18044"/>
                </a:cubicBezTo>
                <a:close/>
                <a:moveTo>
                  <a:pt x="14304" y="18227"/>
                </a:moveTo>
                <a:lnTo>
                  <a:pt x="14281" y="18250"/>
                </a:lnTo>
                <a:lnTo>
                  <a:pt x="14287" y="18255"/>
                </a:lnTo>
                <a:lnTo>
                  <a:pt x="14304" y="18227"/>
                </a:lnTo>
                <a:close/>
                <a:moveTo>
                  <a:pt x="9788" y="18269"/>
                </a:moveTo>
                <a:cubicBezTo>
                  <a:pt x="9770" y="18284"/>
                  <a:pt x="9756" y="18301"/>
                  <a:pt x="9737" y="18320"/>
                </a:cubicBezTo>
                <a:cubicBezTo>
                  <a:pt x="9731" y="18326"/>
                  <a:pt x="9720" y="18333"/>
                  <a:pt x="9714" y="18339"/>
                </a:cubicBezTo>
                <a:cubicBezTo>
                  <a:pt x="9692" y="18361"/>
                  <a:pt x="9672" y="18384"/>
                  <a:pt x="9651" y="18409"/>
                </a:cubicBezTo>
                <a:cubicBezTo>
                  <a:pt x="9630" y="18434"/>
                  <a:pt x="9620" y="18447"/>
                  <a:pt x="9593" y="18479"/>
                </a:cubicBezTo>
                <a:cubicBezTo>
                  <a:pt x="9334" y="18794"/>
                  <a:pt x="9156" y="19120"/>
                  <a:pt x="9043" y="19479"/>
                </a:cubicBezTo>
                <a:cubicBezTo>
                  <a:pt x="9032" y="19556"/>
                  <a:pt x="9010" y="19645"/>
                  <a:pt x="8980" y="19782"/>
                </a:cubicBezTo>
                <a:cubicBezTo>
                  <a:pt x="8925" y="20040"/>
                  <a:pt x="8928" y="20123"/>
                  <a:pt x="8992" y="20175"/>
                </a:cubicBezTo>
                <a:cubicBezTo>
                  <a:pt x="9057" y="20228"/>
                  <a:pt x="9087" y="20183"/>
                  <a:pt x="9146" y="19918"/>
                </a:cubicBezTo>
                <a:cubicBezTo>
                  <a:pt x="9227" y="19559"/>
                  <a:pt x="9668" y="18433"/>
                  <a:pt x="9777" y="18306"/>
                </a:cubicBezTo>
                <a:cubicBezTo>
                  <a:pt x="9784" y="18290"/>
                  <a:pt x="9791" y="18277"/>
                  <a:pt x="9794" y="18269"/>
                </a:cubicBezTo>
                <a:cubicBezTo>
                  <a:pt x="9793" y="18270"/>
                  <a:pt x="9789" y="18268"/>
                  <a:pt x="9788" y="18269"/>
                </a:cubicBezTo>
                <a:close/>
                <a:moveTo>
                  <a:pt x="10676" y="18269"/>
                </a:moveTo>
                <a:cubicBezTo>
                  <a:pt x="10670" y="18270"/>
                  <a:pt x="10668" y="18271"/>
                  <a:pt x="10665" y="18278"/>
                </a:cubicBezTo>
                <a:cubicBezTo>
                  <a:pt x="10638" y="18333"/>
                  <a:pt x="10490" y="18939"/>
                  <a:pt x="10447" y="19175"/>
                </a:cubicBezTo>
                <a:cubicBezTo>
                  <a:pt x="10447" y="19177"/>
                  <a:pt x="10447" y="19179"/>
                  <a:pt x="10447" y="19180"/>
                </a:cubicBezTo>
                <a:cubicBezTo>
                  <a:pt x="10453" y="19338"/>
                  <a:pt x="10458" y="19543"/>
                  <a:pt x="10453" y="19811"/>
                </a:cubicBezTo>
                <a:cubicBezTo>
                  <a:pt x="10444" y="20331"/>
                  <a:pt x="10458" y="20784"/>
                  <a:pt x="10487" y="20820"/>
                </a:cubicBezTo>
                <a:cubicBezTo>
                  <a:pt x="10525" y="20865"/>
                  <a:pt x="10570" y="20825"/>
                  <a:pt x="10642" y="20675"/>
                </a:cubicBezTo>
                <a:cubicBezTo>
                  <a:pt x="10661" y="20635"/>
                  <a:pt x="10674" y="20607"/>
                  <a:pt x="10688" y="20581"/>
                </a:cubicBezTo>
                <a:cubicBezTo>
                  <a:pt x="10699" y="20555"/>
                  <a:pt x="10707" y="20533"/>
                  <a:pt x="10717" y="20516"/>
                </a:cubicBezTo>
                <a:cubicBezTo>
                  <a:pt x="10719" y="20512"/>
                  <a:pt x="10726" y="20505"/>
                  <a:pt x="10728" y="20502"/>
                </a:cubicBezTo>
                <a:lnTo>
                  <a:pt x="10751" y="20460"/>
                </a:lnTo>
                <a:lnTo>
                  <a:pt x="10774" y="20479"/>
                </a:lnTo>
                <a:cubicBezTo>
                  <a:pt x="10788" y="20485"/>
                  <a:pt x="10803" y="20503"/>
                  <a:pt x="10831" y="20535"/>
                </a:cubicBezTo>
                <a:cubicBezTo>
                  <a:pt x="10836" y="20539"/>
                  <a:pt x="10843" y="20540"/>
                  <a:pt x="10848" y="20544"/>
                </a:cubicBezTo>
                <a:cubicBezTo>
                  <a:pt x="10899" y="20586"/>
                  <a:pt x="10918" y="20615"/>
                  <a:pt x="10906" y="20670"/>
                </a:cubicBezTo>
                <a:cubicBezTo>
                  <a:pt x="10939" y="20749"/>
                  <a:pt x="11053" y="20919"/>
                  <a:pt x="11112" y="20974"/>
                </a:cubicBezTo>
                <a:cubicBezTo>
                  <a:pt x="11149" y="21008"/>
                  <a:pt x="11209" y="21050"/>
                  <a:pt x="11244" y="21067"/>
                </a:cubicBezTo>
                <a:cubicBezTo>
                  <a:pt x="11278" y="21085"/>
                  <a:pt x="11312" y="21100"/>
                  <a:pt x="11318" y="21100"/>
                </a:cubicBezTo>
                <a:cubicBezTo>
                  <a:pt x="11325" y="21100"/>
                  <a:pt x="11305" y="21037"/>
                  <a:pt x="11272" y="20960"/>
                </a:cubicBezTo>
                <a:cubicBezTo>
                  <a:pt x="11258" y="20926"/>
                  <a:pt x="11242" y="20878"/>
                  <a:pt x="11227" y="20834"/>
                </a:cubicBezTo>
                <a:cubicBezTo>
                  <a:pt x="11226" y="20832"/>
                  <a:pt x="11221" y="20831"/>
                  <a:pt x="11221" y="20829"/>
                </a:cubicBezTo>
                <a:cubicBezTo>
                  <a:pt x="11220" y="20827"/>
                  <a:pt x="11222" y="20826"/>
                  <a:pt x="11221" y="20824"/>
                </a:cubicBezTo>
                <a:cubicBezTo>
                  <a:pt x="11216" y="20810"/>
                  <a:pt x="11214" y="20801"/>
                  <a:pt x="11209" y="20787"/>
                </a:cubicBezTo>
                <a:cubicBezTo>
                  <a:pt x="11209" y="20786"/>
                  <a:pt x="11204" y="20783"/>
                  <a:pt x="11204" y="20782"/>
                </a:cubicBezTo>
                <a:cubicBezTo>
                  <a:pt x="11199" y="20777"/>
                  <a:pt x="11196" y="20774"/>
                  <a:pt x="11192" y="20768"/>
                </a:cubicBezTo>
                <a:cubicBezTo>
                  <a:pt x="11180" y="20752"/>
                  <a:pt x="11169" y="20732"/>
                  <a:pt x="11158" y="20708"/>
                </a:cubicBezTo>
                <a:cubicBezTo>
                  <a:pt x="11148" y="20686"/>
                  <a:pt x="11138" y="20660"/>
                  <a:pt x="11129" y="20633"/>
                </a:cubicBezTo>
                <a:cubicBezTo>
                  <a:pt x="11115" y="20592"/>
                  <a:pt x="11102" y="20545"/>
                  <a:pt x="11089" y="20493"/>
                </a:cubicBezTo>
                <a:cubicBezTo>
                  <a:pt x="11070" y="20411"/>
                  <a:pt x="11052" y="20312"/>
                  <a:pt x="11038" y="20208"/>
                </a:cubicBezTo>
                <a:cubicBezTo>
                  <a:pt x="11036" y="20201"/>
                  <a:pt x="11033" y="20195"/>
                  <a:pt x="11032" y="20189"/>
                </a:cubicBezTo>
                <a:cubicBezTo>
                  <a:pt x="10972" y="19881"/>
                  <a:pt x="10959" y="19535"/>
                  <a:pt x="10980" y="19114"/>
                </a:cubicBezTo>
                <a:lnTo>
                  <a:pt x="10980" y="18446"/>
                </a:lnTo>
                <a:cubicBezTo>
                  <a:pt x="10954" y="18418"/>
                  <a:pt x="10907" y="18383"/>
                  <a:pt x="10831" y="18339"/>
                </a:cubicBezTo>
                <a:cubicBezTo>
                  <a:pt x="10730" y="18280"/>
                  <a:pt x="10695" y="18263"/>
                  <a:pt x="10676" y="18269"/>
                </a:cubicBezTo>
                <a:close/>
                <a:moveTo>
                  <a:pt x="6470" y="18413"/>
                </a:moveTo>
                <a:lnTo>
                  <a:pt x="6378" y="18498"/>
                </a:lnTo>
                <a:cubicBezTo>
                  <a:pt x="6337" y="18539"/>
                  <a:pt x="6296" y="18583"/>
                  <a:pt x="6252" y="18628"/>
                </a:cubicBezTo>
                <a:cubicBezTo>
                  <a:pt x="6244" y="18637"/>
                  <a:pt x="6241" y="18641"/>
                  <a:pt x="6235" y="18647"/>
                </a:cubicBezTo>
                <a:cubicBezTo>
                  <a:pt x="6234" y="18649"/>
                  <a:pt x="6231" y="18650"/>
                  <a:pt x="6229" y="18652"/>
                </a:cubicBezTo>
                <a:cubicBezTo>
                  <a:pt x="6222" y="18659"/>
                  <a:pt x="6220" y="18658"/>
                  <a:pt x="6212" y="18666"/>
                </a:cubicBezTo>
                <a:cubicBezTo>
                  <a:pt x="6171" y="18709"/>
                  <a:pt x="6143" y="18742"/>
                  <a:pt x="6115" y="18769"/>
                </a:cubicBezTo>
                <a:cubicBezTo>
                  <a:pt x="6164" y="18751"/>
                  <a:pt x="6196" y="18773"/>
                  <a:pt x="6212" y="18843"/>
                </a:cubicBezTo>
                <a:cubicBezTo>
                  <a:pt x="6215" y="18838"/>
                  <a:pt x="6221" y="18835"/>
                  <a:pt x="6224" y="18829"/>
                </a:cubicBezTo>
                <a:cubicBezTo>
                  <a:pt x="6227" y="18822"/>
                  <a:pt x="6232" y="18813"/>
                  <a:pt x="6235" y="18806"/>
                </a:cubicBezTo>
                <a:cubicBezTo>
                  <a:pt x="6243" y="18791"/>
                  <a:pt x="6249" y="18776"/>
                  <a:pt x="6258" y="18759"/>
                </a:cubicBezTo>
                <a:cubicBezTo>
                  <a:pt x="6275" y="18729"/>
                  <a:pt x="6293" y="18697"/>
                  <a:pt x="6315" y="18661"/>
                </a:cubicBezTo>
                <a:lnTo>
                  <a:pt x="6470" y="18413"/>
                </a:lnTo>
                <a:close/>
                <a:moveTo>
                  <a:pt x="13983" y="18428"/>
                </a:moveTo>
                <a:lnTo>
                  <a:pt x="13645" y="18540"/>
                </a:lnTo>
                <a:cubicBezTo>
                  <a:pt x="13639" y="18542"/>
                  <a:pt x="13633" y="18547"/>
                  <a:pt x="13628" y="18549"/>
                </a:cubicBezTo>
                <a:cubicBezTo>
                  <a:pt x="13626" y="18551"/>
                  <a:pt x="13623" y="18552"/>
                  <a:pt x="13622" y="18554"/>
                </a:cubicBezTo>
                <a:cubicBezTo>
                  <a:pt x="13613" y="18576"/>
                  <a:pt x="13965" y="19329"/>
                  <a:pt x="14081" y="19535"/>
                </a:cubicBezTo>
                <a:cubicBezTo>
                  <a:pt x="14084" y="19541"/>
                  <a:pt x="14088" y="19552"/>
                  <a:pt x="14092" y="19558"/>
                </a:cubicBezTo>
                <a:cubicBezTo>
                  <a:pt x="14112" y="19581"/>
                  <a:pt x="14130" y="19602"/>
                  <a:pt x="14155" y="19638"/>
                </a:cubicBezTo>
                <a:cubicBezTo>
                  <a:pt x="14190" y="19686"/>
                  <a:pt x="14229" y="19748"/>
                  <a:pt x="14275" y="19820"/>
                </a:cubicBezTo>
                <a:cubicBezTo>
                  <a:pt x="14319" y="19887"/>
                  <a:pt x="14362" y="19945"/>
                  <a:pt x="14401" y="20002"/>
                </a:cubicBezTo>
                <a:cubicBezTo>
                  <a:pt x="14416" y="20023"/>
                  <a:pt x="14427" y="20043"/>
                  <a:pt x="14442" y="20063"/>
                </a:cubicBezTo>
                <a:cubicBezTo>
                  <a:pt x="14465" y="20097"/>
                  <a:pt x="14488" y="20131"/>
                  <a:pt x="14510" y="20161"/>
                </a:cubicBezTo>
                <a:cubicBezTo>
                  <a:pt x="14525" y="20180"/>
                  <a:pt x="14543" y="20195"/>
                  <a:pt x="14556" y="20212"/>
                </a:cubicBezTo>
                <a:cubicBezTo>
                  <a:pt x="14578" y="20240"/>
                  <a:pt x="14593" y="20264"/>
                  <a:pt x="14613" y="20287"/>
                </a:cubicBezTo>
                <a:cubicBezTo>
                  <a:pt x="14624" y="20299"/>
                  <a:pt x="14638" y="20314"/>
                  <a:pt x="14648" y="20324"/>
                </a:cubicBezTo>
                <a:cubicBezTo>
                  <a:pt x="14677" y="20356"/>
                  <a:pt x="14703" y="20387"/>
                  <a:pt x="14728" y="20409"/>
                </a:cubicBezTo>
                <a:cubicBezTo>
                  <a:pt x="14772" y="20446"/>
                  <a:pt x="14811" y="20465"/>
                  <a:pt x="14843" y="20469"/>
                </a:cubicBezTo>
                <a:cubicBezTo>
                  <a:pt x="14851" y="20470"/>
                  <a:pt x="14859" y="20470"/>
                  <a:pt x="14866" y="20469"/>
                </a:cubicBezTo>
                <a:cubicBezTo>
                  <a:pt x="14873" y="20468"/>
                  <a:pt x="14882" y="20468"/>
                  <a:pt x="14889" y="20465"/>
                </a:cubicBezTo>
                <a:cubicBezTo>
                  <a:pt x="14897" y="20460"/>
                  <a:pt x="14901" y="20452"/>
                  <a:pt x="14906" y="20446"/>
                </a:cubicBezTo>
                <a:cubicBezTo>
                  <a:pt x="14907" y="20444"/>
                  <a:pt x="14910" y="20443"/>
                  <a:pt x="14911" y="20441"/>
                </a:cubicBezTo>
                <a:cubicBezTo>
                  <a:pt x="14915" y="20435"/>
                  <a:pt x="14917" y="20427"/>
                  <a:pt x="14917" y="20418"/>
                </a:cubicBezTo>
                <a:cubicBezTo>
                  <a:pt x="14917" y="20410"/>
                  <a:pt x="14915" y="20400"/>
                  <a:pt x="14911" y="20390"/>
                </a:cubicBezTo>
                <a:cubicBezTo>
                  <a:pt x="14906" y="20374"/>
                  <a:pt x="14896" y="20355"/>
                  <a:pt x="14883" y="20334"/>
                </a:cubicBezTo>
                <a:cubicBezTo>
                  <a:pt x="14869" y="20310"/>
                  <a:pt x="14850" y="20282"/>
                  <a:pt x="14825" y="20250"/>
                </a:cubicBezTo>
                <a:cubicBezTo>
                  <a:pt x="14788" y="20200"/>
                  <a:pt x="14765" y="20162"/>
                  <a:pt x="14751" y="20128"/>
                </a:cubicBezTo>
                <a:cubicBezTo>
                  <a:pt x="14747" y="20122"/>
                  <a:pt x="14744" y="20116"/>
                  <a:pt x="14740" y="20110"/>
                </a:cubicBezTo>
                <a:cubicBezTo>
                  <a:pt x="14739" y="20109"/>
                  <a:pt x="14740" y="20106"/>
                  <a:pt x="14740" y="20105"/>
                </a:cubicBezTo>
                <a:cubicBezTo>
                  <a:pt x="14705" y="20053"/>
                  <a:pt x="14672" y="19999"/>
                  <a:pt x="14642" y="19951"/>
                </a:cubicBezTo>
                <a:cubicBezTo>
                  <a:pt x="14613" y="19902"/>
                  <a:pt x="14584" y="19862"/>
                  <a:pt x="14568" y="19829"/>
                </a:cubicBezTo>
                <a:cubicBezTo>
                  <a:pt x="14553" y="19801"/>
                  <a:pt x="14518" y="19729"/>
                  <a:pt x="14487" y="19670"/>
                </a:cubicBezTo>
                <a:cubicBezTo>
                  <a:pt x="14452" y="19603"/>
                  <a:pt x="14421" y="19528"/>
                  <a:pt x="14379" y="19427"/>
                </a:cubicBezTo>
                <a:cubicBezTo>
                  <a:pt x="14378" y="19426"/>
                  <a:pt x="14379" y="19424"/>
                  <a:pt x="14379" y="19423"/>
                </a:cubicBezTo>
                <a:cubicBezTo>
                  <a:pt x="14300" y="19249"/>
                  <a:pt x="14224" y="19068"/>
                  <a:pt x="14155" y="18876"/>
                </a:cubicBezTo>
                <a:cubicBezTo>
                  <a:pt x="14125" y="18794"/>
                  <a:pt x="14076" y="18659"/>
                  <a:pt x="14046" y="18577"/>
                </a:cubicBezTo>
                <a:cubicBezTo>
                  <a:pt x="14017" y="18497"/>
                  <a:pt x="13989" y="18434"/>
                  <a:pt x="13983" y="18428"/>
                </a:cubicBezTo>
                <a:close/>
                <a:moveTo>
                  <a:pt x="14103" y="18484"/>
                </a:moveTo>
                <a:cubicBezTo>
                  <a:pt x="14099" y="18495"/>
                  <a:pt x="14126" y="18582"/>
                  <a:pt x="14161" y="18680"/>
                </a:cubicBezTo>
                <a:cubicBezTo>
                  <a:pt x="14344" y="19193"/>
                  <a:pt x="14585" y="19666"/>
                  <a:pt x="14854" y="20030"/>
                </a:cubicBezTo>
                <a:cubicBezTo>
                  <a:pt x="14869" y="20042"/>
                  <a:pt x="14884" y="20055"/>
                  <a:pt x="14900" y="20077"/>
                </a:cubicBezTo>
                <a:cubicBezTo>
                  <a:pt x="14914" y="20095"/>
                  <a:pt x="14928" y="20108"/>
                  <a:pt x="14940" y="20119"/>
                </a:cubicBezTo>
                <a:cubicBezTo>
                  <a:pt x="14943" y="20122"/>
                  <a:pt x="14948" y="20126"/>
                  <a:pt x="14952" y="20128"/>
                </a:cubicBezTo>
                <a:cubicBezTo>
                  <a:pt x="14960" y="20135"/>
                  <a:pt x="14966" y="20139"/>
                  <a:pt x="14974" y="20142"/>
                </a:cubicBezTo>
                <a:cubicBezTo>
                  <a:pt x="14978" y="20144"/>
                  <a:pt x="14982" y="20146"/>
                  <a:pt x="14986" y="20147"/>
                </a:cubicBezTo>
                <a:cubicBezTo>
                  <a:pt x="14988" y="20147"/>
                  <a:pt x="14989" y="20147"/>
                  <a:pt x="14992" y="20147"/>
                </a:cubicBezTo>
                <a:cubicBezTo>
                  <a:pt x="15000" y="20148"/>
                  <a:pt x="15012" y="20149"/>
                  <a:pt x="15020" y="20147"/>
                </a:cubicBezTo>
                <a:cubicBezTo>
                  <a:pt x="15034" y="20143"/>
                  <a:pt x="15045" y="20134"/>
                  <a:pt x="15060" y="20124"/>
                </a:cubicBezTo>
                <a:cubicBezTo>
                  <a:pt x="15090" y="20103"/>
                  <a:pt x="15117" y="20095"/>
                  <a:pt x="15141" y="20096"/>
                </a:cubicBezTo>
                <a:cubicBezTo>
                  <a:pt x="15165" y="20096"/>
                  <a:pt x="15189" y="20107"/>
                  <a:pt x="15215" y="20128"/>
                </a:cubicBezTo>
                <a:cubicBezTo>
                  <a:pt x="15225" y="20137"/>
                  <a:pt x="15235" y="20140"/>
                  <a:pt x="15250" y="20147"/>
                </a:cubicBezTo>
                <a:cubicBezTo>
                  <a:pt x="15264" y="20153"/>
                  <a:pt x="15283" y="20161"/>
                  <a:pt x="15301" y="20166"/>
                </a:cubicBezTo>
                <a:cubicBezTo>
                  <a:pt x="15319" y="20170"/>
                  <a:pt x="15339" y="20172"/>
                  <a:pt x="15358" y="20175"/>
                </a:cubicBezTo>
                <a:cubicBezTo>
                  <a:pt x="15385" y="20179"/>
                  <a:pt x="15413" y="20184"/>
                  <a:pt x="15439" y="20184"/>
                </a:cubicBezTo>
                <a:cubicBezTo>
                  <a:pt x="15444" y="20184"/>
                  <a:pt x="15445" y="20184"/>
                  <a:pt x="15450" y="20184"/>
                </a:cubicBezTo>
                <a:cubicBezTo>
                  <a:pt x="15476" y="20184"/>
                  <a:pt x="15503" y="20179"/>
                  <a:pt x="15525" y="20175"/>
                </a:cubicBezTo>
                <a:cubicBezTo>
                  <a:pt x="15540" y="20172"/>
                  <a:pt x="15553" y="20166"/>
                  <a:pt x="15565" y="20161"/>
                </a:cubicBezTo>
                <a:cubicBezTo>
                  <a:pt x="15576" y="20155"/>
                  <a:pt x="15582" y="20150"/>
                  <a:pt x="15588" y="20142"/>
                </a:cubicBezTo>
                <a:cubicBezTo>
                  <a:pt x="15590" y="20139"/>
                  <a:pt x="15595" y="20134"/>
                  <a:pt x="15593" y="20128"/>
                </a:cubicBezTo>
                <a:cubicBezTo>
                  <a:pt x="15592" y="20121"/>
                  <a:pt x="15584" y="20111"/>
                  <a:pt x="15576" y="20100"/>
                </a:cubicBezTo>
                <a:cubicBezTo>
                  <a:pt x="15570" y="20091"/>
                  <a:pt x="15563" y="20079"/>
                  <a:pt x="15553" y="20067"/>
                </a:cubicBezTo>
                <a:cubicBezTo>
                  <a:pt x="15547" y="20061"/>
                  <a:pt x="15537" y="20056"/>
                  <a:pt x="15530" y="20049"/>
                </a:cubicBezTo>
                <a:cubicBezTo>
                  <a:pt x="15528" y="20046"/>
                  <a:pt x="15527" y="20042"/>
                  <a:pt x="15525" y="20039"/>
                </a:cubicBezTo>
                <a:cubicBezTo>
                  <a:pt x="15497" y="20016"/>
                  <a:pt x="15472" y="19996"/>
                  <a:pt x="15439" y="19969"/>
                </a:cubicBezTo>
                <a:cubicBezTo>
                  <a:pt x="15359" y="19905"/>
                  <a:pt x="15289" y="19847"/>
                  <a:pt x="15221" y="19787"/>
                </a:cubicBezTo>
                <a:cubicBezTo>
                  <a:pt x="15210" y="19777"/>
                  <a:pt x="15198" y="19764"/>
                  <a:pt x="15187" y="19754"/>
                </a:cubicBezTo>
                <a:cubicBezTo>
                  <a:pt x="15185" y="19753"/>
                  <a:pt x="15188" y="19751"/>
                  <a:pt x="15187" y="19750"/>
                </a:cubicBezTo>
                <a:cubicBezTo>
                  <a:pt x="15124" y="19694"/>
                  <a:pt x="15065" y="19637"/>
                  <a:pt x="15009" y="19582"/>
                </a:cubicBezTo>
                <a:cubicBezTo>
                  <a:pt x="15008" y="19581"/>
                  <a:pt x="15004" y="19582"/>
                  <a:pt x="15003" y="19582"/>
                </a:cubicBezTo>
                <a:cubicBezTo>
                  <a:pt x="14992" y="19571"/>
                  <a:pt x="14977" y="19557"/>
                  <a:pt x="14969" y="19549"/>
                </a:cubicBezTo>
                <a:cubicBezTo>
                  <a:pt x="14940" y="19520"/>
                  <a:pt x="14908" y="19485"/>
                  <a:pt x="14877" y="19451"/>
                </a:cubicBezTo>
                <a:cubicBezTo>
                  <a:pt x="14875" y="19449"/>
                  <a:pt x="14873" y="19444"/>
                  <a:pt x="14871" y="19441"/>
                </a:cubicBezTo>
                <a:cubicBezTo>
                  <a:pt x="14870" y="19440"/>
                  <a:pt x="14867" y="19438"/>
                  <a:pt x="14866" y="19437"/>
                </a:cubicBezTo>
                <a:cubicBezTo>
                  <a:pt x="14858" y="19429"/>
                  <a:pt x="14850" y="19421"/>
                  <a:pt x="14843" y="19413"/>
                </a:cubicBezTo>
                <a:cubicBezTo>
                  <a:pt x="14835" y="19405"/>
                  <a:pt x="14827" y="19399"/>
                  <a:pt x="14820" y="19390"/>
                </a:cubicBezTo>
                <a:cubicBezTo>
                  <a:pt x="14805" y="19373"/>
                  <a:pt x="14788" y="19353"/>
                  <a:pt x="14768" y="19329"/>
                </a:cubicBezTo>
                <a:cubicBezTo>
                  <a:pt x="14766" y="19327"/>
                  <a:pt x="14764" y="19322"/>
                  <a:pt x="14762" y="19320"/>
                </a:cubicBezTo>
                <a:cubicBezTo>
                  <a:pt x="14745" y="19300"/>
                  <a:pt x="14729" y="19285"/>
                  <a:pt x="14711" y="19264"/>
                </a:cubicBezTo>
                <a:cubicBezTo>
                  <a:pt x="14702" y="19254"/>
                  <a:pt x="14691" y="19241"/>
                  <a:pt x="14682" y="19231"/>
                </a:cubicBezTo>
                <a:cubicBezTo>
                  <a:pt x="14634" y="19175"/>
                  <a:pt x="14590" y="19120"/>
                  <a:pt x="14545" y="19063"/>
                </a:cubicBezTo>
                <a:cubicBezTo>
                  <a:pt x="14544" y="19062"/>
                  <a:pt x="14545" y="19059"/>
                  <a:pt x="14545" y="19058"/>
                </a:cubicBezTo>
                <a:cubicBezTo>
                  <a:pt x="14544" y="19057"/>
                  <a:pt x="14539" y="19058"/>
                  <a:pt x="14539" y="19058"/>
                </a:cubicBezTo>
                <a:cubicBezTo>
                  <a:pt x="14539" y="19058"/>
                  <a:pt x="14534" y="19049"/>
                  <a:pt x="14533" y="19049"/>
                </a:cubicBezTo>
                <a:cubicBezTo>
                  <a:pt x="14525" y="19039"/>
                  <a:pt x="14517" y="19030"/>
                  <a:pt x="14510" y="19021"/>
                </a:cubicBezTo>
                <a:cubicBezTo>
                  <a:pt x="14498" y="19005"/>
                  <a:pt x="14483" y="18990"/>
                  <a:pt x="14470" y="18974"/>
                </a:cubicBezTo>
                <a:cubicBezTo>
                  <a:pt x="14448" y="18945"/>
                  <a:pt x="14429" y="18914"/>
                  <a:pt x="14407" y="18885"/>
                </a:cubicBezTo>
                <a:cubicBezTo>
                  <a:pt x="14385" y="18856"/>
                  <a:pt x="14365" y="18830"/>
                  <a:pt x="14344" y="18801"/>
                </a:cubicBezTo>
                <a:cubicBezTo>
                  <a:pt x="14343" y="18799"/>
                  <a:pt x="14340" y="18799"/>
                  <a:pt x="14338" y="18797"/>
                </a:cubicBezTo>
                <a:cubicBezTo>
                  <a:pt x="14336" y="18793"/>
                  <a:pt x="14335" y="18790"/>
                  <a:pt x="14333" y="18787"/>
                </a:cubicBezTo>
                <a:cubicBezTo>
                  <a:pt x="14293" y="18733"/>
                  <a:pt x="14262" y="18689"/>
                  <a:pt x="14230" y="18642"/>
                </a:cubicBezTo>
                <a:cubicBezTo>
                  <a:pt x="14213" y="18617"/>
                  <a:pt x="14195" y="18591"/>
                  <a:pt x="14178" y="18568"/>
                </a:cubicBezTo>
                <a:cubicBezTo>
                  <a:pt x="14175" y="18564"/>
                  <a:pt x="14175" y="18562"/>
                  <a:pt x="14172" y="18558"/>
                </a:cubicBezTo>
                <a:cubicBezTo>
                  <a:pt x="14167" y="18551"/>
                  <a:pt x="14159" y="18535"/>
                  <a:pt x="14155" y="18530"/>
                </a:cubicBezTo>
                <a:cubicBezTo>
                  <a:pt x="14154" y="18529"/>
                  <a:pt x="14151" y="18527"/>
                  <a:pt x="14149" y="18526"/>
                </a:cubicBezTo>
                <a:cubicBezTo>
                  <a:pt x="14134" y="18505"/>
                  <a:pt x="14123" y="18488"/>
                  <a:pt x="14115" y="18484"/>
                </a:cubicBezTo>
                <a:cubicBezTo>
                  <a:pt x="14111" y="18481"/>
                  <a:pt x="14105" y="18481"/>
                  <a:pt x="14103" y="18484"/>
                </a:cubicBezTo>
                <a:close/>
                <a:moveTo>
                  <a:pt x="11209" y="18591"/>
                </a:moveTo>
                <a:cubicBezTo>
                  <a:pt x="11205" y="18591"/>
                  <a:pt x="11202" y="18596"/>
                  <a:pt x="11198" y="18605"/>
                </a:cubicBezTo>
                <a:cubicBezTo>
                  <a:pt x="11193" y="18616"/>
                  <a:pt x="11190" y="18635"/>
                  <a:pt x="11187" y="18656"/>
                </a:cubicBezTo>
                <a:cubicBezTo>
                  <a:pt x="11181" y="18691"/>
                  <a:pt x="11178" y="18736"/>
                  <a:pt x="11175" y="18792"/>
                </a:cubicBezTo>
                <a:cubicBezTo>
                  <a:pt x="11172" y="18854"/>
                  <a:pt x="11169" y="18926"/>
                  <a:pt x="11169" y="19007"/>
                </a:cubicBezTo>
                <a:cubicBezTo>
                  <a:pt x="11170" y="19087"/>
                  <a:pt x="11172" y="19173"/>
                  <a:pt x="11175" y="19264"/>
                </a:cubicBezTo>
                <a:cubicBezTo>
                  <a:pt x="11178" y="19355"/>
                  <a:pt x="11181" y="19450"/>
                  <a:pt x="11187" y="19544"/>
                </a:cubicBezTo>
                <a:cubicBezTo>
                  <a:pt x="11192" y="19638"/>
                  <a:pt x="11196" y="19731"/>
                  <a:pt x="11204" y="19820"/>
                </a:cubicBezTo>
                <a:cubicBezTo>
                  <a:pt x="11219" y="19997"/>
                  <a:pt x="11244" y="20157"/>
                  <a:pt x="11267" y="20264"/>
                </a:cubicBezTo>
                <a:cubicBezTo>
                  <a:pt x="11299" y="20416"/>
                  <a:pt x="11317" y="20534"/>
                  <a:pt x="11324" y="20623"/>
                </a:cubicBezTo>
                <a:cubicBezTo>
                  <a:pt x="11409" y="20974"/>
                  <a:pt x="11503" y="21235"/>
                  <a:pt x="11582" y="21320"/>
                </a:cubicBezTo>
                <a:cubicBezTo>
                  <a:pt x="11646" y="21389"/>
                  <a:pt x="11658" y="21380"/>
                  <a:pt x="11765" y="21212"/>
                </a:cubicBezTo>
                <a:cubicBezTo>
                  <a:pt x="11784" y="21182"/>
                  <a:pt x="11800" y="21160"/>
                  <a:pt x="11811" y="21137"/>
                </a:cubicBezTo>
                <a:cubicBezTo>
                  <a:pt x="11824" y="21101"/>
                  <a:pt x="11812" y="20976"/>
                  <a:pt x="11783" y="20834"/>
                </a:cubicBezTo>
                <a:cubicBezTo>
                  <a:pt x="11761" y="20760"/>
                  <a:pt x="11740" y="20678"/>
                  <a:pt x="11725" y="20581"/>
                </a:cubicBezTo>
                <a:cubicBezTo>
                  <a:pt x="11683" y="20347"/>
                  <a:pt x="11663" y="19995"/>
                  <a:pt x="11662" y="19577"/>
                </a:cubicBezTo>
                <a:lnTo>
                  <a:pt x="11662" y="19311"/>
                </a:lnTo>
                <a:cubicBezTo>
                  <a:pt x="11661" y="19199"/>
                  <a:pt x="11661" y="19117"/>
                  <a:pt x="11662" y="19054"/>
                </a:cubicBezTo>
                <a:cubicBezTo>
                  <a:pt x="11662" y="19052"/>
                  <a:pt x="11662" y="19050"/>
                  <a:pt x="11662" y="19049"/>
                </a:cubicBezTo>
                <a:lnTo>
                  <a:pt x="11656" y="18820"/>
                </a:lnTo>
                <a:lnTo>
                  <a:pt x="11611" y="18787"/>
                </a:lnTo>
                <a:cubicBezTo>
                  <a:pt x="11579" y="18767"/>
                  <a:pt x="11543" y="18746"/>
                  <a:pt x="11530" y="18741"/>
                </a:cubicBezTo>
                <a:cubicBezTo>
                  <a:pt x="11522" y="18737"/>
                  <a:pt x="11464" y="18703"/>
                  <a:pt x="11416" y="18675"/>
                </a:cubicBezTo>
                <a:cubicBezTo>
                  <a:pt x="11373" y="18654"/>
                  <a:pt x="11329" y="18633"/>
                  <a:pt x="11295" y="18619"/>
                </a:cubicBezTo>
                <a:cubicBezTo>
                  <a:pt x="11273" y="18610"/>
                  <a:pt x="11253" y="18601"/>
                  <a:pt x="11238" y="18596"/>
                </a:cubicBezTo>
                <a:cubicBezTo>
                  <a:pt x="11223" y="18590"/>
                  <a:pt x="11215" y="18591"/>
                  <a:pt x="11209" y="18591"/>
                </a:cubicBezTo>
                <a:close/>
                <a:moveTo>
                  <a:pt x="13519" y="18591"/>
                </a:moveTo>
                <a:cubicBezTo>
                  <a:pt x="13518" y="18590"/>
                  <a:pt x="13516" y="18596"/>
                  <a:pt x="13513" y="18596"/>
                </a:cubicBezTo>
                <a:cubicBezTo>
                  <a:pt x="13503" y="18598"/>
                  <a:pt x="13490" y="18597"/>
                  <a:pt x="13467" y="18605"/>
                </a:cubicBezTo>
                <a:cubicBezTo>
                  <a:pt x="13440" y="18615"/>
                  <a:pt x="13414" y="18624"/>
                  <a:pt x="13399" y="18628"/>
                </a:cubicBezTo>
                <a:lnTo>
                  <a:pt x="13381" y="18633"/>
                </a:lnTo>
                <a:cubicBezTo>
                  <a:pt x="13376" y="18635"/>
                  <a:pt x="13378" y="18640"/>
                  <a:pt x="13376" y="18642"/>
                </a:cubicBezTo>
                <a:cubicBezTo>
                  <a:pt x="13374" y="18645"/>
                  <a:pt x="13371" y="18648"/>
                  <a:pt x="13370" y="18652"/>
                </a:cubicBezTo>
                <a:cubicBezTo>
                  <a:pt x="13368" y="18661"/>
                  <a:pt x="13367" y="18671"/>
                  <a:pt x="13370" y="18694"/>
                </a:cubicBezTo>
                <a:cubicBezTo>
                  <a:pt x="13373" y="18725"/>
                  <a:pt x="13383" y="18824"/>
                  <a:pt x="13387" y="18909"/>
                </a:cubicBezTo>
                <a:cubicBezTo>
                  <a:pt x="13388" y="18930"/>
                  <a:pt x="13385" y="18949"/>
                  <a:pt x="13387" y="18970"/>
                </a:cubicBezTo>
                <a:cubicBezTo>
                  <a:pt x="13409" y="19119"/>
                  <a:pt x="13450" y="19270"/>
                  <a:pt x="13502" y="19418"/>
                </a:cubicBezTo>
                <a:cubicBezTo>
                  <a:pt x="13513" y="19432"/>
                  <a:pt x="13525" y="19452"/>
                  <a:pt x="13536" y="19488"/>
                </a:cubicBezTo>
                <a:cubicBezTo>
                  <a:pt x="13558" y="19556"/>
                  <a:pt x="13695" y="19813"/>
                  <a:pt x="13846" y="20058"/>
                </a:cubicBezTo>
                <a:cubicBezTo>
                  <a:pt x="13905" y="20154"/>
                  <a:pt x="13951" y="20230"/>
                  <a:pt x="13989" y="20287"/>
                </a:cubicBezTo>
                <a:cubicBezTo>
                  <a:pt x="14014" y="20326"/>
                  <a:pt x="14034" y="20353"/>
                  <a:pt x="14052" y="20376"/>
                </a:cubicBezTo>
                <a:cubicBezTo>
                  <a:pt x="14059" y="20384"/>
                  <a:pt x="14069" y="20393"/>
                  <a:pt x="14075" y="20399"/>
                </a:cubicBezTo>
                <a:cubicBezTo>
                  <a:pt x="14078" y="20403"/>
                  <a:pt x="14083" y="20406"/>
                  <a:pt x="14086" y="20409"/>
                </a:cubicBezTo>
                <a:cubicBezTo>
                  <a:pt x="14096" y="20419"/>
                  <a:pt x="14101" y="20428"/>
                  <a:pt x="14109" y="20432"/>
                </a:cubicBezTo>
                <a:cubicBezTo>
                  <a:pt x="14117" y="20436"/>
                  <a:pt x="14126" y="20437"/>
                  <a:pt x="14132" y="20437"/>
                </a:cubicBezTo>
                <a:cubicBezTo>
                  <a:pt x="14134" y="20436"/>
                  <a:pt x="14136" y="20433"/>
                  <a:pt x="14138" y="20432"/>
                </a:cubicBezTo>
                <a:cubicBezTo>
                  <a:pt x="14142" y="20430"/>
                  <a:pt x="14146" y="20426"/>
                  <a:pt x="14149" y="20423"/>
                </a:cubicBezTo>
                <a:cubicBezTo>
                  <a:pt x="14151" y="20421"/>
                  <a:pt x="14153" y="20420"/>
                  <a:pt x="14155" y="20418"/>
                </a:cubicBezTo>
                <a:cubicBezTo>
                  <a:pt x="14160" y="20411"/>
                  <a:pt x="14162" y="20405"/>
                  <a:pt x="14166" y="20395"/>
                </a:cubicBezTo>
                <a:cubicBezTo>
                  <a:pt x="14194" y="20334"/>
                  <a:pt x="14247" y="20282"/>
                  <a:pt x="14281" y="20282"/>
                </a:cubicBezTo>
                <a:cubicBezTo>
                  <a:pt x="14290" y="20282"/>
                  <a:pt x="14291" y="20273"/>
                  <a:pt x="14287" y="20254"/>
                </a:cubicBezTo>
                <a:cubicBezTo>
                  <a:pt x="14283" y="20235"/>
                  <a:pt x="14273" y="20209"/>
                  <a:pt x="14258" y="20175"/>
                </a:cubicBezTo>
                <a:cubicBezTo>
                  <a:pt x="14229" y="20107"/>
                  <a:pt x="14183" y="20011"/>
                  <a:pt x="14121" y="19909"/>
                </a:cubicBezTo>
                <a:cubicBezTo>
                  <a:pt x="14038" y="19772"/>
                  <a:pt x="13985" y="19677"/>
                  <a:pt x="13960" y="19610"/>
                </a:cubicBezTo>
                <a:cubicBezTo>
                  <a:pt x="13959" y="19607"/>
                  <a:pt x="13955" y="19603"/>
                  <a:pt x="13954" y="19600"/>
                </a:cubicBezTo>
                <a:cubicBezTo>
                  <a:pt x="13935" y="19563"/>
                  <a:pt x="13910" y="19524"/>
                  <a:pt x="13897" y="19497"/>
                </a:cubicBezTo>
                <a:cubicBezTo>
                  <a:pt x="13854" y="19408"/>
                  <a:pt x="13754" y="19167"/>
                  <a:pt x="13674" y="18965"/>
                </a:cubicBezTo>
                <a:cubicBezTo>
                  <a:pt x="13593" y="18763"/>
                  <a:pt x="13523" y="18595"/>
                  <a:pt x="13519" y="18591"/>
                </a:cubicBezTo>
                <a:close/>
                <a:moveTo>
                  <a:pt x="13255" y="18684"/>
                </a:moveTo>
                <a:lnTo>
                  <a:pt x="13101" y="18731"/>
                </a:lnTo>
                <a:cubicBezTo>
                  <a:pt x="12977" y="18772"/>
                  <a:pt x="12946" y="18791"/>
                  <a:pt x="12946" y="18820"/>
                </a:cubicBezTo>
                <a:cubicBezTo>
                  <a:pt x="12946" y="18840"/>
                  <a:pt x="12967" y="18952"/>
                  <a:pt x="12992" y="19072"/>
                </a:cubicBezTo>
                <a:cubicBezTo>
                  <a:pt x="12998" y="19101"/>
                  <a:pt x="12999" y="19115"/>
                  <a:pt x="13003" y="19138"/>
                </a:cubicBezTo>
                <a:cubicBezTo>
                  <a:pt x="13019" y="19208"/>
                  <a:pt x="13038" y="19279"/>
                  <a:pt x="13055" y="19339"/>
                </a:cubicBezTo>
                <a:cubicBezTo>
                  <a:pt x="13076" y="19415"/>
                  <a:pt x="13091" y="19489"/>
                  <a:pt x="13095" y="19507"/>
                </a:cubicBezTo>
                <a:cubicBezTo>
                  <a:pt x="13101" y="19535"/>
                  <a:pt x="13127" y="19597"/>
                  <a:pt x="13152" y="19666"/>
                </a:cubicBezTo>
                <a:cubicBezTo>
                  <a:pt x="13169" y="19703"/>
                  <a:pt x="13186" y="19748"/>
                  <a:pt x="13215" y="19820"/>
                </a:cubicBezTo>
                <a:cubicBezTo>
                  <a:pt x="13245" y="19894"/>
                  <a:pt x="13298" y="20004"/>
                  <a:pt x="13353" y="20119"/>
                </a:cubicBezTo>
                <a:cubicBezTo>
                  <a:pt x="13367" y="20141"/>
                  <a:pt x="13382" y="20165"/>
                  <a:pt x="13399" y="20198"/>
                </a:cubicBezTo>
                <a:cubicBezTo>
                  <a:pt x="13450" y="20299"/>
                  <a:pt x="13528" y="20462"/>
                  <a:pt x="13576" y="20558"/>
                </a:cubicBezTo>
                <a:cubicBezTo>
                  <a:pt x="13590" y="20585"/>
                  <a:pt x="13606" y="20611"/>
                  <a:pt x="13622" y="20633"/>
                </a:cubicBezTo>
                <a:cubicBezTo>
                  <a:pt x="13654" y="20676"/>
                  <a:pt x="13690" y="20706"/>
                  <a:pt x="13725" y="20722"/>
                </a:cubicBezTo>
                <a:cubicBezTo>
                  <a:pt x="13743" y="20729"/>
                  <a:pt x="13760" y="20731"/>
                  <a:pt x="13777" y="20731"/>
                </a:cubicBezTo>
                <a:cubicBezTo>
                  <a:pt x="13804" y="20731"/>
                  <a:pt x="13830" y="20729"/>
                  <a:pt x="13851" y="20726"/>
                </a:cubicBezTo>
                <a:cubicBezTo>
                  <a:pt x="13872" y="20724"/>
                  <a:pt x="13887" y="20721"/>
                  <a:pt x="13903" y="20717"/>
                </a:cubicBezTo>
                <a:cubicBezTo>
                  <a:pt x="13916" y="20713"/>
                  <a:pt x="13928" y="20713"/>
                  <a:pt x="13937" y="20708"/>
                </a:cubicBezTo>
                <a:cubicBezTo>
                  <a:pt x="13947" y="20701"/>
                  <a:pt x="13955" y="20693"/>
                  <a:pt x="13960" y="20684"/>
                </a:cubicBezTo>
                <a:cubicBezTo>
                  <a:pt x="13961" y="20682"/>
                  <a:pt x="13965" y="20681"/>
                  <a:pt x="13966" y="20680"/>
                </a:cubicBezTo>
                <a:cubicBezTo>
                  <a:pt x="13968" y="20673"/>
                  <a:pt x="13965" y="20663"/>
                  <a:pt x="13966" y="20656"/>
                </a:cubicBezTo>
                <a:cubicBezTo>
                  <a:pt x="13967" y="20642"/>
                  <a:pt x="13967" y="20628"/>
                  <a:pt x="13960" y="20609"/>
                </a:cubicBezTo>
                <a:cubicBezTo>
                  <a:pt x="13941" y="20552"/>
                  <a:pt x="13890" y="20472"/>
                  <a:pt x="13805" y="20357"/>
                </a:cubicBezTo>
                <a:cubicBezTo>
                  <a:pt x="13729" y="20254"/>
                  <a:pt x="13657" y="20149"/>
                  <a:pt x="13599" y="20049"/>
                </a:cubicBezTo>
                <a:cubicBezTo>
                  <a:pt x="13570" y="19999"/>
                  <a:pt x="13543" y="19951"/>
                  <a:pt x="13519" y="19904"/>
                </a:cubicBezTo>
                <a:cubicBezTo>
                  <a:pt x="13497" y="19860"/>
                  <a:pt x="13479" y="19818"/>
                  <a:pt x="13462" y="19778"/>
                </a:cubicBezTo>
                <a:cubicBezTo>
                  <a:pt x="13459" y="19771"/>
                  <a:pt x="13459" y="19762"/>
                  <a:pt x="13456" y="19754"/>
                </a:cubicBezTo>
                <a:cubicBezTo>
                  <a:pt x="13443" y="19721"/>
                  <a:pt x="13431" y="19690"/>
                  <a:pt x="13421" y="19661"/>
                </a:cubicBezTo>
                <a:cubicBezTo>
                  <a:pt x="13419" y="19654"/>
                  <a:pt x="13418" y="19649"/>
                  <a:pt x="13416" y="19642"/>
                </a:cubicBezTo>
                <a:cubicBezTo>
                  <a:pt x="13408" y="19617"/>
                  <a:pt x="13403" y="19594"/>
                  <a:pt x="13399" y="19572"/>
                </a:cubicBezTo>
                <a:cubicBezTo>
                  <a:pt x="13392" y="19548"/>
                  <a:pt x="13380" y="19519"/>
                  <a:pt x="13376" y="19497"/>
                </a:cubicBezTo>
                <a:cubicBezTo>
                  <a:pt x="13371" y="19474"/>
                  <a:pt x="13366" y="19427"/>
                  <a:pt x="13358" y="19385"/>
                </a:cubicBezTo>
                <a:cubicBezTo>
                  <a:pt x="13336" y="19282"/>
                  <a:pt x="13318" y="19175"/>
                  <a:pt x="13307" y="19058"/>
                </a:cubicBezTo>
                <a:cubicBezTo>
                  <a:pt x="13294" y="18927"/>
                  <a:pt x="13279" y="18788"/>
                  <a:pt x="13272" y="18750"/>
                </a:cubicBezTo>
                <a:lnTo>
                  <a:pt x="13261" y="18699"/>
                </a:lnTo>
                <a:cubicBezTo>
                  <a:pt x="13258" y="18690"/>
                  <a:pt x="13258" y="18685"/>
                  <a:pt x="13255" y="18684"/>
                </a:cubicBezTo>
                <a:close/>
                <a:moveTo>
                  <a:pt x="8103" y="18755"/>
                </a:moveTo>
                <a:cubicBezTo>
                  <a:pt x="8101" y="18760"/>
                  <a:pt x="8100" y="18767"/>
                  <a:pt x="8098" y="18773"/>
                </a:cubicBezTo>
                <a:cubicBezTo>
                  <a:pt x="8098" y="18788"/>
                  <a:pt x="8103" y="18797"/>
                  <a:pt x="8109" y="18792"/>
                </a:cubicBezTo>
                <a:cubicBezTo>
                  <a:pt x="8116" y="18786"/>
                  <a:pt x="8115" y="18772"/>
                  <a:pt x="8109" y="18759"/>
                </a:cubicBezTo>
                <a:cubicBezTo>
                  <a:pt x="8107" y="18756"/>
                  <a:pt x="8105" y="18756"/>
                  <a:pt x="8103" y="18755"/>
                </a:cubicBezTo>
                <a:close/>
                <a:moveTo>
                  <a:pt x="8092" y="18820"/>
                </a:moveTo>
                <a:cubicBezTo>
                  <a:pt x="8089" y="18819"/>
                  <a:pt x="8082" y="18824"/>
                  <a:pt x="8075" y="18839"/>
                </a:cubicBezTo>
                <a:cubicBezTo>
                  <a:pt x="8070" y="18848"/>
                  <a:pt x="8036" y="18974"/>
                  <a:pt x="8012" y="19054"/>
                </a:cubicBezTo>
                <a:cubicBezTo>
                  <a:pt x="8009" y="19067"/>
                  <a:pt x="8004" y="19081"/>
                  <a:pt x="8000" y="19096"/>
                </a:cubicBezTo>
                <a:cubicBezTo>
                  <a:pt x="7998" y="19105"/>
                  <a:pt x="7997" y="19114"/>
                  <a:pt x="7995" y="19124"/>
                </a:cubicBezTo>
                <a:cubicBezTo>
                  <a:pt x="7990" y="19145"/>
                  <a:pt x="7983" y="19163"/>
                  <a:pt x="7977" y="19184"/>
                </a:cubicBezTo>
                <a:cubicBezTo>
                  <a:pt x="7977" y="19185"/>
                  <a:pt x="7978" y="19188"/>
                  <a:pt x="7977" y="19189"/>
                </a:cubicBezTo>
                <a:cubicBezTo>
                  <a:pt x="7971" y="19212"/>
                  <a:pt x="7967" y="19235"/>
                  <a:pt x="7960" y="19259"/>
                </a:cubicBezTo>
                <a:cubicBezTo>
                  <a:pt x="7936" y="19346"/>
                  <a:pt x="7908" y="19436"/>
                  <a:pt x="7880" y="19516"/>
                </a:cubicBezTo>
                <a:cubicBezTo>
                  <a:pt x="7874" y="19532"/>
                  <a:pt x="7868" y="19543"/>
                  <a:pt x="7863" y="19558"/>
                </a:cubicBezTo>
                <a:cubicBezTo>
                  <a:pt x="7859" y="19569"/>
                  <a:pt x="7855" y="19580"/>
                  <a:pt x="7851" y="19591"/>
                </a:cubicBezTo>
                <a:cubicBezTo>
                  <a:pt x="7848" y="19599"/>
                  <a:pt x="7843" y="19610"/>
                  <a:pt x="7840" y="19619"/>
                </a:cubicBezTo>
                <a:cubicBezTo>
                  <a:pt x="7839" y="19621"/>
                  <a:pt x="7840" y="19622"/>
                  <a:pt x="7840" y="19624"/>
                </a:cubicBezTo>
                <a:cubicBezTo>
                  <a:pt x="7839" y="19626"/>
                  <a:pt x="7840" y="19626"/>
                  <a:pt x="7840" y="19628"/>
                </a:cubicBezTo>
                <a:cubicBezTo>
                  <a:pt x="7835" y="19648"/>
                  <a:pt x="7828" y="19669"/>
                  <a:pt x="7823" y="19684"/>
                </a:cubicBezTo>
                <a:cubicBezTo>
                  <a:pt x="7822" y="19686"/>
                  <a:pt x="7823" y="19688"/>
                  <a:pt x="7823" y="19689"/>
                </a:cubicBezTo>
                <a:cubicBezTo>
                  <a:pt x="7822" y="19690"/>
                  <a:pt x="7823" y="19693"/>
                  <a:pt x="7823" y="19694"/>
                </a:cubicBezTo>
                <a:cubicBezTo>
                  <a:pt x="7817" y="19710"/>
                  <a:pt x="7806" y="19722"/>
                  <a:pt x="7800" y="19736"/>
                </a:cubicBezTo>
                <a:cubicBezTo>
                  <a:pt x="7847" y="19695"/>
                  <a:pt x="7899" y="19694"/>
                  <a:pt x="7937" y="19722"/>
                </a:cubicBezTo>
                <a:cubicBezTo>
                  <a:pt x="7937" y="19714"/>
                  <a:pt x="7937" y="19706"/>
                  <a:pt x="7937" y="19698"/>
                </a:cubicBezTo>
                <a:cubicBezTo>
                  <a:pt x="7940" y="19472"/>
                  <a:pt x="8002" y="19159"/>
                  <a:pt x="8063" y="18979"/>
                </a:cubicBezTo>
                <a:cubicBezTo>
                  <a:pt x="8083" y="18888"/>
                  <a:pt x="8098" y="18822"/>
                  <a:pt x="8092" y="18820"/>
                </a:cubicBezTo>
                <a:close/>
                <a:moveTo>
                  <a:pt x="12785" y="18839"/>
                </a:moveTo>
                <a:cubicBezTo>
                  <a:pt x="12777" y="18840"/>
                  <a:pt x="12766" y="18841"/>
                  <a:pt x="12757" y="18843"/>
                </a:cubicBezTo>
                <a:cubicBezTo>
                  <a:pt x="12722" y="18853"/>
                  <a:pt x="12652" y="18880"/>
                  <a:pt x="12573" y="18909"/>
                </a:cubicBezTo>
                <a:cubicBezTo>
                  <a:pt x="12572" y="18909"/>
                  <a:pt x="12568" y="18909"/>
                  <a:pt x="12568" y="18909"/>
                </a:cubicBezTo>
                <a:cubicBezTo>
                  <a:pt x="12564" y="18910"/>
                  <a:pt x="12559" y="18912"/>
                  <a:pt x="12556" y="18913"/>
                </a:cubicBezTo>
                <a:cubicBezTo>
                  <a:pt x="12518" y="18932"/>
                  <a:pt x="12460" y="18953"/>
                  <a:pt x="12424" y="18960"/>
                </a:cubicBezTo>
                <a:lnTo>
                  <a:pt x="12384" y="18970"/>
                </a:lnTo>
                <a:lnTo>
                  <a:pt x="12407" y="19203"/>
                </a:lnTo>
                <a:cubicBezTo>
                  <a:pt x="12412" y="19243"/>
                  <a:pt x="12413" y="19275"/>
                  <a:pt x="12413" y="19306"/>
                </a:cubicBezTo>
                <a:cubicBezTo>
                  <a:pt x="12413" y="19318"/>
                  <a:pt x="12414" y="19328"/>
                  <a:pt x="12413" y="19339"/>
                </a:cubicBezTo>
                <a:cubicBezTo>
                  <a:pt x="12465" y="19574"/>
                  <a:pt x="12550" y="19809"/>
                  <a:pt x="12625" y="19913"/>
                </a:cubicBezTo>
                <a:cubicBezTo>
                  <a:pt x="12652" y="19951"/>
                  <a:pt x="12669" y="19972"/>
                  <a:pt x="12676" y="19979"/>
                </a:cubicBezTo>
                <a:cubicBezTo>
                  <a:pt x="12678" y="19980"/>
                  <a:pt x="12682" y="19984"/>
                  <a:pt x="12682" y="19983"/>
                </a:cubicBezTo>
                <a:cubicBezTo>
                  <a:pt x="12683" y="19982"/>
                  <a:pt x="12701" y="19890"/>
                  <a:pt x="12711" y="19839"/>
                </a:cubicBezTo>
                <a:cubicBezTo>
                  <a:pt x="12721" y="19768"/>
                  <a:pt x="12725" y="19703"/>
                  <a:pt x="12745" y="19568"/>
                </a:cubicBezTo>
                <a:cubicBezTo>
                  <a:pt x="12770" y="19400"/>
                  <a:pt x="12797" y="19209"/>
                  <a:pt x="12808" y="19086"/>
                </a:cubicBezTo>
                <a:cubicBezTo>
                  <a:pt x="12815" y="18952"/>
                  <a:pt x="12818" y="18842"/>
                  <a:pt x="12814" y="18839"/>
                </a:cubicBezTo>
                <a:cubicBezTo>
                  <a:pt x="12811" y="18837"/>
                  <a:pt x="12799" y="18836"/>
                  <a:pt x="12785" y="18839"/>
                </a:cubicBezTo>
                <a:close/>
                <a:moveTo>
                  <a:pt x="6814" y="18913"/>
                </a:moveTo>
                <a:cubicBezTo>
                  <a:pt x="6800" y="18918"/>
                  <a:pt x="6761" y="18947"/>
                  <a:pt x="6717" y="18979"/>
                </a:cubicBezTo>
                <a:cubicBezTo>
                  <a:pt x="6754" y="18965"/>
                  <a:pt x="6788" y="18968"/>
                  <a:pt x="6808" y="18993"/>
                </a:cubicBezTo>
                <a:cubicBezTo>
                  <a:pt x="6810" y="18988"/>
                  <a:pt x="6807" y="18978"/>
                  <a:pt x="6808" y="18974"/>
                </a:cubicBezTo>
                <a:cubicBezTo>
                  <a:pt x="6817" y="18952"/>
                  <a:pt x="6819" y="18939"/>
                  <a:pt x="6820" y="18927"/>
                </a:cubicBezTo>
                <a:cubicBezTo>
                  <a:pt x="6820" y="18922"/>
                  <a:pt x="6821" y="18917"/>
                  <a:pt x="6820" y="18913"/>
                </a:cubicBezTo>
                <a:cubicBezTo>
                  <a:pt x="6818" y="18913"/>
                  <a:pt x="6817" y="18912"/>
                  <a:pt x="6814" y="18913"/>
                </a:cubicBezTo>
                <a:close/>
                <a:moveTo>
                  <a:pt x="11886" y="18946"/>
                </a:moveTo>
                <a:cubicBezTo>
                  <a:pt x="11881" y="18948"/>
                  <a:pt x="11878" y="18947"/>
                  <a:pt x="11874" y="18951"/>
                </a:cubicBezTo>
                <a:cubicBezTo>
                  <a:pt x="11873" y="18952"/>
                  <a:pt x="11870" y="18954"/>
                  <a:pt x="11868" y="18955"/>
                </a:cubicBezTo>
                <a:cubicBezTo>
                  <a:pt x="11864" y="18961"/>
                  <a:pt x="11860" y="18966"/>
                  <a:pt x="11857" y="18974"/>
                </a:cubicBezTo>
                <a:cubicBezTo>
                  <a:pt x="11854" y="18984"/>
                  <a:pt x="11853" y="18997"/>
                  <a:pt x="11851" y="19012"/>
                </a:cubicBezTo>
                <a:cubicBezTo>
                  <a:pt x="11849" y="19036"/>
                  <a:pt x="11849" y="19070"/>
                  <a:pt x="11851" y="19110"/>
                </a:cubicBezTo>
                <a:cubicBezTo>
                  <a:pt x="11854" y="19160"/>
                  <a:pt x="11859" y="19220"/>
                  <a:pt x="11868" y="19301"/>
                </a:cubicBezTo>
                <a:cubicBezTo>
                  <a:pt x="11874" y="19351"/>
                  <a:pt x="11876" y="19406"/>
                  <a:pt x="11886" y="19465"/>
                </a:cubicBezTo>
                <a:cubicBezTo>
                  <a:pt x="11904" y="19581"/>
                  <a:pt x="11930" y="19707"/>
                  <a:pt x="11954" y="19815"/>
                </a:cubicBezTo>
                <a:cubicBezTo>
                  <a:pt x="11967" y="19869"/>
                  <a:pt x="11977" y="19919"/>
                  <a:pt x="11989" y="19960"/>
                </a:cubicBezTo>
                <a:cubicBezTo>
                  <a:pt x="12013" y="20046"/>
                  <a:pt x="12028" y="20111"/>
                  <a:pt x="12035" y="20166"/>
                </a:cubicBezTo>
                <a:cubicBezTo>
                  <a:pt x="12068" y="20264"/>
                  <a:pt x="12107" y="20346"/>
                  <a:pt x="12149" y="20423"/>
                </a:cubicBezTo>
                <a:cubicBezTo>
                  <a:pt x="12157" y="20431"/>
                  <a:pt x="12168" y="20435"/>
                  <a:pt x="12178" y="20446"/>
                </a:cubicBezTo>
                <a:cubicBezTo>
                  <a:pt x="12196" y="20466"/>
                  <a:pt x="12218" y="20484"/>
                  <a:pt x="12241" y="20497"/>
                </a:cubicBezTo>
                <a:cubicBezTo>
                  <a:pt x="12239" y="20478"/>
                  <a:pt x="12239" y="20475"/>
                  <a:pt x="12235" y="20451"/>
                </a:cubicBezTo>
                <a:cubicBezTo>
                  <a:pt x="12226" y="20390"/>
                  <a:pt x="12196" y="20218"/>
                  <a:pt x="12172" y="20067"/>
                </a:cubicBezTo>
                <a:cubicBezTo>
                  <a:pt x="12162" y="20006"/>
                  <a:pt x="12161" y="19946"/>
                  <a:pt x="12155" y="19885"/>
                </a:cubicBezTo>
                <a:cubicBezTo>
                  <a:pt x="12154" y="19876"/>
                  <a:pt x="12150" y="19866"/>
                  <a:pt x="12149" y="19857"/>
                </a:cubicBezTo>
                <a:cubicBezTo>
                  <a:pt x="12148" y="19836"/>
                  <a:pt x="12145" y="19818"/>
                  <a:pt x="12144" y="19796"/>
                </a:cubicBezTo>
                <a:cubicBezTo>
                  <a:pt x="12143" y="19794"/>
                  <a:pt x="12144" y="19790"/>
                  <a:pt x="12144" y="19787"/>
                </a:cubicBezTo>
                <a:cubicBezTo>
                  <a:pt x="12143" y="19784"/>
                  <a:pt x="12144" y="19781"/>
                  <a:pt x="12144" y="19778"/>
                </a:cubicBezTo>
                <a:cubicBezTo>
                  <a:pt x="12140" y="19738"/>
                  <a:pt x="12140" y="19698"/>
                  <a:pt x="12138" y="19656"/>
                </a:cubicBezTo>
                <a:cubicBezTo>
                  <a:pt x="12137" y="19650"/>
                  <a:pt x="12133" y="19644"/>
                  <a:pt x="12132" y="19638"/>
                </a:cubicBezTo>
                <a:cubicBezTo>
                  <a:pt x="12127" y="19606"/>
                  <a:pt x="12123" y="19569"/>
                  <a:pt x="12121" y="19530"/>
                </a:cubicBezTo>
                <a:cubicBezTo>
                  <a:pt x="12118" y="19489"/>
                  <a:pt x="12115" y="19446"/>
                  <a:pt x="12115" y="19399"/>
                </a:cubicBezTo>
                <a:cubicBezTo>
                  <a:pt x="12115" y="19305"/>
                  <a:pt x="12115" y="19231"/>
                  <a:pt x="12109" y="19170"/>
                </a:cubicBezTo>
                <a:cubicBezTo>
                  <a:pt x="12103" y="19110"/>
                  <a:pt x="12090" y="19059"/>
                  <a:pt x="12075" y="19026"/>
                </a:cubicBezTo>
                <a:cubicBezTo>
                  <a:pt x="12062" y="18997"/>
                  <a:pt x="12045" y="18979"/>
                  <a:pt x="12023" y="18965"/>
                </a:cubicBezTo>
                <a:cubicBezTo>
                  <a:pt x="11989" y="18961"/>
                  <a:pt x="11956" y="18957"/>
                  <a:pt x="11926" y="18951"/>
                </a:cubicBezTo>
                <a:cubicBezTo>
                  <a:pt x="11908" y="18947"/>
                  <a:pt x="11897" y="18947"/>
                  <a:pt x="11886" y="18946"/>
                </a:cubicBezTo>
                <a:close/>
                <a:moveTo>
                  <a:pt x="12923" y="19194"/>
                </a:moveTo>
                <a:cubicBezTo>
                  <a:pt x="12918" y="19194"/>
                  <a:pt x="12910" y="19201"/>
                  <a:pt x="12906" y="19208"/>
                </a:cubicBezTo>
                <a:cubicBezTo>
                  <a:pt x="12902" y="19213"/>
                  <a:pt x="12898" y="19224"/>
                  <a:pt x="12894" y="19236"/>
                </a:cubicBezTo>
                <a:cubicBezTo>
                  <a:pt x="12894" y="19238"/>
                  <a:pt x="12894" y="19240"/>
                  <a:pt x="12894" y="19240"/>
                </a:cubicBezTo>
                <a:cubicBezTo>
                  <a:pt x="12888" y="19267"/>
                  <a:pt x="12879" y="19311"/>
                  <a:pt x="12871" y="19357"/>
                </a:cubicBezTo>
                <a:cubicBezTo>
                  <a:pt x="12871" y="19359"/>
                  <a:pt x="12872" y="19360"/>
                  <a:pt x="12871" y="19362"/>
                </a:cubicBezTo>
                <a:cubicBezTo>
                  <a:pt x="12870" y="19367"/>
                  <a:pt x="12872" y="19374"/>
                  <a:pt x="12871" y="19381"/>
                </a:cubicBezTo>
                <a:cubicBezTo>
                  <a:pt x="12844" y="19578"/>
                  <a:pt x="12818" y="19892"/>
                  <a:pt x="12825" y="20082"/>
                </a:cubicBezTo>
                <a:cubicBezTo>
                  <a:pt x="12833" y="20264"/>
                  <a:pt x="12853" y="20392"/>
                  <a:pt x="12894" y="20502"/>
                </a:cubicBezTo>
                <a:cubicBezTo>
                  <a:pt x="12899" y="20514"/>
                  <a:pt x="12901" y="20528"/>
                  <a:pt x="12906" y="20539"/>
                </a:cubicBezTo>
                <a:cubicBezTo>
                  <a:pt x="12907" y="20541"/>
                  <a:pt x="12911" y="20542"/>
                  <a:pt x="12911" y="20544"/>
                </a:cubicBezTo>
                <a:cubicBezTo>
                  <a:pt x="12912" y="20546"/>
                  <a:pt x="12911" y="20547"/>
                  <a:pt x="12911" y="20549"/>
                </a:cubicBezTo>
                <a:cubicBezTo>
                  <a:pt x="12923" y="20572"/>
                  <a:pt x="12939" y="20595"/>
                  <a:pt x="12952" y="20619"/>
                </a:cubicBezTo>
                <a:cubicBezTo>
                  <a:pt x="12994" y="20689"/>
                  <a:pt x="13053" y="20757"/>
                  <a:pt x="13129" y="20829"/>
                </a:cubicBezTo>
                <a:cubicBezTo>
                  <a:pt x="13169" y="20863"/>
                  <a:pt x="13201" y="20895"/>
                  <a:pt x="13227" y="20923"/>
                </a:cubicBezTo>
                <a:cubicBezTo>
                  <a:pt x="13228" y="20924"/>
                  <a:pt x="13226" y="20927"/>
                  <a:pt x="13227" y="20927"/>
                </a:cubicBezTo>
                <a:cubicBezTo>
                  <a:pt x="13255" y="20954"/>
                  <a:pt x="13290" y="20985"/>
                  <a:pt x="13307" y="21002"/>
                </a:cubicBezTo>
                <a:cubicBezTo>
                  <a:pt x="13320" y="21007"/>
                  <a:pt x="13332" y="21012"/>
                  <a:pt x="13347" y="21016"/>
                </a:cubicBezTo>
                <a:cubicBezTo>
                  <a:pt x="13349" y="21016"/>
                  <a:pt x="13351" y="21015"/>
                  <a:pt x="13353" y="21016"/>
                </a:cubicBezTo>
                <a:cubicBezTo>
                  <a:pt x="13366" y="21019"/>
                  <a:pt x="13384" y="21023"/>
                  <a:pt x="13399" y="21025"/>
                </a:cubicBezTo>
                <a:cubicBezTo>
                  <a:pt x="13427" y="21030"/>
                  <a:pt x="13456" y="21030"/>
                  <a:pt x="13485" y="21030"/>
                </a:cubicBezTo>
                <a:cubicBezTo>
                  <a:pt x="13493" y="21030"/>
                  <a:pt x="13499" y="21030"/>
                  <a:pt x="13507" y="21030"/>
                </a:cubicBezTo>
                <a:cubicBezTo>
                  <a:pt x="13514" y="21030"/>
                  <a:pt x="13518" y="21031"/>
                  <a:pt x="13525" y="21030"/>
                </a:cubicBezTo>
                <a:cubicBezTo>
                  <a:pt x="13536" y="21029"/>
                  <a:pt x="13549" y="21027"/>
                  <a:pt x="13559" y="21025"/>
                </a:cubicBezTo>
                <a:cubicBezTo>
                  <a:pt x="13564" y="21024"/>
                  <a:pt x="13572" y="21022"/>
                  <a:pt x="13576" y="21021"/>
                </a:cubicBezTo>
                <a:cubicBezTo>
                  <a:pt x="13586" y="21018"/>
                  <a:pt x="13591" y="21015"/>
                  <a:pt x="13599" y="21011"/>
                </a:cubicBezTo>
                <a:cubicBezTo>
                  <a:pt x="13603" y="21010"/>
                  <a:pt x="13607" y="21008"/>
                  <a:pt x="13611" y="21007"/>
                </a:cubicBezTo>
                <a:cubicBezTo>
                  <a:pt x="13621" y="21001"/>
                  <a:pt x="13634" y="20995"/>
                  <a:pt x="13639" y="20988"/>
                </a:cubicBezTo>
                <a:cubicBezTo>
                  <a:pt x="13644" y="20982"/>
                  <a:pt x="13643" y="20973"/>
                  <a:pt x="13639" y="20960"/>
                </a:cubicBezTo>
                <a:cubicBezTo>
                  <a:pt x="13636" y="20946"/>
                  <a:pt x="13627" y="20932"/>
                  <a:pt x="13616" y="20913"/>
                </a:cubicBezTo>
                <a:cubicBezTo>
                  <a:pt x="13595" y="20876"/>
                  <a:pt x="13560" y="20828"/>
                  <a:pt x="13519" y="20782"/>
                </a:cubicBezTo>
                <a:cubicBezTo>
                  <a:pt x="13505" y="20767"/>
                  <a:pt x="13493" y="20748"/>
                  <a:pt x="13479" y="20731"/>
                </a:cubicBezTo>
                <a:cubicBezTo>
                  <a:pt x="13471" y="20722"/>
                  <a:pt x="13463" y="20711"/>
                  <a:pt x="13456" y="20703"/>
                </a:cubicBezTo>
                <a:cubicBezTo>
                  <a:pt x="13451" y="20697"/>
                  <a:pt x="13449" y="20694"/>
                  <a:pt x="13444" y="20689"/>
                </a:cubicBezTo>
                <a:cubicBezTo>
                  <a:pt x="13443" y="20687"/>
                  <a:pt x="13439" y="20685"/>
                  <a:pt x="13439" y="20684"/>
                </a:cubicBezTo>
                <a:cubicBezTo>
                  <a:pt x="13435" y="20680"/>
                  <a:pt x="13436" y="20674"/>
                  <a:pt x="13433" y="20670"/>
                </a:cubicBezTo>
                <a:cubicBezTo>
                  <a:pt x="13422" y="20655"/>
                  <a:pt x="13413" y="20645"/>
                  <a:pt x="13404" y="20633"/>
                </a:cubicBezTo>
                <a:cubicBezTo>
                  <a:pt x="13399" y="20625"/>
                  <a:pt x="13391" y="20611"/>
                  <a:pt x="13387" y="20605"/>
                </a:cubicBezTo>
                <a:cubicBezTo>
                  <a:pt x="13386" y="20603"/>
                  <a:pt x="13383" y="20602"/>
                  <a:pt x="13381" y="20600"/>
                </a:cubicBezTo>
                <a:cubicBezTo>
                  <a:pt x="13354" y="20556"/>
                  <a:pt x="13329" y="20506"/>
                  <a:pt x="13307" y="20451"/>
                </a:cubicBezTo>
                <a:cubicBezTo>
                  <a:pt x="13293" y="20422"/>
                  <a:pt x="13283" y="20394"/>
                  <a:pt x="13272" y="20367"/>
                </a:cubicBezTo>
                <a:cubicBezTo>
                  <a:pt x="13260" y="20335"/>
                  <a:pt x="13247" y="20307"/>
                  <a:pt x="13238" y="20278"/>
                </a:cubicBezTo>
                <a:cubicBezTo>
                  <a:pt x="13235" y="20269"/>
                  <a:pt x="13235" y="20259"/>
                  <a:pt x="13232" y="20250"/>
                </a:cubicBezTo>
                <a:cubicBezTo>
                  <a:pt x="13228" y="20232"/>
                  <a:pt x="13224" y="20219"/>
                  <a:pt x="13221" y="20203"/>
                </a:cubicBezTo>
                <a:cubicBezTo>
                  <a:pt x="13220" y="20196"/>
                  <a:pt x="13216" y="20187"/>
                  <a:pt x="13215" y="20180"/>
                </a:cubicBezTo>
                <a:cubicBezTo>
                  <a:pt x="13169" y="20023"/>
                  <a:pt x="13125" y="19844"/>
                  <a:pt x="13101" y="19726"/>
                </a:cubicBezTo>
                <a:cubicBezTo>
                  <a:pt x="13093" y="19698"/>
                  <a:pt x="13080" y="19645"/>
                  <a:pt x="13078" y="19633"/>
                </a:cubicBezTo>
                <a:cubicBezTo>
                  <a:pt x="13062" y="19563"/>
                  <a:pt x="13041" y="19493"/>
                  <a:pt x="13020" y="19427"/>
                </a:cubicBezTo>
                <a:cubicBezTo>
                  <a:pt x="13012" y="19402"/>
                  <a:pt x="13006" y="19376"/>
                  <a:pt x="12997" y="19353"/>
                </a:cubicBezTo>
                <a:cubicBezTo>
                  <a:pt x="12994" y="19343"/>
                  <a:pt x="12989" y="19329"/>
                  <a:pt x="12986" y="19320"/>
                </a:cubicBezTo>
                <a:cubicBezTo>
                  <a:pt x="12973" y="19284"/>
                  <a:pt x="12963" y="19254"/>
                  <a:pt x="12952" y="19231"/>
                </a:cubicBezTo>
                <a:cubicBezTo>
                  <a:pt x="12939" y="19207"/>
                  <a:pt x="12931" y="19194"/>
                  <a:pt x="12923" y="19194"/>
                </a:cubicBezTo>
                <a:close/>
                <a:moveTo>
                  <a:pt x="12315" y="19521"/>
                </a:moveTo>
                <a:cubicBezTo>
                  <a:pt x="12313" y="19524"/>
                  <a:pt x="12312" y="19527"/>
                  <a:pt x="12310" y="19530"/>
                </a:cubicBezTo>
                <a:cubicBezTo>
                  <a:pt x="12306" y="19536"/>
                  <a:pt x="12301" y="19538"/>
                  <a:pt x="12298" y="19544"/>
                </a:cubicBezTo>
                <a:cubicBezTo>
                  <a:pt x="12282" y="19574"/>
                  <a:pt x="12271" y="19611"/>
                  <a:pt x="12264" y="19647"/>
                </a:cubicBezTo>
                <a:cubicBezTo>
                  <a:pt x="12264" y="19846"/>
                  <a:pt x="12328" y="20240"/>
                  <a:pt x="12442" y="20633"/>
                </a:cubicBezTo>
                <a:cubicBezTo>
                  <a:pt x="12449" y="20649"/>
                  <a:pt x="12459" y="20666"/>
                  <a:pt x="12464" y="20684"/>
                </a:cubicBezTo>
                <a:cubicBezTo>
                  <a:pt x="12480" y="20733"/>
                  <a:pt x="12491" y="20776"/>
                  <a:pt x="12505" y="20815"/>
                </a:cubicBezTo>
                <a:cubicBezTo>
                  <a:pt x="12518" y="20854"/>
                  <a:pt x="12532" y="20888"/>
                  <a:pt x="12545" y="20918"/>
                </a:cubicBezTo>
                <a:cubicBezTo>
                  <a:pt x="12570" y="20978"/>
                  <a:pt x="12597" y="21022"/>
                  <a:pt x="12625" y="21053"/>
                </a:cubicBezTo>
                <a:cubicBezTo>
                  <a:pt x="12637" y="21068"/>
                  <a:pt x="12651" y="21081"/>
                  <a:pt x="12665" y="21091"/>
                </a:cubicBezTo>
                <a:cubicBezTo>
                  <a:pt x="12670" y="21094"/>
                  <a:pt x="12672" y="21093"/>
                  <a:pt x="12676" y="21095"/>
                </a:cubicBezTo>
                <a:cubicBezTo>
                  <a:pt x="12687" y="21101"/>
                  <a:pt x="12700" y="21110"/>
                  <a:pt x="12711" y="21114"/>
                </a:cubicBezTo>
                <a:cubicBezTo>
                  <a:pt x="12716" y="21116"/>
                  <a:pt x="12722" y="21117"/>
                  <a:pt x="12728" y="21119"/>
                </a:cubicBezTo>
                <a:cubicBezTo>
                  <a:pt x="12745" y="21124"/>
                  <a:pt x="12760" y="21126"/>
                  <a:pt x="12780" y="21128"/>
                </a:cubicBezTo>
                <a:cubicBezTo>
                  <a:pt x="12802" y="21130"/>
                  <a:pt x="12827" y="21133"/>
                  <a:pt x="12854" y="21133"/>
                </a:cubicBezTo>
                <a:cubicBezTo>
                  <a:pt x="12887" y="21133"/>
                  <a:pt x="12914" y="21131"/>
                  <a:pt x="12940" y="21128"/>
                </a:cubicBezTo>
                <a:cubicBezTo>
                  <a:pt x="12945" y="21127"/>
                  <a:pt x="12952" y="21124"/>
                  <a:pt x="12957" y="21123"/>
                </a:cubicBezTo>
                <a:cubicBezTo>
                  <a:pt x="12982" y="21120"/>
                  <a:pt x="13006" y="21117"/>
                  <a:pt x="13026" y="21109"/>
                </a:cubicBezTo>
                <a:cubicBezTo>
                  <a:pt x="13038" y="21105"/>
                  <a:pt x="13050" y="21097"/>
                  <a:pt x="13060" y="21091"/>
                </a:cubicBezTo>
                <a:cubicBezTo>
                  <a:pt x="13070" y="21085"/>
                  <a:pt x="13075" y="21083"/>
                  <a:pt x="13083" y="21077"/>
                </a:cubicBezTo>
                <a:cubicBezTo>
                  <a:pt x="13090" y="21072"/>
                  <a:pt x="13095" y="21064"/>
                  <a:pt x="13101" y="21058"/>
                </a:cubicBezTo>
                <a:cubicBezTo>
                  <a:pt x="13089" y="21030"/>
                  <a:pt x="13064" y="20990"/>
                  <a:pt x="13020" y="20937"/>
                </a:cubicBezTo>
                <a:cubicBezTo>
                  <a:pt x="12999" y="20910"/>
                  <a:pt x="12972" y="20872"/>
                  <a:pt x="12946" y="20834"/>
                </a:cubicBezTo>
                <a:cubicBezTo>
                  <a:pt x="12945" y="20833"/>
                  <a:pt x="12947" y="20830"/>
                  <a:pt x="12946" y="20829"/>
                </a:cubicBezTo>
                <a:cubicBezTo>
                  <a:pt x="12945" y="20828"/>
                  <a:pt x="12941" y="20830"/>
                  <a:pt x="12940" y="20829"/>
                </a:cubicBezTo>
                <a:cubicBezTo>
                  <a:pt x="12931" y="20817"/>
                  <a:pt x="12918" y="20802"/>
                  <a:pt x="12911" y="20792"/>
                </a:cubicBezTo>
                <a:cubicBezTo>
                  <a:pt x="12827" y="20667"/>
                  <a:pt x="12674" y="20403"/>
                  <a:pt x="12654" y="20352"/>
                </a:cubicBezTo>
                <a:cubicBezTo>
                  <a:pt x="12650" y="20343"/>
                  <a:pt x="12634" y="20315"/>
                  <a:pt x="12625" y="20296"/>
                </a:cubicBezTo>
                <a:cubicBezTo>
                  <a:pt x="12624" y="20294"/>
                  <a:pt x="12626" y="20289"/>
                  <a:pt x="12625" y="20287"/>
                </a:cubicBezTo>
                <a:cubicBezTo>
                  <a:pt x="12625" y="20286"/>
                  <a:pt x="12620" y="20288"/>
                  <a:pt x="12619" y="20287"/>
                </a:cubicBezTo>
                <a:cubicBezTo>
                  <a:pt x="12594" y="20239"/>
                  <a:pt x="12568" y="20192"/>
                  <a:pt x="12550" y="20152"/>
                </a:cubicBezTo>
                <a:cubicBezTo>
                  <a:pt x="12542" y="20132"/>
                  <a:pt x="12532" y="20101"/>
                  <a:pt x="12522" y="20077"/>
                </a:cubicBezTo>
                <a:cubicBezTo>
                  <a:pt x="12520" y="20073"/>
                  <a:pt x="12517" y="20061"/>
                  <a:pt x="12516" y="20058"/>
                </a:cubicBezTo>
                <a:cubicBezTo>
                  <a:pt x="12515" y="20053"/>
                  <a:pt x="12507" y="20037"/>
                  <a:pt x="12505" y="20030"/>
                </a:cubicBezTo>
                <a:cubicBezTo>
                  <a:pt x="12467" y="19934"/>
                  <a:pt x="12431" y="19830"/>
                  <a:pt x="12407" y="19750"/>
                </a:cubicBezTo>
                <a:cubicBezTo>
                  <a:pt x="12372" y="19634"/>
                  <a:pt x="12333" y="19531"/>
                  <a:pt x="12321" y="19521"/>
                </a:cubicBezTo>
                <a:cubicBezTo>
                  <a:pt x="12319" y="19519"/>
                  <a:pt x="12318" y="19522"/>
                  <a:pt x="12315" y="19521"/>
                </a:cubicBezTo>
                <a:close/>
                <a:moveTo>
                  <a:pt x="7278" y="19610"/>
                </a:moveTo>
                <a:cubicBezTo>
                  <a:pt x="7296" y="19619"/>
                  <a:pt x="7313" y="19626"/>
                  <a:pt x="7330" y="19638"/>
                </a:cubicBezTo>
                <a:cubicBezTo>
                  <a:pt x="7323" y="19629"/>
                  <a:pt x="7313" y="19624"/>
                  <a:pt x="7307" y="19619"/>
                </a:cubicBezTo>
                <a:cubicBezTo>
                  <a:pt x="7300" y="19613"/>
                  <a:pt x="7296" y="19611"/>
                  <a:pt x="7290" y="19610"/>
                </a:cubicBezTo>
                <a:cubicBezTo>
                  <a:pt x="7286" y="19609"/>
                  <a:pt x="7282" y="19609"/>
                  <a:pt x="7278" y="19610"/>
                </a:cubicBezTo>
                <a:close/>
                <a:moveTo>
                  <a:pt x="8619" y="20264"/>
                </a:moveTo>
                <a:cubicBezTo>
                  <a:pt x="8651" y="20272"/>
                  <a:pt x="8695" y="20295"/>
                  <a:pt x="8745" y="20320"/>
                </a:cubicBezTo>
                <a:cubicBezTo>
                  <a:pt x="8744" y="20318"/>
                  <a:pt x="8741" y="20313"/>
                  <a:pt x="8740" y="20310"/>
                </a:cubicBezTo>
                <a:cubicBezTo>
                  <a:pt x="8730" y="20300"/>
                  <a:pt x="8719" y="20292"/>
                  <a:pt x="8711" y="20282"/>
                </a:cubicBezTo>
                <a:cubicBezTo>
                  <a:pt x="8683" y="20269"/>
                  <a:pt x="8661" y="20264"/>
                  <a:pt x="8636" y="20264"/>
                </a:cubicBezTo>
                <a:cubicBezTo>
                  <a:pt x="8630" y="20264"/>
                  <a:pt x="8626" y="20263"/>
                  <a:pt x="8619" y="20264"/>
                </a:cubicBezTo>
                <a:close/>
                <a:moveTo>
                  <a:pt x="9805" y="20357"/>
                </a:moveTo>
                <a:cubicBezTo>
                  <a:pt x="9796" y="20364"/>
                  <a:pt x="9781" y="20385"/>
                  <a:pt x="9760" y="20418"/>
                </a:cubicBezTo>
                <a:cubicBezTo>
                  <a:pt x="9749" y="20449"/>
                  <a:pt x="9742" y="20476"/>
                  <a:pt x="9731" y="20497"/>
                </a:cubicBezTo>
                <a:lnTo>
                  <a:pt x="9811" y="20423"/>
                </a:lnTo>
                <a:cubicBezTo>
                  <a:pt x="9810" y="20406"/>
                  <a:pt x="9806" y="20393"/>
                  <a:pt x="9805" y="20376"/>
                </a:cubicBezTo>
                <a:lnTo>
                  <a:pt x="9805" y="20357"/>
                </a:lnTo>
                <a:close/>
                <a:moveTo>
                  <a:pt x="11983" y="20409"/>
                </a:moveTo>
                <a:cubicBezTo>
                  <a:pt x="11980" y="20431"/>
                  <a:pt x="11976" y="20454"/>
                  <a:pt x="11977" y="20483"/>
                </a:cubicBezTo>
                <a:cubicBezTo>
                  <a:pt x="11978" y="20509"/>
                  <a:pt x="11985" y="20538"/>
                  <a:pt x="11989" y="20567"/>
                </a:cubicBezTo>
                <a:cubicBezTo>
                  <a:pt x="11992" y="20597"/>
                  <a:pt x="11994" y="20628"/>
                  <a:pt x="12000" y="20661"/>
                </a:cubicBezTo>
                <a:cubicBezTo>
                  <a:pt x="12007" y="20694"/>
                  <a:pt x="12014" y="20725"/>
                  <a:pt x="12023" y="20759"/>
                </a:cubicBezTo>
                <a:cubicBezTo>
                  <a:pt x="12032" y="20794"/>
                  <a:pt x="12046" y="20827"/>
                  <a:pt x="12058" y="20862"/>
                </a:cubicBezTo>
                <a:cubicBezTo>
                  <a:pt x="12069" y="20897"/>
                  <a:pt x="12078" y="20934"/>
                  <a:pt x="12092" y="20969"/>
                </a:cubicBezTo>
                <a:cubicBezTo>
                  <a:pt x="12101" y="20992"/>
                  <a:pt x="12110" y="21011"/>
                  <a:pt x="12121" y="21030"/>
                </a:cubicBezTo>
                <a:cubicBezTo>
                  <a:pt x="12134" y="21055"/>
                  <a:pt x="12147" y="21079"/>
                  <a:pt x="12161" y="21095"/>
                </a:cubicBezTo>
                <a:cubicBezTo>
                  <a:pt x="12166" y="21102"/>
                  <a:pt x="12173" y="21109"/>
                  <a:pt x="12178" y="21114"/>
                </a:cubicBezTo>
                <a:cubicBezTo>
                  <a:pt x="12180" y="21116"/>
                  <a:pt x="12187" y="21117"/>
                  <a:pt x="12189" y="21119"/>
                </a:cubicBezTo>
                <a:cubicBezTo>
                  <a:pt x="12198" y="21125"/>
                  <a:pt x="12200" y="21133"/>
                  <a:pt x="12207" y="21133"/>
                </a:cubicBezTo>
                <a:cubicBezTo>
                  <a:pt x="12222" y="21133"/>
                  <a:pt x="12241" y="21132"/>
                  <a:pt x="12252" y="21128"/>
                </a:cubicBezTo>
                <a:cubicBezTo>
                  <a:pt x="12264" y="21125"/>
                  <a:pt x="12268" y="21117"/>
                  <a:pt x="12275" y="21109"/>
                </a:cubicBezTo>
                <a:cubicBezTo>
                  <a:pt x="12283" y="21102"/>
                  <a:pt x="12290" y="21092"/>
                  <a:pt x="12293" y="21081"/>
                </a:cubicBezTo>
                <a:cubicBezTo>
                  <a:pt x="12295" y="21071"/>
                  <a:pt x="12294" y="21059"/>
                  <a:pt x="12293" y="21044"/>
                </a:cubicBezTo>
                <a:cubicBezTo>
                  <a:pt x="12291" y="21029"/>
                  <a:pt x="12292" y="21016"/>
                  <a:pt x="12287" y="20997"/>
                </a:cubicBezTo>
                <a:cubicBezTo>
                  <a:pt x="12280" y="20975"/>
                  <a:pt x="12266" y="20946"/>
                  <a:pt x="12252" y="20918"/>
                </a:cubicBezTo>
                <a:cubicBezTo>
                  <a:pt x="12248" y="20909"/>
                  <a:pt x="12240" y="20899"/>
                  <a:pt x="12235" y="20890"/>
                </a:cubicBezTo>
                <a:cubicBezTo>
                  <a:pt x="12230" y="20882"/>
                  <a:pt x="12223" y="20870"/>
                  <a:pt x="12218" y="20862"/>
                </a:cubicBezTo>
                <a:cubicBezTo>
                  <a:pt x="12217" y="20861"/>
                  <a:pt x="12218" y="20857"/>
                  <a:pt x="12218" y="20857"/>
                </a:cubicBezTo>
                <a:cubicBezTo>
                  <a:pt x="12175" y="20784"/>
                  <a:pt x="12133" y="20709"/>
                  <a:pt x="12098" y="20642"/>
                </a:cubicBezTo>
                <a:cubicBezTo>
                  <a:pt x="12081" y="20611"/>
                  <a:pt x="12066" y="20582"/>
                  <a:pt x="12052" y="20553"/>
                </a:cubicBezTo>
                <a:cubicBezTo>
                  <a:pt x="12023" y="20497"/>
                  <a:pt x="12002" y="20447"/>
                  <a:pt x="11989" y="20413"/>
                </a:cubicBezTo>
                <a:cubicBezTo>
                  <a:pt x="11988" y="20411"/>
                  <a:pt x="11984" y="20410"/>
                  <a:pt x="11983" y="20409"/>
                </a:cubicBezTo>
                <a:close/>
                <a:moveTo>
                  <a:pt x="10837" y="20829"/>
                </a:moveTo>
                <a:cubicBezTo>
                  <a:pt x="10826" y="20848"/>
                  <a:pt x="10816" y="20862"/>
                  <a:pt x="10803" y="20885"/>
                </a:cubicBezTo>
                <a:cubicBezTo>
                  <a:pt x="10818" y="20874"/>
                  <a:pt x="10834" y="20865"/>
                  <a:pt x="10848" y="20862"/>
                </a:cubicBezTo>
                <a:lnTo>
                  <a:pt x="10837" y="20829"/>
                </a:lnTo>
                <a:close/>
                <a:moveTo>
                  <a:pt x="11897" y="21296"/>
                </a:moveTo>
                <a:lnTo>
                  <a:pt x="11886" y="21324"/>
                </a:lnTo>
                <a:cubicBezTo>
                  <a:pt x="11879" y="21338"/>
                  <a:pt x="11865" y="21356"/>
                  <a:pt x="11851" y="21376"/>
                </a:cubicBezTo>
                <a:cubicBezTo>
                  <a:pt x="11885" y="21359"/>
                  <a:pt x="11921" y="21358"/>
                  <a:pt x="11966" y="21366"/>
                </a:cubicBezTo>
                <a:cubicBezTo>
                  <a:pt x="11959" y="21358"/>
                  <a:pt x="11955" y="21352"/>
                  <a:pt x="11949" y="21343"/>
                </a:cubicBezTo>
                <a:lnTo>
                  <a:pt x="11937" y="21324"/>
                </a:lnTo>
                <a:cubicBezTo>
                  <a:pt x="11924" y="21314"/>
                  <a:pt x="11908" y="21306"/>
                  <a:pt x="11897" y="21296"/>
                </a:cubicBezTo>
                <a:close/>
                <a:moveTo>
                  <a:pt x="11605" y="21591"/>
                </a:moveTo>
                <a:lnTo>
                  <a:pt x="11616" y="21600"/>
                </a:lnTo>
                <a:lnTo>
                  <a:pt x="11622" y="21591"/>
                </a:lnTo>
                <a:cubicBezTo>
                  <a:pt x="11617" y="21590"/>
                  <a:pt x="11610" y="21592"/>
                  <a:pt x="11605" y="2159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2" name="Shape 162"/>
          <p:cNvSpPr/>
          <p:nvPr/>
        </p:nvSpPr>
        <p:spPr>
          <a:xfrm>
            <a:off x="642156" y="2057399"/>
            <a:ext cx="11720489" cy="5466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lnSpc>
                <a:spcPct val="120000"/>
              </a:lnSpc>
              <a:defRPr sz="4000">
                <a:latin typeface="Helvetica"/>
                <a:ea typeface="Helvetica"/>
                <a:cs typeface="Helvetica"/>
                <a:sym typeface="Helvetica"/>
              </a:defRPr>
            </a:pPr>
            <a:r>
              <a:t>Make the world a better place</a:t>
            </a:r>
          </a:p>
          <a:p>
            <a:pPr>
              <a:lnSpc>
                <a:spcPct val="120000"/>
              </a:lnSpc>
              <a:defRPr sz="4000">
                <a:latin typeface="Helvetica"/>
                <a:ea typeface="Helvetica"/>
                <a:cs typeface="Helvetica"/>
                <a:sym typeface="Helvetica"/>
              </a:defRPr>
            </a:pPr>
            <a:r>
              <a:t>by making the world a cleaning place</a:t>
            </a:r>
          </a:p>
          <a:p>
            <a:pPr>
              <a:lnSpc>
                <a:spcPct val="120000"/>
              </a:lnSpc>
              <a:defRPr sz="4000">
                <a:latin typeface="Helvetica"/>
                <a:ea typeface="Helvetica"/>
                <a:cs typeface="Helvetica"/>
                <a:sym typeface="Helvetica"/>
              </a:defRPr>
            </a:pPr>
            <a:r>
              <a:t>with a</a:t>
            </a:r>
          </a:p>
          <a:p>
            <a:pPr>
              <a:lnSpc>
                <a:spcPct val="120000"/>
              </a:lnSpc>
              <a:defRPr sz="3300">
                <a:solidFill>
                  <a:srgbClr val="FFD4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paper-saving,</a:t>
            </a:r>
          </a:p>
          <a:p>
            <a:pPr>
              <a:lnSpc>
                <a:spcPct val="120000"/>
              </a:lnSpc>
              <a:defRPr sz="3300">
                <a:solidFill>
                  <a:srgbClr val="FFD4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efficient,</a:t>
            </a:r>
          </a:p>
          <a:p>
            <a:pPr>
              <a:lnSpc>
                <a:spcPct val="120000"/>
              </a:lnSpc>
              <a:defRPr sz="3300">
                <a:solidFill>
                  <a:srgbClr val="FFD479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simple</a:t>
            </a:r>
          </a:p>
          <a:p>
            <a:pPr>
              <a:lnSpc>
                <a:spcPct val="120000"/>
              </a:lnSpc>
              <a:defRPr sz="4000">
                <a:latin typeface="Helvetica"/>
                <a:ea typeface="Helvetica"/>
                <a:cs typeface="Helvetica"/>
                <a:sym typeface="Helvetica"/>
              </a:defRPr>
            </a:pPr>
            <a:r>
              <a:t>way to coordinate between</a:t>
            </a:r>
          </a:p>
          <a:p>
            <a:pPr>
              <a:lnSpc>
                <a:spcPct val="120000"/>
              </a:lnSpc>
              <a:defRPr sz="4000">
                <a:latin typeface="Helvetica"/>
                <a:ea typeface="Helvetica"/>
                <a:cs typeface="Helvetica"/>
                <a:sym typeface="Helvetica"/>
              </a:defRPr>
            </a:pPr>
            <a:r>
              <a:t>employers and employees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